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1"/>
  </p:notesMasterIdLst>
  <p:handoutMasterIdLst>
    <p:handoutMasterId r:id="rId42"/>
  </p:handoutMasterIdLst>
  <p:sldIdLst>
    <p:sldId id="478" r:id="rId2"/>
    <p:sldId id="515" r:id="rId3"/>
    <p:sldId id="645" r:id="rId4"/>
    <p:sldId id="646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5" r:id="rId17"/>
    <p:sldId id="667" r:id="rId18"/>
    <p:sldId id="666" r:id="rId19"/>
    <p:sldId id="669" r:id="rId20"/>
    <p:sldId id="670" r:id="rId21"/>
    <p:sldId id="671" r:id="rId22"/>
    <p:sldId id="680" r:id="rId23"/>
    <p:sldId id="679" r:id="rId24"/>
    <p:sldId id="672" r:id="rId25"/>
    <p:sldId id="681" r:id="rId26"/>
    <p:sldId id="673" r:id="rId27"/>
    <p:sldId id="685" r:id="rId28"/>
    <p:sldId id="686" r:id="rId29"/>
    <p:sldId id="687" r:id="rId30"/>
    <p:sldId id="688" r:id="rId31"/>
    <p:sldId id="674" r:id="rId32"/>
    <p:sldId id="676" r:id="rId33"/>
    <p:sldId id="677" r:id="rId34"/>
    <p:sldId id="678" r:id="rId35"/>
    <p:sldId id="692" r:id="rId36"/>
    <p:sldId id="689" r:id="rId37"/>
    <p:sldId id="690" r:id="rId38"/>
    <p:sldId id="691" r:id="rId39"/>
    <p:sldId id="650" r:id="rId40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4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11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07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1FB1-80F3-41E9-B46D-93E55DB424CB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48D-F5AB-41FA-869F-6F539585FFA3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A3BA-70F1-4B12-8E8A-B57278DB515A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8921-41C1-4662-B68A-0C8C90B8F60A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7CBF-8CDE-440A-A5EB-4731C0099F4E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4A23-4804-42D2-9D5D-897988F0CCF5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FD8E-5E1A-4DB9-99A5-AA6327B4B9F2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1FAC-FE43-46C1-B0FC-C77A4811E50E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80D8-8F96-46A2-98E0-B8D4ED140A68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9F915A0E-5261-4F31-93E7-FD56EF8A90B9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7A23-0C38-4194-BAC2-527D25265497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2B790-37E0-4AFB-B9C4-B2339274A03D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Python Library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820A-06C1-4C03-807A-E3AFFE3D8E52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將</a:t>
            </a:r>
            <a:r>
              <a:rPr lang="zh-TW" altLang="en-US" dirty="0" smtClean="0">
                <a:solidFill>
                  <a:srgbClr val="0070C0"/>
                </a:solidFill>
              </a:rPr>
              <a:t>影像灰階化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81" y="1752040"/>
            <a:ext cx="72104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7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將影像旋轉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86081"/>
            <a:ext cx="9035022" cy="41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裁切圖片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30" y="3521650"/>
            <a:ext cx="7467600" cy="273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18" y="1142123"/>
            <a:ext cx="5349839" cy="22772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42447" y="1433885"/>
            <a:ext cx="2330824" cy="708680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7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裁切圖片並貼到另一個圖片上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1142123"/>
            <a:ext cx="5349839" cy="227729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42447" y="1433885"/>
            <a:ext cx="2330824" cy="708680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4" y="3419419"/>
            <a:ext cx="8115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圖片加入文字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1433885"/>
            <a:ext cx="7760914" cy="45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圖片加入文字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61" y="1332026"/>
            <a:ext cx="6704762" cy="27428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36" y="4446597"/>
            <a:ext cx="3923809" cy="165714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50894" y="3461651"/>
            <a:ext cx="6493229" cy="330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112649" y="379207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lt"/>
                <a:ea typeface="+mj-ea"/>
              </a:rPr>
              <a:t>文字的位置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5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安裝外部函式庫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ip install python-</a:t>
            </a:r>
            <a:r>
              <a:rPr lang="en-US" altLang="zh-TW" dirty="0" err="1" smtClean="0">
                <a:solidFill>
                  <a:srgbClr val="0070C0"/>
                </a:solidFill>
              </a:rPr>
              <a:t>docx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61" y="1787115"/>
            <a:ext cx="421904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解析</a:t>
            </a: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文件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1. Document (</a:t>
            </a:r>
            <a:r>
              <a:rPr lang="zh-TW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2. Paragraph (</a:t>
            </a:r>
            <a:r>
              <a:rPr lang="zh-TW" altLang="en-US" dirty="0" smtClean="0">
                <a:solidFill>
                  <a:srgbClr val="FF0000"/>
                </a:solidFill>
              </a:rPr>
              <a:t>段落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uns (</a:t>
            </a:r>
            <a:r>
              <a:rPr lang="zh-TW" altLang="en-US" dirty="0" smtClean="0">
                <a:solidFill>
                  <a:srgbClr val="FF0000"/>
                </a:solidFill>
              </a:rPr>
              <a:t>樣式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15" y="3428918"/>
            <a:ext cx="5848350" cy="272415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44" y="788894"/>
            <a:ext cx="6653889" cy="207594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852480" y="3940129"/>
            <a:ext cx="2813214" cy="309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145734" y="5131035"/>
            <a:ext cx="3488147" cy="498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3818965" y="1973512"/>
            <a:ext cx="708211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4589930" y="1973512"/>
            <a:ext cx="31376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4984377" y="1973512"/>
            <a:ext cx="56477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665694" y="1974789"/>
            <a:ext cx="564776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825807" y="3350043"/>
            <a:ext cx="1079173" cy="29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3145734" y="2897664"/>
            <a:ext cx="22621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 smtClean="0"/>
              <a:t>注意匯入的模組名稱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609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解析</a:t>
            </a:r>
            <a:r>
              <a:rPr lang="en-US" altLang="zh-TW" dirty="0">
                <a:solidFill>
                  <a:srgbClr val="0070C0"/>
                </a:solidFill>
              </a:rPr>
              <a:t>Word</a:t>
            </a:r>
            <a:r>
              <a:rPr lang="zh-TW" altLang="en-US" dirty="0">
                <a:solidFill>
                  <a:srgbClr val="0070C0"/>
                </a:solidFill>
              </a:rPr>
              <a:t>文件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en-US" altLang="zh-TW" dirty="0" err="1" smtClean="0">
                <a:solidFill>
                  <a:srgbClr val="FF0000"/>
                </a:solidFill>
              </a:rPr>
              <a:t>add_paragraph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2. save(“xxx”)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75" y="2386987"/>
            <a:ext cx="6419048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解析</a:t>
            </a: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文件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常見的 </a:t>
            </a:r>
            <a:r>
              <a:rPr lang="en-US" altLang="zh-TW" dirty="0" smtClean="0">
                <a:solidFill>
                  <a:srgbClr val="FF0000"/>
                </a:solidFill>
              </a:rPr>
              <a:t>Runs (</a:t>
            </a:r>
            <a:r>
              <a:rPr lang="zh-TW" altLang="en-US" dirty="0" smtClean="0">
                <a:solidFill>
                  <a:srgbClr val="FF0000"/>
                </a:solidFill>
              </a:rPr>
              <a:t>樣式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94829"/>
              </p:ext>
            </p:extLst>
          </p:nvPr>
        </p:nvGraphicFramePr>
        <p:xfrm>
          <a:off x="3231900" y="2104018"/>
          <a:ext cx="410123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53"/>
                <a:gridCol w="2698377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Style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粗體</a:t>
                      </a:r>
                      <a:endParaRPr lang="zh-TW" altLang="en-US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italic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斜體</a:t>
                      </a:r>
                      <a:endParaRPr lang="zh-TW" altLang="en-US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underline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底線</a:t>
                      </a:r>
                      <a:endParaRPr lang="zh-TW" altLang="en-US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strike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刪除線</a:t>
                      </a:r>
                      <a:endParaRPr lang="zh-TW" altLang="en-US" dirty="0"/>
                    </a:p>
                  </a:txBody>
                  <a:tcPr/>
                </a:tc>
              </a:tr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all_caps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字首大寫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外部函式庫</a:t>
            </a:r>
            <a:r>
              <a:rPr lang="en-US" altLang="zh-TW" sz="3600" dirty="0" smtClean="0"/>
              <a:t>(Library)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import</a:t>
            </a:r>
            <a:r>
              <a:rPr lang="zh-TW" altLang="en-US" dirty="0" smtClean="0"/>
              <a:t>可以直接匯入標準函式庫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B050"/>
                </a:solidFill>
              </a:rPr>
              <a:t>而外部函式庫要先安裝後才能使用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r>
              <a:rPr lang="zh-TW" altLang="en-US" dirty="0" smtClean="0"/>
              <a:t>每個人都可以開發自己的外部函式庫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只要把你的程式碼放到開放平台提供其他使用者下載就行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5FED-DCBD-4BB1-A48A-425429345617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解析</a:t>
            </a: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文件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常見的 </a:t>
            </a:r>
            <a:r>
              <a:rPr lang="en-US" altLang="zh-TW" dirty="0" smtClean="0">
                <a:solidFill>
                  <a:srgbClr val="FF0000"/>
                </a:solidFill>
              </a:rPr>
              <a:t>Runs (</a:t>
            </a:r>
            <a:r>
              <a:rPr lang="zh-TW" altLang="en-US" dirty="0" smtClean="0">
                <a:solidFill>
                  <a:srgbClr val="FF0000"/>
                </a:solidFill>
              </a:rPr>
              <a:t>樣式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06" y="1518837"/>
            <a:ext cx="5114659" cy="15957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5" y="3001520"/>
            <a:ext cx="4581525" cy="20478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390" y="3868817"/>
            <a:ext cx="2905067" cy="161392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45587" y="4204838"/>
            <a:ext cx="3828213" cy="4987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幫</a:t>
            </a: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文字上色和改變字型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7" y="2319232"/>
            <a:ext cx="5105400" cy="2590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86" y="2169459"/>
            <a:ext cx="4486700" cy="3029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06317" y="3846250"/>
            <a:ext cx="4280836" cy="7436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17403" y="4312414"/>
            <a:ext cx="3211444" cy="77953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建立標題與強制換頁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36" y="4339010"/>
            <a:ext cx="7839075" cy="1581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2466975"/>
            <a:ext cx="4095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建立表格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56" y="1646143"/>
            <a:ext cx="5219700" cy="2771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02" y="4857828"/>
            <a:ext cx="6162675" cy="10096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94650" y="3505000"/>
            <a:ext cx="3122056" cy="4573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12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處理 </a:t>
            </a:r>
            <a:r>
              <a:rPr lang="en-US" altLang="zh-TW" sz="3600" dirty="0" smtClean="0"/>
              <a:t>Word </a:t>
            </a:r>
            <a:r>
              <a:rPr lang="zh-TW" altLang="en-US" sz="3600" dirty="0" smtClean="0"/>
              <a:t>文件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 smtClean="0">
                <a:solidFill>
                  <a:srgbClr val="0070C0"/>
                </a:solidFill>
              </a:rPr>
              <a:t>插入圖片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19" y="1619287"/>
            <a:ext cx="4543425" cy="1581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71" y="3274078"/>
            <a:ext cx="5591175" cy="30099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812580" y="2564653"/>
            <a:ext cx="3982666" cy="3364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8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利用所學的套件建立一個</a:t>
            </a:r>
            <a:r>
              <a:rPr lang="en-US" altLang="zh-TW" dirty="0" smtClean="0">
                <a:solidFill>
                  <a:srgbClr val="0070C0"/>
                </a:solidFill>
              </a:rPr>
              <a:t>word</a:t>
            </a:r>
            <a:r>
              <a:rPr lang="zh-TW" altLang="en-US" dirty="0">
                <a:solidFill>
                  <a:srgbClr val="0070C0"/>
                </a:solidFill>
              </a:rPr>
              <a:t>檔</a:t>
            </a:r>
            <a:r>
              <a:rPr lang="zh-TW" altLang="en-US" dirty="0" smtClean="0">
                <a:solidFill>
                  <a:srgbClr val="0070C0"/>
                </a:solidFill>
              </a:rPr>
              <a:t>並建立自介檔案 </a:t>
            </a:r>
            <a:r>
              <a:rPr lang="en-US" altLang="zh-TW" dirty="0" smtClean="0">
                <a:solidFill>
                  <a:srgbClr val="0070C0"/>
                </a:solidFill>
              </a:rPr>
              <a:t>( </a:t>
            </a:r>
            <a:r>
              <a:rPr lang="zh-TW" altLang="en-US" dirty="0" smtClean="0">
                <a:solidFill>
                  <a:srgbClr val="0070C0"/>
                </a:solidFill>
              </a:rPr>
              <a:t>如下圖所示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02" y="1288004"/>
            <a:ext cx="5349563" cy="47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安裝外部函式庫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ip install </a:t>
            </a:r>
            <a:r>
              <a:rPr lang="en-US" altLang="zh-TW" dirty="0" err="1" smtClean="0">
                <a:solidFill>
                  <a:srgbClr val="0070C0"/>
                </a:solidFill>
              </a:rPr>
              <a:t>pyautogui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37" y="1891085"/>
            <a:ext cx="6381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抓取滑鼠位置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2484021"/>
            <a:ext cx="5638800" cy="2133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35" y="2988846"/>
            <a:ext cx="2543175" cy="16287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48157" y="2877545"/>
            <a:ext cx="5140144" cy="4842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82517" y="2014217"/>
            <a:ext cx="433965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 smtClean="0">
                <a:latin typeface="+mj-lt"/>
                <a:ea typeface="+mj-ea"/>
              </a:rPr>
              <a:t>為了怕你寫的程式會讓滑鼠失去控制所以</a:t>
            </a:r>
            <a:endParaRPr lang="en-US" altLang="zh-TW" sz="1800" dirty="0" smtClean="0">
              <a:latin typeface="+mj-lt"/>
              <a:ea typeface="+mj-ea"/>
            </a:endParaRPr>
          </a:p>
          <a:p>
            <a:r>
              <a:rPr lang="zh-TW" altLang="en-US" sz="1800" dirty="0" smtClean="0">
                <a:latin typeface="+mj-lt"/>
                <a:ea typeface="+mj-ea"/>
              </a:rPr>
              <a:t>所以要使用指令進行暫停</a:t>
            </a:r>
            <a:r>
              <a:rPr lang="en-US" altLang="zh-TW" sz="1800" dirty="0" smtClean="0">
                <a:latin typeface="+mj-lt"/>
                <a:ea typeface="+mj-ea"/>
              </a:rPr>
              <a:t>0.5</a:t>
            </a:r>
            <a:r>
              <a:rPr lang="zh-TW" altLang="en-US" sz="1800" dirty="0" smtClean="0">
                <a:latin typeface="+mj-lt"/>
                <a:ea typeface="+mj-ea"/>
              </a:rPr>
              <a:t>秒的功能</a:t>
            </a:r>
            <a:endParaRPr lang="zh-TW" altLang="en-US" sz="1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550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抓取滑鼠位置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3" y="1257986"/>
            <a:ext cx="7166001" cy="47697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48400" y="2796988"/>
            <a:ext cx="1021976" cy="546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6" y="1906744"/>
            <a:ext cx="15430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移動滑鼠位置並點下滑鼠左鍵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27" y="2337570"/>
            <a:ext cx="5808873" cy="298361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85" y="2696465"/>
            <a:ext cx="37052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外部函式庫</a:t>
            </a:r>
            <a:r>
              <a:rPr lang="en-US" altLang="zh-TW" sz="3600" dirty="0"/>
              <a:t>(Library)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PyPI</a:t>
            </a:r>
            <a:r>
              <a:rPr lang="en-US" altLang="zh-TW" dirty="0" smtClean="0">
                <a:solidFill>
                  <a:srgbClr val="0070C0"/>
                </a:solidFill>
              </a:rPr>
              <a:t>(Python Package Index) </a:t>
            </a:r>
          </a:p>
          <a:p>
            <a:r>
              <a:rPr lang="zh-TW" altLang="en-US" dirty="0" smtClean="0"/>
              <a:t>這個網站搜集了超過</a:t>
            </a:r>
            <a:r>
              <a:rPr lang="en-US" altLang="zh-TW" dirty="0" smtClean="0"/>
              <a:t>5</a:t>
            </a:r>
            <a:r>
              <a:rPr lang="zh-TW" altLang="en-US" dirty="0" smtClean="0"/>
              <a:t>萬個函式庫提供使用者下載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DD20-F089-4402-ACA4-B7FCC7774567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0" y="3254188"/>
            <a:ext cx="9664068" cy="29515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17058" y="5567082"/>
            <a:ext cx="1891553" cy="6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166847" y="3145817"/>
            <a:ext cx="1640541" cy="457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9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自動輸入文字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typewrite : </a:t>
            </a:r>
            <a:r>
              <a:rPr lang="zh-TW" altLang="en-US" dirty="0" smtClean="0">
                <a:solidFill>
                  <a:srgbClr val="FF0000"/>
                </a:solidFill>
              </a:rPr>
              <a:t>寫入字串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ress : </a:t>
            </a:r>
            <a:r>
              <a:rPr lang="zh-TW" altLang="en-US" dirty="0" smtClean="0">
                <a:solidFill>
                  <a:srgbClr val="FF0000"/>
                </a:solidFill>
              </a:rPr>
              <a:t>按下按鍵並放開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2" y="2487678"/>
            <a:ext cx="3724275" cy="27908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16" y="3132921"/>
            <a:ext cx="4123289" cy="19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範例</a:t>
            </a:r>
            <a:r>
              <a:rPr lang="en-US" altLang="zh-TW" dirty="0" smtClean="0">
                <a:solidFill>
                  <a:srgbClr val="0070C0"/>
                </a:solidFill>
              </a:rPr>
              <a:t>1. </a:t>
            </a:r>
            <a:r>
              <a:rPr lang="zh-TW" altLang="en-US" dirty="0" smtClean="0">
                <a:solidFill>
                  <a:srgbClr val="0070C0"/>
                </a:solidFill>
              </a:rPr>
              <a:t>自動填入帳號密碼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解析</a:t>
            </a:r>
            <a:r>
              <a:rPr lang="en-US" altLang="zh-TW" dirty="0" smtClean="0">
                <a:solidFill>
                  <a:srgbClr val="0070C0"/>
                </a:solidFill>
              </a:rPr>
              <a:t>google </a:t>
            </a:r>
            <a:r>
              <a:rPr lang="zh-TW" altLang="en-US" dirty="0" smtClean="0">
                <a:solidFill>
                  <a:srgbClr val="0070C0"/>
                </a:solidFill>
              </a:rPr>
              <a:t>表單元素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28" y="1288004"/>
            <a:ext cx="4832265" cy="48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將預設值填入表單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啟動程式後於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zh-TW" altLang="en-US" dirty="0">
                <a:solidFill>
                  <a:srgbClr val="0070C0"/>
                </a:solidFill>
              </a:rPr>
              <a:t>秒內移到表單視窗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4" y="1742679"/>
            <a:ext cx="4267200" cy="3009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62" y="1257378"/>
            <a:ext cx="40481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範例</a:t>
            </a:r>
            <a:r>
              <a:rPr lang="en-US" altLang="zh-TW" dirty="0" smtClean="0">
                <a:solidFill>
                  <a:srgbClr val="0070C0"/>
                </a:solidFill>
              </a:rPr>
              <a:t>2, </a:t>
            </a:r>
            <a:r>
              <a:rPr lang="zh-TW" altLang="en-US" dirty="0" smtClean="0">
                <a:solidFill>
                  <a:srgbClr val="0070C0"/>
                </a:solidFill>
              </a:rPr>
              <a:t>台鐵訂票系統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27" y="1288004"/>
            <a:ext cx="6185596" cy="48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用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自動填表單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範例</a:t>
            </a:r>
            <a:r>
              <a:rPr lang="en-US" altLang="zh-TW" dirty="0" smtClean="0">
                <a:solidFill>
                  <a:srgbClr val="0070C0"/>
                </a:solidFill>
              </a:rPr>
              <a:t>2, </a:t>
            </a:r>
            <a:r>
              <a:rPr lang="zh-TW" altLang="en-US" dirty="0" smtClean="0">
                <a:solidFill>
                  <a:srgbClr val="0070C0"/>
                </a:solidFill>
              </a:rPr>
              <a:t>台鐵訂票系統</a:t>
            </a:r>
            <a:endParaRPr lang="en-US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" y="1190848"/>
            <a:ext cx="4152900" cy="260032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27" y="3041694"/>
            <a:ext cx="5586093" cy="31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利用所學的</a:t>
            </a:r>
            <a:r>
              <a:rPr lang="en-US" altLang="zh-TW" dirty="0" err="1" smtClean="0">
                <a:solidFill>
                  <a:srgbClr val="0070C0"/>
                </a:solidFill>
              </a:rPr>
              <a:t>pyautogui</a:t>
            </a:r>
            <a:r>
              <a:rPr lang="zh-TW" altLang="en-US" dirty="0" smtClean="0">
                <a:solidFill>
                  <a:srgbClr val="0070C0"/>
                </a:solidFill>
              </a:rPr>
              <a:t>套件讓程式可以自動去選取高鐵票 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如下圖所示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2" y="1629615"/>
            <a:ext cx="75819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世界地圖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安裝外部函式庫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p</a:t>
            </a:r>
            <a:r>
              <a:rPr lang="en-US" altLang="zh-TW" dirty="0" smtClean="0">
                <a:solidFill>
                  <a:srgbClr val="0070C0"/>
                </a:solidFill>
              </a:rPr>
              <a:t>ip install </a:t>
            </a:r>
            <a:r>
              <a:rPr lang="en-US" altLang="zh-TW" dirty="0" err="1" smtClean="0">
                <a:solidFill>
                  <a:srgbClr val="0070C0"/>
                </a:solidFill>
              </a:rPr>
              <a:t>pygal_maps_world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02" y="2165421"/>
            <a:ext cx="5908115" cy="38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世界地圖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標出六大洲 </a:t>
            </a:r>
            <a:r>
              <a:rPr lang="en-US" altLang="zh-TW" dirty="0" smtClean="0">
                <a:solidFill>
                  <a:srgbClr val="0070C0"/>
                </a:solidFill>
              </a:rPr>
              <a:t>+ </a:t>
            </a:r>
            <a:r>
              <a:rPr lang="zh-TW" altLang="en-US" dirty="0">
                <a:solidFill>
                  <a:srgbClr val="0070C0"/>
                </a:solidFill>
              </a:rPr>
              <a:t>南極洲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67" y="181310"/>
            <a:ext cx="4895238" cy="20857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2" y="3088592"/>
            <a:ext cx="2257143" cy="23333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01" y="2535302"/>
            <a:ext cx="5602941" cy="35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2018/5/8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世界地圖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0070C0"/>
                </a:solidFill>
              </a:rPr>
              <a:t>標出台灣和日本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45736" y="1511847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92067" y="105717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35311" y="1805359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500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50796" y="2029346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</a:rPr>
              <a:t>150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60" y="3724643"/>
            <a:ext cx="1028571" cy="122857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96" y="2768567"/>
            <a:ext cx="3958311" cy="338454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96" y="563988"/>
            <a:ext cx="3533333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42612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安裝外部函式庫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使用</a:t>
            </a:r>
            <a:r>
              <a:rPr lang="en-US" altLang="zh-TW" dirty="0" smtClean="0">
                <a:solidFill>
                  <a:srgbClr val="0070C0"/>
                </a:solidFill>
              </a:rPr>
              <a:t>pip</a:t>
            </a:r>
            <a:r>
              <a:rPr lang="zh-TW" altLang="en-US" dirty="0">
                <a:solidFill>
                  <a:srgbClr val="0070C0"/>
                </a:solidFill>
              </a:rPr>
              <a:t>指令安裝外部函式</a:t>
            </a:r>
            <a:r>
              <a:rPr lang="zh-TW" altLang="en-US" dirty="0" smtClean="0">
                <a:solidFill>
                  <a:srgbClr val="0070C0"/>
                </a:solidFill>
              </a:rPr>
              <a:t>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8" y="2718889"/>
            <a:ext cx="5393428" cy="35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安裝外部函式庫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Ex. </a:t>
            </a:r>
            <a:r>
              <a:rPr lang="zh-TW" altLang="en-US" dirty="0" smtClean="0">
                <a:solidFill>
                  <a:srgbClr val="0070C0"/>
                </a:solidFill>
              </a:rPr>
              <a:t>安裝 </a:t>
            </a:r>
            <a:r>
              <a:rPr lang="en-US" altLang="zh-TW" dirty="0" smtClean="0">
                <a:solidFill>
                  <a:srgbClr val="0070C0"/>
                </a:solidFill>
              </a:rPr>
              <a:t>Pillow </a:t>
            </a:r>
            <a:r>
              <a:rPr lang="zh-TW" altLang="en-US" dirty="0" smtClean="0">
                <a:solidFill>
                  <a:srgbClr val="0070C0"/>
                </a:solidFill>
              </a:rPr>
              <a:t>函式</a:t>
            </a:r>
            <a:r>
              <a:rPr lang="en-US" altLang="zh-TW" dirty="0" smtClean="0">
                <a:solidFill>
                  <a:srgbClr val="0070C0"/>
                </a:solidFill>
              </a:rPr>
              <a:t>,  </a:t>
            </a:r>
            <a:r>
              <a:rPr lang="en-US" altLang="zh-TW" sz="2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[</a:t>
            </a:r>
            <a:r>
              <a:rPr lang="zh-TW" altLang="en-US" sz="2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模組名稱</a:t>
            </a:r>
            <a:r>
              <a:rPr lang="en-US" altLang="zh-TW" sz="24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模組名稱可以是從</a:t>
            </a:r>
            <a:r>
              <a:rPr lang="en-US" altLang="zh-TW" dirty="0" err="1" smtClean="0">
                <a:solidFill>
                  <a:srgbClr val="FF0000"/>
                </a:solidFill>
              </a:rPr>
              <a:t>PyPI</a:t>
            </a:r>
            <a:r>
              <a:rPr lang="zh-TW" altLang="en-US" dirty="0" smtClean="0">
                <a:solidFill>
                  <a:srgbClr val="FF0000"/>
                </a:solidFill>
              </a:rPr>
              <a:t>下載的檔案或是</a:t>
            </a:r>
            <a:r>
              <a:rPr lang="zh-TW" altLang="en-US" dirty="0" smtClean="0">
                <a:solidFill>
                  <a:srgbClr val="00B050"/>
                </a:solidFill>
              </a:rPr>
              <a:t>直接使用網路上的檔案安裝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05" y="3215613"/>
            <a:ext cx="5535839" cy="226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1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安裝外部函式庫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測式是否安裝成功 </a:t>
            </a:r>
            <a:r>
              <a:rPr lang="en-US" altLang="zh-TW" dirty="0" smtClean="0">
                <a:solidFill>
                  <a:srgbClr val="0070C0"/>
                </a:solidFill>
              </a:rPr>
              <a:t>pip show [</a:t>
            </a:r>
            <a:r>
              <a:rPr lang="zh-TW" altLang="en-US" dirty="0" smtClean="0">
                <a:solidFill>
                  <a:srgbClr val="0070C0"/>
                </a:solidFill>
              </a:rPr>
              <a:t>模組名稱</a:t>
            </a:r>
            <a:r>
              <a:rPr lang="en-US" altLang="zh-TW" dirty="0" smtClean="0">
                <a:solidFill>
                  <a:srgbClr val="0070C0"/>
                </a:solidFill>
              </a:rPr>
              <a:t>]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69" y="3029511"/>
            <a:ext cx="4607665" cy="257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先準備一張圖片吧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3" y="2960626"/>
            <a:ext cx="6993143" cy="29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把圖片跟你的程式目錄放在一起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15" y="2932859"/>
            <a:ext cx="5705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2018/5/4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66115" y="143903"/>
            <a:ext cx="8172450" cy="644991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影像處理</a:t>
            </a:r>
            <a:r>
              <a:rPr lang="en-US" altLang="zh-TW" sz="3600" dirty="0" smtClean="0"/>
              <a:t>-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Pillow</a:t>
            </a:r>
            <a:r>
              <a:rPr lang="zh-TW" altLang="en-US" sz="3600" dirty="0" smtClean="0"/>
              <a:t>函式庫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66874" y="788894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0070C0"/>
                </a:solidFill>
              </a:rPr>
              <a:t>用程式</a:t>
            </a:r>
            <a:r>
              <a:rPr lang="zh-TW" altLang="en-US" dirty="0" smtClean="0">
                <a:solidFill>
                  <a:srgbClr val="0070C0"/>
                </a:solidFill>
              </a:rPr>
              <a:t>打開此張圖片</a:t>
            </a: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4" y="1582831"/>
            <a:ext cx="7277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24801</TotalTime>
  <Words>764</Words>
  <Application>Microsoft Office PowerPoint</Application>
  <PresentationFormat>A4 紙張 (210x297 公釐)</PresentationFormat>
  <Paragraphs>292</Paragraphs>
  <Slides>39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新細明體</vt:lpstr>
      <vt:lpstr>Arial</vt:lpstr>
      <vt:lpstr>Calibri</vt:lpstr>
      <vt:lpstr>Times New Roman</vt:lpstr>
      <vt:lpstr>回顧</vt:lpstr>
      <vt:lpstr>Chapter 13</vt:lpstr>
      <vt:lpstr>外部函式庫(Library)</vt:lpstr>
      <vt:lpstr>外部函式庫(Library)</vt:lpstr>
      <vt:lpstr>安裝外部函式庫</vt:lpstr>
      <vt:lpstr>安裝外部函式庫</vt:lpstr>
      <vt:lpstr>安裝外部函式庫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影像處理-使用Pillow函式庫</vt:lpstr>
      <vt:lpstr>處理 Word 文件</vt:lpstr>
      <vt:lpstr>處理 Word 文件</vt:lpstr>
      <vt:lpstr>處理 Word 文件</vt:lpstr>
      <vt:lpstr>處理 Word 文件</vt:lpstr>
      <vt:lpstr>處理 Word 文件</vt:lpstr>
      <vt:lpstr>處理 Word 文件</vt:lpstr>
      <vt:lpstr>處理 Word 文件</vt:lpstr>
      <vt:lpstr>處理 Word 文件</vt:lpstr>
      <vt:lpstr>處理 Word 文件</vt:lpstr>
      <vt:lpstr>隨堂練習</vt:lpstr>
      <vt:lpstr>用Python自動填表單</vt:lpstr>
      <vt:lpstr>用Python自動填表單</vt:lpstr>
      <vt:lpstr>用Python自動填表單</vt:lpstr>
      <vt:lpstr>用Python自動填表單</vt:lpstr>
      <vt:lpstr>用Python自動填表單</vt:lpstr>
      <vt:lpstr>用Python自動填表單</vt:lpstr>
      <vt:lpstr>用Python自動填表單</vt:lpstr>
      <vt:lpstr>用Python自動填表單</vt:lpstr>
      <vt:lpstr>用Python自動填表單</vt:lpstr>
      <vt:lpstr>隨堂練習</vt:lpstr>
      <vt:lpstr>世界地圖</vt:lpstr>
      <vt:lpstr>世界地圖</vt:lpstr>
      <vt:lpstr>世界地圖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1997</cp:revision>
  <cp:lastPrinted>1999-12-27T05:13:43Z</cp:lastPrinted>
  <dcterms:created xsi:type="dcterms:W3CDTF">1995-06-17T23:31:02Z</dcterms:created>
  <dcterms:modified xsi:type="dcterms:W3CDTF">2018-05-08T02:43:17Z</dcterms:modified>
</cp:coreProperties>
</file>