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4" r:id="rId3"/>
  </p:sldMasterIdLst>
  <p:notesMasterIdLst>
    <p:notesMasterId r:id="rId19"/>
  </p:notesMasterIdLst>
  <p:handoutMasterIdLst>
    <p:handoutMasterId r:id="rId20"/>
  </p:handoutMasterIdLst>
  <p:sldIdLst>
    <p:sldId id="299" r:id="rId4"/>
    <p:sldId id="258" r:id="rId5"/>
    <p:sldId id="265" r:id="rId6"/>
    <p:sldId id="302" r:id="rId7"/>
    <p:sldId id="304" r:id="rId8"/>
    <p:sldId id="308" r:id="rId9"/>
    <p:sldId id="270" r:id="rId10"/>
    <p:sldId id="305" r:id="rId11"/>
    <p:sldId id="309" r:id="rId12"/>
    <p:sldId id="310" r:id="rId13"/>
    <p:sldId id="311" r:id="rId14"/>
    <p:sldId id="315" r:id="rId15"/>
    <p:sldId id="313" r:id="rId16"/>
    <p:sldId id="301" r:id="rId17"/>
    <p:sldId id="285" r:id="rId1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DE1"/>
    <a:srgbClr val="F4BD2D"/>
    <a:srgbClr val="F07624"/>
    <a:srgbClr val="1ED4DE"/>
    <a:srgbClr val="E62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howGuides="1">
      <p:cViewPr varScale="1">
        <p:scale>
          <a:sx n="89" d="100"/>
          <a:sy n="89" d="100"/>
        </p:scale>
        <p:origin x="636" y="60"/>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chemeClr val="accent2"/>
            </a:solidFill>
            <a:ln>
              <a:noFill/>
            </a:ln>
            <a:effectLst/>
          </c:spPr>
          <c:invertIfNegative val="0"/>
          <c:dPt>
            <c:idx val="1"/>
            <c:invertIfNegative val="0"/>
            <c:bubble3D val="0"/>
            <c:spPr>
              <a:solidFill>
                <a:schemeClr val="accent3"/>
              </a:solidFill>
              <a:ln>
                <a:noFill/>
              </a:ln>
              <a:effectLst/>
            </c:spPr>
            <c:extLst xmlns:c16r2="http://schemas.microsoft.com/office/drawing/2015/06/chart">
              <c:ext xmlns:c16="http://schemas.microsoft.com/office/drawing/2014/chart" uri="{C3380CC4-5D6E-409C-BE32-E72D297353CC}">
                <c16:uniqueId val="{00000001-8742-4072-943F-EB88901643ED}"/>
              </c:ext>
            </c:extLst>
          </c:dPt>
          <c:dPt>
            <c:idx val="2"/>
            <c:invertIfNegative val="0"/>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3-8742-4072-943F-EB88901643ED}"/>
              </c:ext>
            </c:extLst>
          </c:dPt>
          <c:dPt>
            <c:idx val="3"/>
            <c:invertIfNegative val="0"/>
            <c:bubble3D val="0"/>
            <c:spPr>
              <a:solidFill>
                <a:schemeClr val="accent5"/>
              </a:solidFill>
              <a:ln>
                <a:noFill/>
              </a:ln>
              <a:effectLst/>
            </c:spPr>
            <c:extLst xmlns:c16r2="http://schemas.microsoft.com/office/drawing/2015/06/chart">
              <c:ext xmlns:c16="http://schemas.microsoft.com/office/drawing/2014/chart" uri="{C3380CC4-5D6E-409C-BE32-E72D297353CC}">
                <c16:uniqueId val="{00000005-8742-4072-943F-EB88901643ED}"/>
              </c:ext>
            </c:extLst>
          </c:dPt>
          <c:cat>
            <c:numRef>
              <c:f>Sheet1!$A$2:$A$5</c:f>
              <c:numCache>
                <c:formatCode>General</c:formatCode>
                <c:ptCount val="4"/>
                <c:pt idx="0">
                  <c:v>1</c:v>
                </c:pt>
                <c:pt idx="1">
                  <c:v>2</c:v>
                </c:pt>
                <c:pt idx="2">
                  <c:v>3</c:v>
                </c:pt>
                <c:pt idx="3">
                  <c:v>4</c:v>
                </c:pt>
              </c:numCache>
            </c:numRef>
          </c:cat>
          <c:val>
            <c:numRef>
              <c:f>Sheet1!$B$2:$B$5</c:f>
              <c:numCache>
                <c:formatCode>General</c:formatCode>
                <c:ptCount val="4"/>
                <c:pt idx="0">
                  <c:v>60</c:v>
                </c:pt>
                <c:pt idx="1">
                  <c:v>40</c:v>
                </c:pt>
                <c:pt idx="2">
                  <c:v>55</c:v>
                </c:pt>
                <c:pt idx="3">
                  <c:v>85</c:v>
                </c:pt>
              </c:numCache>
            </c:numRef>
          </c:val>
          <c:extLst xmlns:c16r2="http://schemas.microsoft.com/office/drawing/2015/06/chart">
            <c:ext xmlns:c16="http://schemas.microsoft.com/office/drawing/2014/chart" uri="{C3380CC4-5D6E-409C-BE32-E72D297353CC}">
              <c16:uniqueId val="{00000006-8742-4072-943F-EB88901643ED}"/>
            </c:ext>
          </c:extLst>
        </c:ser>
        <c:dLbls>
          <c:showLegendKey val="0"/>
          <c:showVal val="0"/>
          <c:showCatName val="0"/>
          <c:showSerName val="0"/>
          <c:showPercent val="0"/>
          <c:showBubbleSize val="0"/>
        </c:dLbls>
        <c:gapWidth val="110"/>
        <c:axId val="526187008"/>
        <c:axId val="526188640"/>
      </c:barChart>
      <c:catAx>
        <c:axId val="526187008"/>
        <c:scaling>
          <c:orientation val="minMax"/>
        </c:scaling>
        <c:delete val="1"/>
        <c:axPos val="b"/>
        <c:numFmt formatCode="General" sourceLinked="1"/>
        <c:majorTickMark val="none"/>
        <c:minorTickMark val="none"/>
        <c:tickLblPos val="nextTo"/>
        <c:crossAx val="526188640"/>
        <c:crosses val="autoZero"/>
        <c:auto val="1"/>
        <c:lblAlgn val="ctr"/>
        <c:lblOffset val="100"/>
        <c:noMultiLvlLbl val="0"/>
      </c:catAx>
      <c:valAx>
        <c:axId val="526188640"/>
        <c:scaling>
          <c:orientation val="minMax"/>
        </c:scaling>
        <c:delete val="1"/>
        <c:axPos val="l"/>
        <c:numFmt formatCode="General" sourceLinked="1"/>
        <c:majorTickMark val="none"/>
        <c:minorTickMark val="none"/>
        <c:tickLblPos val="nextTo"/>
        <c:crossAx val="52618700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ar-SA"/>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452B2B-0BBC-4845-BD5C-6186374697E3}" type="datetimeFigureOut">
              <a:rPr lang="ko-KR" altLang="en-US" smtClean="0"/>
              <a:t>2021-11-21</a:t>
            </a:fld>
            <a:endParaRPr lang="ko-KR"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2153E3-D943-4A51-8AD5-41FA50EBC5B2}" type="slidenum">
              <a:rPr lang="ko-KR" altLang="en-US" smtClean="0"/>
              <a:t>‹#›</a:t>
            </a:fld>
            <a:endParaRPr lang="ko-KR" altLang="en-US" dirty="0"/>
          </a:p>
        </p:txBody>
      </p:sp>
    </p:spTree>
    <p:extLst>
      <p:ext uri="{BB962C8B-B14F-4D97-AF65-F5344CB8AC3E}">
        <p14:creationId xmlns:p14="http://schemas.microsoft.com/office/powerpoint/2010/main" val="11595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78496015-D183-4ED7-A48D-3DF8DC8B0269}" type="datetimeFigureOut">
              <a:rPr lang="ar-SA" smtClean="0"/>
              <a:t>16/04/1443</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63A01750-58A5-4CC5-A0F9-FD2B0D620C4B}" type="slidenum">
              <a:rPr lang="ar-SA" smtClean="0"/>
              <a:t>‹#›</a:t>
            </a:fld>
            <a:endParaRPr lang="ar-SA"/>
          </a:p>
        </p:txBody>
      </p:sp>
    </p:spTree>
    <p:extLst>
      <p:ext uri="{BB962C8B-B14F-4D97-AF65-F5344CB8AC3E}">
        <p14:creationId xmlns:p14="http://schemas.microsoft.com/office/powerpoint/2010/main" val="330972158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10"/>
          </p:nvPr>
        </p:nvSpPr>
        <p:spPr/>
        <p:txBody>
          <a:bodyPr/>
          <a:lstStyle/>
          <a:p>
            <a:fld id="{63A01750-58A5-4CC5-A0F9-FD2B0D620C4B}" type="slidenum">
              <a:rPr lang="ar-SA" smtClean="0"/>
              <a:t>1</a:t>
            </a:fld>
            <a:endParaRPr lang="ar-SA"/>
          </a:p>
        </p:txBody>
      </p:sp>
    </p:spTree>
    <p:extLst>
      <p:ext uri="{BB962C8B-B14F-4D97-AF65-F5344CB8AC3E}">
        <p14:creationId xmlns:p14="http://schemas.microsoft.com/office/powerpoint/2010/main" val="3939835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5"/>
          <p:cNvSpPr>
            <a:spLocks noGrp="1"/>
          </p:cNvSpPr>
          <p:nvPr>
            <p:ph type="title" hasCustomPrompt="1"/>
          </p:nvPr>
        </p:nvSpPr>
        <p:spPr>
          <a:xfrm>
            <a:off x="0" y="627534"/>
            <a:ext cx="9144000" cy="533308"/>
          </a:xfrm>
          <a:prstGeom prst="rect">
            <a:avLst/>
          </a:prstGeom>
        </p:spPr>
        <p:txBody>
          <a:bodyPr anchor="ctr"/>
          <a:lstStyle>
            <a:lvl1pPr>
              <a:buFontTx/>
              <a:buNone/>
              <a:defRPr sz="3600" b="1">
                <a:solidFill>
                  <a:schemeClr val="tx1">
                    <a:lumMod val="75000"/>
                    <a:lumOff val="25000"/>
                  </a:schemeClr>
                </a:solidFill>
                <a:latin typeface="+mj-lt"/>
                <a:cs typeface="Arial" pitchFamily="34" charset="0"/>
              </a:defRPr>
            </a:lvl1pPr>
          </a:lstStyle>
          <a:p>
            <a:r>
              <a:rPr lang="en-US" altLang="ko-KR" dirty="0">
                <a:ea typeface="맑은 고딕" pitchFamily="50" charset="-127"/>
              </a:rPr>
              <a:t>FREE PPT TEMPLATES</a:t>
            </a:r>
            <a:endParaRPr lang="ko-KR" altLang="en-US" dirty="0"/>
          </a:p>
        </p:txBody>
      </p:sp>
      <p:sp>
        <p:nvSpPr>
          <p:cNvPr id="4" name="Text Placeholder 9">
            <a:extLst>
              <a:ext uri="{FF2B5EF4-FFF2-40B4-BE49-F238E27FC236}">
                <a16:creationId xmlns:a16="http://schemas.microsoft.com/office/drawing/2014/main" xmlns="" id="{B3F0AB86-7940-4230-BC06-4EF20DC497B6}"/>
              </a:ext>
            </a:extLst>
          </p:cNvPr>
          <p:cNvSpPr>
            <a:spLocks noGrp="1"/>
          </p:cNvSpPr>
          <p:nvPr>
            <p:ph type="body" sz="quarter" idx="12" hasCustomPrompt="1"/>
          </p:nvPr>
        </p:nvSpPr>
        <p:spPr>
          <a:xfrm>
            <a:off x="0" y="1203598"/>
            <a:ext cx="9143999" cy="432000"/>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390461957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27162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202416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54817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4" hasCustomPrompt="1"/>
          </p:nvPr>
        </p:nvSpPr>
        <p:spPr>
          <a:xfrm>
            <a:off x="601244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5" hasCustomPrompt="1"/>
          </p:nvPr>
        </p:nvSpPr>
        <p:spPr>
          <a:xfrm>
            <a:off x="3280313" y="557440"/>
            <a:ext cx="2592000" cy="4032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8208961"/>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Picture Placeholder 2"/>
          <p:cNvSpPr>
            <a:spLocks noGrp="1"/>
          </p:cNvSpPr>
          <p:nvPr>
            <p:ph type="pic" idx="13" hasCustomPrompt="1"/>
          </p:nvPr>
        </p:nvSpPr>
        <p:spPr>
          <a:xfrm>
            <a:off x="3059900" y="1"/>
            <a:ext cx="30242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4" hasCustomPrompt="1"/>
          </p:nvPr>
        </p:nvSpPr>
        <p:spPr>
          <a:xfrm>
            <a:off x="45721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5" hasCustomPrompt="1"/>
          </p:nvPr>
        </p:nvSpPr>
        <p:spPr>
          <a:xfrm>
            <a:off x="30599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776476503"/>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2426012"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553804"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4" hasCustomPrompt="1"/>
          </p:nvPr>
        </p:nvSpPr>
        <p:spPr>
          <a:xfrm>
            <a:off x="4298220"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46261886"/>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514350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96912059"/>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xmlns="" id="{C7304401-68B8-4E0E-A9DB-540B76DF928B}"/>
              </a:ext>
            </a:extLst>
          </p:cNvPr>
          <p:cNvSpPr>
            <a:spLocks noGrp="1"/>
          </p:cNvSpPr>
          <p:nvPr>
            <p:ph type="pic" idx="14" hasCustomPrompt="1"/>
          </p:nvPr>
        </p:nvSpPr>
        <p:spPr>
          <a:xfrm>
            <a:off x="3563888" y="638650"/>
            <a:ext cx="4320480" cy="4504851"/>
          </a:xfrm>
          <a:custGeom>
            <a:avLst/>
            <a:gdLst>
              <a:gd name="connsiteX0" fmla="*/ 2160240 w 4320480"/>
              <a:gd name="connsiteY0" fmla="*/ 0 h 4504851"/>
              <a:gd name="connsiteX1" fmla="*/ 4320480 w 4320480"/>
              <a:gd name="connsiteY1" fmla="*/ 4504851 h 4504851"/>
              <a:gd name="connsiteX2" fmla="*/ 0 w 4320480"/>
              <a:gd name="connsiteY2" fmla="*/ 4504851 h 4504851"/>
            </a:gdLst>
            <a:ahLst/>
            <a:cxnLst>
              <a:cxn ang="0">
                <a:pos x="connsiteX0" y="connsiteY0"/>
              </a:cxn>
              <a:cxn ang="0">
                <a:pos x="connsiteX1" y="connsiteY1"/>
              </a:cxn>
              <a:cxn ang="0">
                <a:pos x="connsiteX2" y="connsiteY2"/>
              </a:cxn>
            </a:cxnLst>
            <a:rect l="l" t="t" r="r" b="b"/>
            <a:pathLst>
              <a:path w="4320480" h="4504851">
                <a:moveTo>
                  <a:pt x="2160240" y="0"/>
                </a:moveTo>
                <a:lnTo>
                  <a:pt x="4320480" y="4504851"/>
                </a:lnTo>
                <a:lnTo>
                  <a:pt x="0" y="450485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그림 개체 틀 7">
            <a:extLst>
              <a:ext uri="{FF2B5EF4-FFF2-40B4-BE49-F238E27FC236}">
                <a16:creationId xmlns:a16="http://schemas.microsoft.com/office/drawing/2014/main" xmlns="" id="{D2ABAD60-FE41-4786-B9AF-4454375D2129}"/>
              </a:ext>
            </a:extLst>
          </p:cNvPr>
          <p:cNvSpPr>
            <a:spLocks noGrp="1"/>
          </p:cNvSpPr>
          <p:nvPr>
            <p:ph type="pic" idx="11" hasCustomPrompt="1"/>
          </p:nvPr>
        </p:nvSpPr>
        <p:spPr>
          <a:xfrm>
            <a:off x="5635630" y="1"/>
            <a:ext cx="3508370" cy="4339267"/>
          </a:xfrm>
          <a:custGeom>
            <a:avLst/>
            <a:gdLst>
              <a:gd name="connsiteX0" fmla="*/ 0 w 3508370"/>
              <a:gd name="connsiteY0" fmla="*/ 0 h 4339267"/>
              <a:gd name="connsiteX1" fmla="*/ 3508370 w 3508370"/>
              <a:gd name="connsiteY1" fmla="*/ 0 h 4339267"/>
              <a:gd name="connsiteX2" fmla="*/ 3504823 w 3508370"/>
              <a:gd name="connsiteY2" fmla="*/ 1594801 h 4339267"/>
              <a:gd name="connsiteX3" fmla="*/ 2097974 w 3508370"/>
              <a:gd name="connsiteY3" fmla="*/ 4339267 h 4339267"/>
            </a:gdLst>
            <a:ahLst/>
            <a:cxnLst>
              <a:cxn ang="0">
                <a:pos x="connsiteX0" y="connsiteY0"/>
              </a:cxn>
              <a:cxn ang="0">
                <a:pos x="connsiteX1" y="connsiteY1"/>
              </a:cxn>
              <a:cxn ang="0">
                <a:pos x="connsiteX2" y="connsiteY2"/>
              </a:cxn>
              <a:cxn ang="0">
                <a:pos x="connsiteX3" y="connsiteY3"/>
              </a:cxn>
            </a:cxnLst>
            <a:rect l="l" t="t" r="r" b="b"/>
            <a:pathLst>
              <a:path w="3508370" h="4339267">
                <a:moveTo>
                  <a:pt x="0" y="0"/>
                </a:moveTo>
                <a:lnTo>
                  <a:pt x="3508370" y="0"/>
                </a:lnTo>
                <a:cubicBezTo>
                  <a:pt x="3507188" y="531600"/>
                  <a:pt x="3506005" y="1063201"/>
                  <a:pt x="3504823" y="1594801"/>
                </a:cubicBezTo>
                <a:lnTo>
                  <a:pt x="2097974" y="4339267"/>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172180233"/>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Picture Placeholder 2"/>
          <p:cNvSpPr>
            <a:spLocks noGrp="1"/>
          </p:cNvSpPr>
          <p:nvPr>
            <p:ph type="pic" idx="11" hasCustomPrompt="1"/>
          </p:nvPr>
        </p:nvSpPr>
        <p:spPr>
          <a:xfrm>
            <a:off x="0" y="0"/>
            <a:ext cx="5076056" cy="51435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65729838"/>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5239526"/>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3" name="Rounded Rectangle 12"/>
          <p:cNvSpPr/>
          <p:nvPr userDrawn="1"/>
        </p:nvSpPr>
        <p:spPr>
          <a:xfrm>
            <a:off x="354008" y="1131589"/>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ounded Rectangle 15"/>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7" name="Half Frame 16"/>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mn-lt"/>
            </a:endParaRPr>
          </a:p>
        </p:txBody>
      </p:sp>
    </p:spTree>
    <p:extLst>
      <p:ext uri="{BB962C8B-B14F-4D97-AF65-F5344CB8AC3E}">
        <p14:creationId xmlns:p14="http://schemas.microsoft.com/office/powerpoint/2010/main" val="3165604281"/>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992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rot="10800000">
            <a:off x="3222000" y="3337155"/>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rot="10800000">
            <a:off x="3746892" y="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rot="10800000">
            <a:off x="4041648" y="99959"/>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xmlns="" id="{8E48000A-B218-4CCF-8C0E-D9ACDAFA26B8}"/>
              </a:ext>
            </a:extLst>
          </p:cNvPr>
          <p:cNvSpPr>
            <a:spLocks noGrp="1"/>
          </p:cNvSpPr>
          <p:nvPr>
            <p:ph type="pic" idx="12" hasCustomPrompt="1"/>
          </p:nvPr>
        </p:nvSpPr>
        <p:spPr>
          <a:xfrm>
            <a:off x="3312000" y="3430238"/>
            <a:ext cx="2520000" cy="1713262"/>
          </a:xfrm>
          <a:custGeom>
            <a:avLst/>
            <a:gdLst>
              <a:gd name="connsiteX0" fmla="*/ 1260000 w 2520000"/>
              <a:gd name="connsiteY0" fmla="*/ 0 h 1713262"/>
              <a:gd name="connsiteX1" fmla="*/ 2520000 w 2520000"/>
              <a:gd name="connsiteY1" fmla="*/ 1260000 h 1713262"/>
              <a:gd name="connsiteX2" fmla="*/ 2066250 w 2520000"/>
              <a:gd name="connsiteY2" fmla="*/ 1713262 h 1713262"/>
              <a:gd name="connsiteX3" fmla="*/ 439730 w 2520000"/>
              <a:gd name="connsiteY3" fmla="*/ 1706453 h 1713262"/>
              <a:gd name="connsiteX4" fmla="*/ 0 w 2520000"/>
              <a:gd name="connsiteY4" fmla="*/ 1260000 h 1713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000" h="1713262">
                <a:moveTo>
                  <a:pt x="1260000" y="0"/>
                </a:moveTo>
                <a:lnTo>
                  <a:pt x="2520000" y="1260000"/>
                </a:lnTo>
                <a:lnTo>
                  <a:pt x="2066250" y="1713262"/>
                </a:lnTo>
                <a:lnTo>
                  <a:pt x="439730" y="1706453"/>
                </a:lnTo>
                <a:lnTo>
                  <a:pt x="0" y="126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06530581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81503005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mj-lt"/>
                <a:cs typeface="Arial" pitchFamily="34" charset="0"/>
              </a:defRPr>
            </a:lvl1pPr>
          </a:lstStyle>
          <a:p>
            <a:r>
              <a:rPr lang="en-US" altLang="ko-KR" dirty="0"/>
              <a:t>Free PPT _ Click to add title</a:t>
            </a:r>
            <a:endParaRPr lang="ko-KR" altLang="en-US" dirty="0"/>
          </a:p>
        </p:txBody>
      </p:sp>
    </p:spTree>
    <p:extLst>
      <p:ext uri="{BB962C8B-B14F-4D97-AF65-F5344CB8AC3E}">
        <p14:creationId xmlns:p14="http://schemas.microsoft.com/office/powerpoint/2010/main" val="60125782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57155056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a:off x="3203848" y="-2322"/>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a:off x="3746892" y="433124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a:off x="4041648" y="4493810"/>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xmlns="" id="{28FC5FB3-D739-474A-9148-1ABF4FC27690}"/>
              </a:ext>
            </a:extLst>
          </p:cNvPr>
          <p:cNvSpPr>
            <a:spLocks noGrp="1"/>
          </p:cNvSpPr>
          <p:nvPr>
            <p:ph type="pic" idx="12" hasCustomPrompt="1"/>
          </p:nvPr>
        </p:nvSpPr>
        <p:spPr>
          <a:xfrm>
            <a:off x="3293848" y="1"/>
            <a:ext cx="2520000" cy="1711155"/>
          </a:xfrm>
          <a:custGeom>
            <a:avLst/>
            <a:gdLst>
              <a:gd name="connsiteX0" fmla="*/ 442968 w 2520000"/>
              <a:gd name="connsiteY0" fmla="*/ 0 h 1711155"/>
              <a:gd name="connsiteX1" fmla="*/ 985757 w 2520000"/>
              <a:gd name="connsiteY1" fmla="*/ 0 h 1711155"/>
              <a:gd name="connsiteX2" fmla="*/ 2080270 w 2520000"/>
              <a:gd name="connsiteY2" fmla="*/ 4702 h 1711155"/>
              <a:gd name="connsiteX3" fmla="*/ 2520000 w 2520000"/>
              <a:gd name="connsiteY3" fmla="*/ 451155 h 1711155"/>
              <a:gd name="connsiteX4" fmla="*/ 1260000 w 2520000"/>
              <a:gd name="connsiteY4" fmla="*/ 1711155 h 1711155"/>
              <a:gd name="connsiteX5" fmla="*/ 0 w 2520000"/>
              <a:gd name="connsiteY5" fmla="*/ 451155 h 17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000" h="1711155">
                <a:moveTo>
                  <a:pt x="442968" y="0"/>
                </a:moveTo>
                <a:lnTo>
                  <a:pt x="985757" y="0"/>
                </a:lnTo>
                <a:lnTo>
                  <a:pt x="2080270" y="4702"/>
                </a:lnTo>
                <a:lnTo>
                  <a:pt x="2520000" y="451155"/>
                </a:lnTo>
                <a:lnTo>
                  <a:pt x="1260000" y="1711155"/>
                </a:lnTo>
                <a:lnTo>
                  <a:pt x="0" y="4511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3945599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Rectangle 1"/>
          <p:cNvSpPr/>
          <p:nvPr userDrawn="1"/>
        </p:nvSpPr>
        <p:spPr>
          <a:xfrm>
            <a:off x="565878" y="1176692"/>
            <a:ext cx="1871760" cy="30512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userDrawn="1"/>
        </p:nvSpPr>
        <p:spPr>
          <a:xfrm>
            <a:off x="2612855" y="1176061"/>
            <a:ext cx="1871760" cy="3051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userDrawn="1"/>
        </p:nvSpPr>
        <p:spPr>
          <a:xfrm>
            <a:off x="4659832" y="1175430"/>
            <a:ext cx="1871760" cy="3051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Rectangle 11"/>
          <p:cNvSpPr/>
          <p:nvPr userDrawn="1"/>
        </p:nvSpPr>
        <p:spPr>
          <a:xfrm>
            <a:off x="6706810" y="1174799"/>
            <a:ext cx="1871760" cy="3051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Picture Placeholder 2"/>
          <p:cNvSpPr>
            <a:spLocks noGrp="1"/>
          </p:cNvSpPr>
          <p:nvPr>
            <p:ph type="pic" idx="11" hasCustomPrompt="1"/>
          </p:nvPr>
        </p:nvSpPr>
        <p:spPr>
          <a:xfrm>
            <a:off x="825475"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2" hasCustomPrompt="1"/>
          </p:nvPr>
        </p:nvSpPr>
        <p:spPr>
          <a:xfrm>
            <a:off x="6966407"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3" hasCustomPrompt="1"/>
          </p:nvPr>
        </p:nvSpPr>
        <p:spPr>
          <a:xfrm>
            <a:off x="2872452"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4" hasCustomPrompt="1"/>
          </p:nvPr>
        </p:nvSpPr>
        <p:spPr>
          <a:xfrm>
            <a:off x="4919429"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90497440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D:\KBM-정애\014-Fullppt\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33754" y="451443"/>
            <a:ext cx="3282039" cy="3272435"/>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1" hasCustomPrompt="1"/>
          </p:nvPr>
        </p:nvSpPr>
        <p:spPr>
          <a:xfrm>
            <a:off x="1363708" y="584771"/>
            <a:ext cx="2991584" cy="20767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4143454" y="1295867"/>
            <a:ext cx="3055840" cy="223137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04814906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1" name="Picture 4" descr="D:\KBM-정애\014-Fullppt\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71800" y="2499742"/>
            <a:ext cx="3600400" cy="1831222"/>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1"/>
          </p:cNvSpPr>
          <p:nvPr>
            <p:ph type="pic" idx="12" hasCustomPrompt="1"/>
          </p:nvPr>
        </p:nvSpPr>
        <p:spPr>
          <a:xfrm>
            <a:off x="3753800" y="2764640"/>
            <a:ext cx="1711407" cy="12496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0099827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216585"/>
      </p:ext>
    </p:extLst>
  </p:cSld>
  <p:clrMap bg1="lt1" tx1="dk1" bg2="lt2" tx2="dk2" accent1="accent1" accent2="accent2" accent3="accent3" accent4="accent4" accent5="accent5" accent6="accent6" hlink="hlink" folHlink="folHlink"/>
  <p:sldLayoutIdLst>
    <p:sldLayoutId id="2147483650" r:id="rId1"/>
    <p:sldLayoutId id="2147483672" r:id="rId2"/>
  </p:sldLayoutIdLst>
  <p:transition spd="slow">
    <p:push dir="u"/>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5617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71" r:id="rId4"/>
    <p:sldLayoutId id="2147483658" r:id="rId5"/>
    <p:sldLayoutId id="2147483659" r:id="rId6"/>
    <p:sldLayoutId id="2147483673" r:id="rId7"/>
    <p:sldLayoutId id="2147483662" r:id="rId8"/>
    <p:sldLayoutId id="2147483663" r:id="rId9"/>
    <p:sldLayoutId id="2147483664" r:id="rId10"/>
    <p:sldLayoutId id="2147483665" r:id="rId11"/>
    <p:sldLayoutId id="2147483666" r:id="rId12"/>
    <p:sldLayoutId id="2147483667" r:id="rId13"/>
    <p:sldLayoutId id="2147483668" r:id="rId14"/>
    <p:sldLayoutId id="2147483675" r:id="rId15"/>
    <p:sldLayoutId id="2147483674" r:id="rId16"/>
  </p:sldLayoutIdLst>
  <p:transition spd="slow">
    <p:push dir="u"/>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2709296"/>
      </p:ext>
    </p:extLst>
  </p:cSld>
  <p:clrMap bg1="lt1" tx1="dk1" bg2="lt2" tx2="dk2" accent1="accent1" accent2="accent2" accent3="accent3" accent4="accent4" accent5="accent5" accent6="accent6" hlink="hlink" folHlink="folHlink"/>
  <p:sldLayoutIdLst>
    <p:sldLayoutId id="2147483655" r:id="rId1"/>
  </p:sldLayoutIdLst>
  <p:transition spd="slow">
    <p:push dir="u"/>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915566"/>
            <a:ext cx="6480720" cy="1717469"/>
          </a:xfrm>
        </p:spPr>
        <p:txBody>
          <a:bodyPr/>
          <a:lstStyle/>
          <a:p>
            <a:r>
              <a:rPr lang="en-US" dirty="0"/>
              <a:t>Exploratory data analysis for Labor market</a:t>
            </a:r>
            <a:endParaRPr lang="ko-KR" altLang="en-US" dirty="0"/>
          </a:p>
        </p:txBody>
      </p:sp>
      <p:sp>
        <p:nvSpPr>
          <p:cNvPr id="3" name="Text Placeholder 2"/>
          <p:cNvSpPr>
            <a:spLocks noGrp="1"/>
          </p:cNvSpPr>
          <p:nvPr>
            <p:ph type="body" sz="quarter" idx="12"/>
          </p:nvPr>
        </p:nvSpPr>
        <p:spPr>
          <a:xfrm>
            <a:off x="-18529" y="2345003"/>
            <a:ext cx="9143999" cy="432000"/>
          </a:xfrm>
          <a:prstGeom prst="rect">
            <a:avLst/>
          </a:prstGeom>
        </p:spPr>
        <p:txBody>
          <a:bodyPr/>
          <a:lstStyle/>
          <a:p>
            <a:pPr algn="ctr" fontAlgn="auto">
              <a:spcBef>
                <a:spcPts val="0"/>
              </a:spcBef>
              <a:spcAft>
                <a:spcPts val="0"/>
              </a:spcAft>
              <a:defRPr/>
            </a:pPr>
            <a:r>
              <a:rPr lang="en-US" altLang="ko-KR" sz="1100" dirty="0" err="1" smtClean="0">
                <a:solidFill>
                  <a:schemeClr val="tx1">
                    <a:lumMod val="75000"/>
                    <a:lumOff val="25000"/>
                  </a:schemeClr>
                </a:solidFill>
              </a:rPr>
              <a:t>Shoug</a:t>
            </a:r>
            <a:r>
              <a:rPr lang="en-US" altLang="ko-KR" sz="1100" dirty="0" smtClean="0">
                <a:solidFill>
                  <a:schemeClr val="tx1">
                    <a:lumMod val="75000"/>
                    <a:lumOff val="25000"/>
                  </a:schemeClr>
                </a:solidFill>
              </a:rPr>
              <a:t> </a:t>
            </a:r>
            <a:r>
              <a:rPr lang="en-US" altLang="ko-KR" sz="1100" dirty="0" err="1" smtClean="0">
                <a:solidFill>
                  <a:schemeClr val="tx1">
                    <a:lumMod val="75000"/>
                    <a:lumOff val="25000"/>
                  </a:schemeClr>
                </a:solidFill>
              </a:rPr>
              <a:t>Alkhathran</a:t>
            </a:r>
            <a:endParaRPr lang="en-US" altLang="ko-KR" sz="1100" dirty="0" smtClean="0">
              <a:solidFill>
                <a:schemeClr val="tx1">
                  <a:lumMod val="75000"/>
                  <a:lumOff val="25000"/>
                </a:schemeClr>
              </a:solidFill>
            </a:endParaRPr>
          </a:p>
          <a:p>
            <a:pPr algn="ctr" fontAlgn="auto">
              <a:spcBef>
                <a:spcPts val="0"/>
              </a:spcBef>
              <a:spcAft>
                <a:spcPts val="0"/>
              </a:spcAft>
              <a:defRPr/>
            </a:pPr>
            <a:r>
              <a:rPr lang="en-US" altLang="ko-KR" sz="1100" dirty="0" smtClean="0">
                <a:solidFill>
                  <a:schemeClr val="tx1">
                    <a:lumMod val="75000"/>
                    <a:lumOff val="25000"/>
                  </a:schemeClr>
                </a:solidFill>
              </a:rPr>
              <a:t>Instructor : </a:t>
            </a:r>
            <a:r>
              <a:rPr lang="en-US" altLang="ko-KR" sz="1100" dirty="0" err="1" smtClean="0">
                <a:solidFill>
                  <a:schemeClr val="tx1">
                    <a:lumMod val="75000"/>
                    <a:lumOff val="25000"/>
                  </a:schemeClr>
                </a:solidFill>
              </a:rPr>
              <a:t>Mejdal</a:t>
            </a:r>
            <a:r>
              <a:rPr lang="en-US" altLang="ko-KR" sz="1100" dirty="0" smtClean="0">
                <a:solidFill>
                  <a:schemeClr val="tx1">
                    <a:lumMod val="75000"/>
                    <a:lumOff val="25000"/>
                  </a:schemeClr>
                </a:solidFill>
              </a:rPr>
              <a:t> </a:t>
            </a:r>
            <a:r>
              <a:rPr lang="en-US" altLang="ko-KR" sz="1100" dirty="0" err="1" smtClean="0">
                <a:solidFill>
                  <a:schemeClr val="tx1">
                    <a:lumMod val="75000"/>
                    <a:lumOff val="25000"/>
                  </a:schemeClr>
                </a:solidFill>
              </a:rPr>
              <a:t>Alqahtani</a:t>
            </a:r>
            <a:r>
              <a:rPr lang="en-US" altLang="ko-KR" sz="1100" dirty="0" smtClean="0">
                <a:solidFill>
                  <a:schemeClr val="tx1">
                    <a:lumMod val="75000"/>
                    <a:lumOff val="25000"/>
                  </a:schemeClr>
                </a:solidFill>
              </a:rPr>
              <a:t> </a:t>
            </a:r>
            <a:endParaRPr lang="en-US" altLang="ko-KR" sz="1100" b="1" dirty="0">
              <a:solidFill>
                <a:schemeClr val="tx1">
                  <a:lumMod val="75000"/>
                  <a:lumOff val="25000"/>
                </a:schemeClr>
              </a:solidFill>
            </a:endParaRPr>
          </a:p>
        </p:txBody>
      </p:sp>
      <p:pic>
        <p:nvPicPr>
          <p:cNvPr id="4" name="صورة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582" y="0"/>
            <a:ext cx="3563888" cy="915566"/>
          </a:xfrm>
          <a:prstGeom prst="rect">
            <a:avLst/>
          </a:prstGeom>
        </p:spPr>
      </p:pic>
    </p:spTree>
    <p:extLst>
      <p:ext uri="{BB962C8B-B14F-4D97-AF65-F5344CB8AC3E}">
        <p14:creationId xmlns:p14="http://schemas.microsoft.com/office/powerpoint/2010/main" val="37843473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Data Analysis</a:t>
            </a:r>
            <a:endParaRPr lang="ko-KR" altLang="en-US" dirty="0"/>
          </a:p>
        </p:txBody>
      </p:sp>
      <p:grpSp>
        <p:nvGrpSpPr>
          <p:cNvPr id="38" name="Group 37"/>
          <p:cNvGrpSpPr/>
          <p:nvPr/>
        </p:nvGrpSpPr>
        <p:grpSpPr>
          <a:xfrm>
            <a:off x="3851920" y="1080978"/>
            <a:ext cx="4896096" cy="523586"/>
            <a:chOff x="7164288" y="856926"/>
            <a:chExt cx="1439711" cy="523586"/>
          </a:xfrm>
        </p:grpSpPr>
        <p:sp>
          <p:nvSpPr>
            <p:cNvPr id="39" name="TextBox 38"/>
            <p:cNvSpPr txBox="1"/>
            <p:nvPr/>
          </p:nvSpPr>
          <p:spPr>
            <a:xfrm>
              <a:off x="7164288" y="856926"/>
              <a:ext cx="1439711"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40" name="TextBox 39"/>
            <p:cNvSpPr txBox="1"/>
            <p:nvPr/>
          </p:nvSpPr>
          <p:spPr>
            <a:xfrm>
              <a:off x="7164288" y="1103513"/>
              <a:ext cx="143971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pic>
        <p:nvPicPr>
          <p:cNvPr id="4" name="صورة 3"/>
          <p:cNvPicPr>
            <a:picLocks noChangeAspect="1"/>
          </p:cNvPicPr>
          <p:nvPr/>
        </p:nvPicPr>
        <p:blipFill rotWithShape="1">
          <a:blip r:embed="rId2"/>
          <a:srcRect l="23226" t="26604" r="23226"/>
          <a:stretch/>
        </p:blipFill>
        <p:spPr>
          <a:xfrm>
            <a:off x="219946" y="843558"/>
            <a:ext cx="8704108" cy="36143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4900723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Data Analysis</a:t>
            </a:r>
            <a:endParaRPr lang="ko-KR" altLang="en-US" dirty="0"/>
          </a:p>
        </p:txBody>
      </p:sp>
      <p:grpSp>
        <p:nvGrpSpPr>
          <p:cNvPr id="38" name="Group 37"/>
          <p:cNvGrpSpPr/>
          <p:nvPr/>
        </p:nvGrpSpPr>
        <p:grpSpPr>
          <a:xfrm>
            <a:off x="3851920" y="1080978"/>
            <a:ext cx="4896096" cy="523586"/>
            <a:chOff x="7164288" y="856926"/>
            <a:chExt cx="1439711" cy="523586"/>
          </a:xfrm>
        </p:grpSpPr>
        <p:sp>
          <p:nvSpPr>
            <p:cNvPr id="39" name="TextBox 38"/>
            <p:cNvSpPr txBox="1"/>
            <p:nvPr/>
          </p:nvSpPr>
          <p:spPr>
            <a:xfrm>
              <a:off x="7164288" y="856926"/>
              <a:ext cx="1439711"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40" name="TextBox 39"/>
            <p:cNvSpPr txBox="1"/>
            <p:nvPr/>
          </p:nvSpPr>
          <p:spPr>
            <a:xfrm>
              <a:off x="7164288" y="1103513"/>
              <a:ext cx="143971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pic>
        <p:nvPicPr>
          <p:cNvPr id="3" name="صورة 2"/>
          <p:cNvPicPr>
            <a:picLocks noChangeAspect="1"/>
          </p:cNvPicPr>
          <p:nvPr/>
        </p:nvPicPr>
        <p:blipFill rotWithShape="1">
          <a:blip r:embed="rId2"/>
          <a:srcRect l="21651" t="23679" r="21650" b="1745"/>
          <a:stretch/>
        </p:blipFill>
        <p:spPr>
          <a:xfrm>
            <a:off x="467544" y="884466"/>
            <a:ext cx="4968552" cy="36724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صورة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1707654"/>
            <a:ext cx="3249248" cy="2160240"/>
          </a:xfrm>
          <a:prstGeom prst="rect">
            <a:avLst/>
          </a:prstGeom>
          <a:ln>
            <a:noFill/>
          </a:ln>
          <a:effectLst>
            <a:softEdge rad="112500"/>
          </a:effectLst>
        </p:spPr>
      </p:pic>
    </p:spTree>
    <p:extLst>
      <p:ext uri="{BB962C8B-B14F-4D97-AF65-F5344CB8AC3E}">
        <p14:creationId xmlns:p14="http://schemas.microsoft.com/office/powerpoint/2010/main" val="178209370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Data Analysis</a:t>
            </a:r>
            <a:endParaRPr lang="ko-KR" altLang="en-US" dirty="0"/>
          </a:p>
        </p:txBody>
      </p:sp>
      <p:grpSp>
        <p:nvGrpSpPr>
          <p:cNvPr id="38" name="Group 37"/>
          <p:cNvGrpSpPr/>
          <p:nvPr/>
        </p:nvGrpSpPr>
        <p:grpSpPr>
          <a:xfrm>
            <a:off x="3851920" y="1080978"/>
            <a:ext cx="4896096" cy="523586"/>
            <a:chOff x="7164288" y="856926"/>
            <a:chExt cx="1439711" cy="523586"/>
          </a:xfrm>
        </p:grpSpPr>
        <p:sp>
          <p:nvSpPr>
            <p:cNvPr id="39" name="TextBox 38"/>
            <p:cNvSpPr txBox="1"/>
            <p:nvPr/>
          </p:nvSpPr>
          <p:spPr>
            <a:xfrm>
              <a:off x="7164288" y="856926"/>
              <a:ext cx="1439711"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40" name="TextBox 39"/>
            <p:cNvSpPr txBox="1"/>
            <p:nvPr/>
          </p:nvSpPr>
          <p:spPr>
            <a:xfrm>
              <a:off x="7164288" y="1103513"/>
              <a:ext cx="143971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pic>
        <p:nvPicPr>
          <p:cNvPr id="7" name="صورة 6"/>
          <p:cNvPicPr>
            <a:picLocks noChangeAspect="1"/>
          </p:cNvPicPr>
          <p:nvPr/>
        </p:nvPicPr>
        <p:blipFill rotWithShape="1">
          <a:blip r:embed="rId2"/>
          <a:srcRect l="22438" t="32453" r="34250" b="6132"/>
          <a:stretch/>
        </p:blipFill>
        <p:spPr>
          <a:xfrm>
            <a:off x="1259632" y="987574"/>
            <a:ext cx="6624736" cy="34563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4360501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Data Analysis</a:t>
            </a:r>
            <a:endParaRPr lang="ko-KR" altLang="en-US" dirty="0"/>
          </a:p>
        </p:txBody>
      </p:sp>
      <p:grpSp>
        <p:nvGrpSpPr>
          <p:cNvPr id="38" name="Group 37"/>
          <p:cNvGrpSpPr/>
          <p:nvPr/>
        </p:nvGrpSpPr>
        <p:grpSpPr>
          <a:xfrm>
            <a:off x="3851920" y="1080978"/>
            <a:ext cx="4896096" cy="523586"/>
            <a:chOff x="7164288" y="856926"/>
            <a:chExt cx="1439711" cy="523586"/>
          </a:xfrm>
        </p:grpSpPr>
        <p:sp>
          <p:nvSpPr>
            <p:cNvPr id="39" name="TextBox 38"/>
            <p:cNvSpPr txBox="1"/>
            <p:nvPr/>
          </p:nvSpPr>
          <p:spPr>
            <a:xfrm>
              <a:off x="7164288" y="856926"/>
              <a:ext cx="1439711"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40" name="TextBox 39"/>
            <p:cNvSpPr txBox="1"/>
            <p:nvPr/>
          </p:nvSpPr>
          <p:spPr>
            <a:xfrm>
              <a:off x="7164288" y="1103513"/>
              <a:ext cx="143971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pic>
        <p:nvPicPr>
          <p:cNvPr id="4" name="صورة 3"/>
          <p:cNvPicPr>
            <a:picLocks noChangeAspect="1"/>
          </p:cNvPicPr>
          <p:nvPr/>
        </p:nvPicPr>
        <p:blipFill rotWithShape="1">
          <a:blip r:embed="rId2"/>
          <a:srcRect l="23226" t="25142" r="24013"/>
          <a:stretch/>
        </p:blipFill>
        <p:spPr>
          <a:xfrm>
            <a:off x="683568" y="771550"/>
            <a:ext cx="7776864" cy="36863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1605276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xmlns="" id="{028BC32F-9CE5-491C-925E-A1F9E8EB3F93}"/>
              </a:ext>
            </a:extLst>
          </p:cNvPr>
          <p:cNvSpPr>
            <a:spLocks noGrp="1"/>
          </p:cNvSpPr>
          <p:nvPr>
            <p:ph type="body" sz="quarter" idx="10"/>
          </p:nvPr>
        </p:nvSpPr>
        <p:spPr>
          <a:xfrm>
            <a:off x="242646" y="92609"/>
            <a:ext cx="8679898" cy="724930"/>
          </a:xfrm>
        </p:spPr>
        <p:txBody>
          <a:bodyPr/>
          <a:lstStyle/>
          <a:p>
            <a:r>
              <a:rPr lang="en-US" altLang="ko-KR" dirty="0" smtClean="0"/>
              <a:t>Conclusion </a:t>
            </a:r>
            <a:endParaRPr lang="en-US" altLang="ko-KR" dirty="0"/>
          </a:p>
        </p:txBody>
      </p:sp>
      <p:grpSp>
        <p:nvGrpSpPr>
          <p:cNvPr id="4" name="그룹 3">
            <a:extLst>
              <a:ext uri="{FF2B5EF4-FFF2-40B4-BE49-F238E27FC236}">
                <a16:creationId xmlns:a16="http://schemas.microsoft.com/office/drawing/2014/main" xmlns="" id="{8EDF9292-E67D-4970-B0A0-CCBCD9DAA7EE}"/>
              </a:ext>
            </a:extLst>
          </p:cNvPr>
          <p:cNvGrpSpPr/>
          <p:nvPr/>
        </p:nvGrpSpPr>
        <p:grpSpPr>
          <a:xfrm>
            <a:off x="5580112" y="3435846"/>
            <a:ext cx="3482704" cy="1704801"/>
            <a:chOff x="4419732" y="1215960"/>
            <a:chExt cx="4049326" cy="3011974"/>
          </a:xfrm>
        </p:grpSpPr>
        <p:grpSp>
          <p:nvGrpSpPr>
            <p:cNvPr id="5" name="Group 14336">
              <a:extLst>
                <a:ext uri="{FF2B5EF4-FFF2-40B4-BE49-F238E27FC236}">
                  <a16:creationId xmlns:a16="http://schemas.microsoft.com/office/drawing/2014/main" xmlns="" id="{810880CE-3095-47D8-B91F-0FFD53B2C3D7}"/>
                </a:ext>
              </a:extLst>
            </p:cNvPr>
            <p:cNvGrpSpPr/>
            <p:nvPr/>
          </p:nvGrpSpPr>
          <p:grpSpPr>
            <a:xfrm>
              <a:off x="4419732" y="2017486"/>
              <a:ext cx="4049326" cy="2210448"/>
              <a:chOff x="4427984" y="1923678"/>
              <a:chExt cx="4446552" cy="2427286"/>
            </a:xfrm>
            <a:solidFill>
              <a:schemeClr val="tx1">
                <a:lumMod val="50000"/>
                <a:lumOff val="50000"/>
              </a:schemeClr>
            </a:solidFill>
          </p:grpSpPr>
          <p:sp>
            <p:nvSpPr>
              <p:cNvPr id="19" name="Round Same Side Corner Rectangle 21">
                <a:extLst>
                  <a:ext uri="{FF2B5EF4-FFF2-40B4-BE49-F238E27FC236}">
                    <a16:creationId xmlns:a16="http://schemas.microsoft.com/office/drawing/2014/main" xmlns="" id="{37E18453-4B3B-44E1-B1AE-BA5D07B14740}"/>
                  </a:ext>
                </a:extLst>
              </p:cNvPr>
              <p:cNvSpPr/>
              <p:nvPr/>
            </p:nvSpPr>
            <p:spPr>
              <a:xfrm>
                <a:off x="4427984" y="1923678"/>
                <a:ext cx="288032" cy="2427286"/>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Round Same Side Corner Rectangle 32">
                <a:extLst>
                  <a:ext uri="{FF2B5EF4-FFF2-40B4-BE49-F238E27FC236}">
                    <a16:creationId xmlns:a16="http://schemas.microsoft.com/office/drawing/2014/main" xmlns="" id="{80B90687-F7F7-499F-BA56-611888C4939F}"/>
                  </a:ext>
                </a:extLst>
              </p:cNvPr>
              <p:cNvSpPr/>
              <p:nvPr/>
            </p:nvSpPr>
            <p:spPr>
              <a:xfrm>
                <a:off x="8586504" y="1923678"/>
                <a:ext cx="288032" cy="2427286"/>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Rectangle 14335">
                <a:extLst>
                  <a:ext uri="{FF2B5EF4-FFF2-40B4-BE49-F238E27FC236}">
                    <a16:creationId xmlns:a16="http://schemas.microsoft.com/office/drawing/2014/main" xmlns="" id="{F8BF8E79-7214-4B31-80DA-9EC2F2C4E838}"/>
                  </a:ext>
                </a:extLst>
              </p:cNvPr>
              <p:cNvSpPr/>
              <p:nvPr/>
            </p:nvSpPr>
            <p:spPr>
              <a:xfrm>
                <a:off x="4586769" y="2139702"/>
                <a:ext cx="4157984" cy="1733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2" name="Rectangle 34">
                <a:extLst>
                  <a:ext uri="{FF2B5EF4-FFF2-40B4-BE49-F238E27FC236}">
                    <a16:creationId xmlns:a16="http://schemas.microsoft.com/office/drawing/2014/main" xmlns="" id="{A4F55316-41BD-42B2-8822-EFFA46926B39}"/>
                  </a:ext>
                </a:extLst>
              </p:cNvPr>
              <p:cNvSpPr/>
              <p:nvPr/>
            </p:nvSpPr>
            <p:spPr>
              <a:xfrm>
                <a:off x="4654000" y="3853605"/>
                <a:ext cx="4157984" cy="1733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6" name="Group 22">
              <a:extLst>
                <a:ext uri="{FF2B5EF4-FFF2-40B4-BE49-F238E27FC236}">
                  <a16:creationId xmlns:a16="http://schemas.microsoft.com/office/drawing/2014/main" xmlns="" id="{044C4033-E394-48F8-9A23-61BFA24C5692}"/>
                </a:ext>
              </a:extLst>
            </p:cNvPr>
            <p:cNvGrpSpPr/>
            <p:nvPr/>
          </p:nvGrpSpPr>
          <p:grpSpPr>
            <a:xfrm>
              <a:off x="5639167" y="1215960"/>
              <a:ext cx="819600" cy="3011974"/>
              <a:chOff x="2879712" y="1062493"/>
              <a:chExt cx="900000" cy="3307439"/>
            </a:xfrm>
          </p:grpSpPr>
          <p:sp>
            <p:nvSpPr>
              <p:cNvPr id="17" name="Rectangle 7">
                <a:extLst>
                  <a:ext uri="{FF2B5EF4-FFF2-40B4-BE49-F238E27FC236}">
                    <a16:creationId xmlns:a16="http://schemas.microsoft.com/office/drawing/2014/main" xmlns="" id="{8847E9A0-D2FB-4FE9-8C87-F3D2BC8EEF82}"/>
                  </a:ext>
                </a:extLst>
              </p:cNvPr>
              <p:cNvSpPr/>
              <p:nvPr/>
            </p:nvSpPr>
            <p:spPr>
              <a:xfrm>
                <a:off x="2879712" y="1062493"/>
                <a:ext cx="900000" cy="3307439"/>
              </a:xfrm>
              <a:custGeom>
                <a:avLst/>
                <a:gdLst/>
                <a:ahLst/>
                <a:cxnLst/>
                <a:rect l="l" t="t" r="r" b="b"/>
                <a:pathLst>
                  <a:path w="900000" h="3307439">
                    <a:moveTo>
                      <a:pt x="90000" y="0"/>
                    </a:moveTo>
                    <a:lnTo>
                      <a:pt x="810000" y="0"/>
                    </a:lnTo>
                    <a:cubicBezTo>
                      <a:pt x="859706" y="0"/>
                      <a:pt x="900000" y="40294"/>
                      <a:pt x="900000" y="90000"/>
                    </a:cubicBezTo>
                    <a:cubicBezTo>
                      <a:pt x="900000" y="139706"/>
                      <a:pt x="859706" y="180000"/>
                      <a:pt x="810000" y="180000"/>
                    </a:cubicBezTo>
                    <a:lnTo>
                      <a:pt x="774000" y="180000"/>
                    </a:lnTo>
                    <a:lnTo>
                      <a:pt x="774000" y="2920263"/>
                    </a:lnTo>
                    <a:lnTo>
                      <a:pt x="767671" y="2920263"/>
                    </a:lnTo>
                    <a:cubicBezTo>
                      <a:pt x="771919" y="2940657"/>
                      <a:pt x="774036" y="2961783"/>
                      <a:pt x="774036" y="2983403"/>
                    </a:cubicBezTo>
                    <a:cubicBezTo>
                      <a:pt x="774036" y="3162363"/>
                      <a:pt x="628960" y="3307439"/>
                      <a:pt x="450000" y="3307439"/>
                    </a:cubicBezTo>
                    <a:cubicBezTo>
                      <a:pt x="271040" y="3307439"/>
                      <a:pt x="125964" y="3162363"/>
                      <a:pt x="125964" y="2983403"/>
                    </a:cubicBezTo>
                    <a:lnTo>
                      <a:pt x="132329" y="2920263"/>
                    </a:lnTo>
                    <a:lnTo>
                      <a:pt x="126000" y="2920263"/>
                    </a:lnTo>
                    <a:lnTo>
                      <a:pt x="126000" y="180000"/>
                    </a:lnTo>
                    <a:lnTo>
                      <a:pt x="90000" y="180000"/>
                    </a:lnTo>
                    <a:cubicBezTo>
                      <a:pt x="40294" y="180000"/>
                      <a:pt x="0" y="139706"/>
                      <a:pt x="0" y="90000"/>
                    </a:cubicBezTo>
                    <a:cubicBezTo>
                      <a:pt x="0" y="40294"/>
                      <a:pt x="40294" y="0"/>
                      <a:pt x="90000"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8" name="Oval 24">
                <a:extLst>
                  <a:ext uri="{FF2B5EF4-FFF2-40B4-BE49-F238E27FC236}">
                    <a16:creationId xmlns:a16="http://schemas.microsoft.com/office/drawing/2014/main" xmlns="" id="{A4D94FB5-9889-442C-89F1-27D907951169}"/>
                  </a:ext>
                </a:extLst>
              </p:cNvPr>
              <p:cNvSpPr/>
              <p:nvPr/>
            </p:nvSpPr>
            <p:spPr>
              <a:xfrm>
                <a:off x="3097512" y="3813696"/>
                <a:ext cx="464400" cy="46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7" name="Group 25">
              <a:extLst>
                <a:ext uri="{FF2B5EF4-FFF2-40B4-BE49-F238E27FC236}">
                  <a16:creationId xmlns:a16="http://schemas.microsoft.com/office/drawing/2014/main" xmlns="" id="{E972F842-F2C3-4BA6-8CC3-7B219553A6FC}"/>
                </a:ext>
              </a:extLst>
            </p:cNvPr>
            <p:cNvGrpSpPr/>
            <p:nvPr/>
          </p:nvGrpSpPr>
          <p:grpSpPr>
            <a:xfrm>
              <a:off x="6518826" y="1215960"/>
              <a:ext cx="819600" cy="3011974"/>
              <a:chOff x="2879712" y="1062493"/>
              <a:chExt cx="900000" cy="3307439"/>
            </a:xfrm>
          </p:grpSpPr>
          <p:sp>
            <p:nvSpPr>
              <p:cNvPr id="15" name="Rectangle 7">
                <a:extLst>
                  <a:ext uri="{FF2B5EF4-FFF2-40B4-BE49-F238E27FC236}">
                    <a16:creationId xmlns:a16="http://schemas.microsoft.com/office/drawing/2014/main" xmlns="" id="{35883C40-EA66-463A-9BBE-E5DDC67C2F07}"/>
                  </a:ext>
                </a:extLst>
              </p:cNvPr>
              <p:cNvSpPr/>
              <p:nvPr/>
            </p:nvSpPr>
            <p:spPr>
              <a:xfrm>
                <a:off x="2879712" y="1062493"/>
                <a:ext cx="900000" cy="3307439"/>
              </a:xfrm>
              <a:custGeom>
                <a:avLst/>
                <a:gdLst/>
                <a:ahLst/>
                <a:cxnLst/>
                <a:rect l="l" t="t" r="r" b="b"/>
                <a:pathLst>
                  <a:path w="900000" h="3307439">
                    <a:moveTo>
                      <a:pt x="90000" y="0"/>
                    </a:moveTo>
                    <a:lnTo>
                      <a:pt x="810000" y="0"/>
                    </a:lnTo>
                    <a:cubicBezTo>
                      <a:pt x="859706" y="0"/>
                      <a:pt x="900000" y="40294"/>
                      <a:pt x="900000" y="90000"/>
                    </a:cubicBezTo>
                    <a:cubicBezTo>
                      <a:pt x="900000" y="139706"/>
                      <a:pt x="859706" y="180000"/>
                      <a:pt x="810000" y="180000"/>
                    </a:cubicBezTo>
                    <a:lnTo>
                      <a:pt x="774000" y="180000"/>
                    </a:lnTo>
                    <a:lnTo>
                      <a:pt x="774000" y="2920263"/>
                    </a:lnTo>
                    <a:lnTo>
                      <a:pt x="767671" y="2920263"/>
                    </a:lnTo>
                    <a:cubicBezTo>
                      <a:pt x="771919" y="2940657"/>
                      <a:pt x="774036" y="2961783"/>
                      <a:pt x="774036" y="2983403"/>
                    </a:cubicBezTo>
                    <a:cubicBezTo>
                      <a:pt x="774036" y="3162363"/>
                      <a:pt x="628960" y="3307439"/>
                      <a:pt x="450000" y="3307439"/>
                    </a:cubicBezTo>
                    <a:cubicBezTo>
                      <a:pt x="271040" y="3307439"/>
                      <a:pt x="125964" y="3162363"/>
                      <a:pt x="125964" y="2983403"/>
                    </a:cubicBezTo>
                    <a:lnTo>
                      <a:pt x="132329" y="2920263"/>
                    </a:lnTo>
                    <a:lnTo>
                      <a:pt x="126000" y="2920263"/>
                    </a:lnTo>
                    <a:lnTo>
                      <a:pt x="126000" y="180000"/>
                    </a:lnTo>
                    <a:lnTo>
                      <a:pt x="90000" y="180000"/>
                    </a:lnTo>
                    <a:cubicBezTo>
                      <a:pt x="40294" y="180000"/>
                      <a:pt x="0" y="139706"/>
                      <a:pt x="0" y="90000"/>
                    </a:cubicBezTo>
                    <a:cubicBezTo>
                      <a:pt x="0" y="40294"/>
                      <a:pt x="40294" y="0"/>
                      <a:pt x="90000"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 name="Oval 27">
                <a:extLst>
                  <a:ext uri="{FF2B5EF4-FFF2-40B4-BE49-F238E27FC236}">
                    <a16:creationId xmlns:a16="http://schemas.microsoft.com/office/drawing/2014/main" xmlns="" id="{9146A36F-7DBD-483A-B4BA-9A5A47101527}"/>
                  </a:ext>
                </a:extLst>
              </p:cNvPr>
              <p:cNvSpPr/>
              <p:nvPr/>
            </p:nvSpPr>
            <p:spPr>
              <a:xfrm>
                <a:off x="3097512" y="3813696"/>
                <a:ext cx="464400" cy="46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8" name="Group 28">
              <a:extLst>
                <a:ext uri="{FF2B5EF4-FFF2-40B4-BE49-F238E27FC236}">
                  <a16:creationId xmlns:a16="http://schemas.microsoft.com/office/drawing/2014/main" xmlns="" id="{78ECC6D3-99A0-424E-8C10-5F6E2D8F5B08}"/>
                </a:ext>
              </a:extLst>
            </p:cNvPr>
            <p:cNvGrpSpPr/>
            <p:nvPr/>
          </p:nvGrpSpPr>
          <p:grpSpPr>
            <a:xfrm>
              <a:off x="7398484" y="1215960"/>
              <a:ext cx="819600" cy="3011974"/>
              <a:chOff x="2879712" y="1062493"/>
              <a:chExt cx="900000" cy="3307439"/>
            </a:xfrm>
          </p:grpSpPr>
          <p:sp>
            <p:nvSpPr>
              <p:cNvPr id="13" name="Rectangle 7">
                <a:extLst>
                  <a:ext uri="{FF2B5EF4-FFF2-40B4-BE49-F238E27FC236}">
                    <a16:creationId xmlns:a16="http://schemas.microsoft.com/office/drawing/2014/main" xmlns="" id="{F4D3E41C-C488-4B59-BF8B-C9CF2EE484F4}"/>
                  </a:ext>
                </a:extLst>
              </p:cNvPr>
              <p:cNvSpPr/>
              <p:nvPr/>
            </p:nvSpPr>
            <p:spPr>
              <a:xfrm>
                <a:off x="2879712" y="1062493"/>
                <a:ext cx="900000" cy="3307439"/>
              </a:xfrm>
              <a:custGeom>
                <a:avLst/>
                <a:gdLst/>
                <a:ahLst/>
                <a:cxnLst/>
                <a:rect l="l" t="t" r="r" b="b"/>
                <a:pathLst>
                  <a:path w="900000" h="3307439">
                    <a:moveTo>
                      <a:pt x="90000" y="0"/>
                    </a:moveTo>
                    <a:lnTo>
                      <a:pt x="810000" y="0"/>
                    </a:lnTo>
                    <a:cubicBezTo>
                      <a:pt x="859706" y="0"/>
                      <a:pt x="900000" y="40294"/>
                      <a:pt x="900000" y="90000"/>
                    </a:cubicBezTo>
                    <a:cubicBezTo>
                      <a:pt x="900000" y="139706"/>
                      <a:pt x="859706" y="180000"/>
                      <a:pt x="810000" y="180000"/>
                    </a:cubicBezTo>
                    <a:lnTo>
                      <a:pt x="774000" y="180000"/>
                    </a:lnTo>
                    <a:lnTo>
                      <a:pt x="774000" y="2920263"/>
                    </a:lnTo>
                    <a:lnTo>
                      <a:pt x="767671" y="2920263"/>
                    </a:lnTo>
                    <a:cubicBezTo>
                      <a:pt x="771919" y="2940657"/>
                      <a:pt x="774036" y="2961783"/>
                      <a:pt x="774036" y="2983403"/>
                    </a:cubicBezTo>
                    <a:cubicBezTo>
                      <a:pt x="774036" y="3162363"/>
                      <a:pt x="628960" y="3307439"/>
                      <a:pt x="450000" y="3307439"/>
                    </a:cubicBezTo>
                    <a:cubicBezTo>
                      <a:pt x="271040" y="3307439"/>
                      <a:pt x="125964" y="3162363"/>
                      <a:pt x="125964" y="2983403"/>
                    </a:cubicBezTo>
                    <a:lnTo>
                      <a:pt x="132329" y="2920263"/>
                    </a:lnTo>
                    <a:lnTo>
                      <a:pt x="126000" y="2920263"/>
                    </a:lnTo>
                    <a:lnTo>
                      <a:pt x="126000" y="180000"/>
                    </a:lnTo>
                    <a:lnTo>
                      <a:pt x="90000" y="180000"/>
                    </a:lnTo>
                    <a:cubicBezTo>
                      <a:pt x="40294" y="180000"/>
                      <a:pt x="0" y="139706"/>
                      <a:pt x="0" y="90000"/>
                    </a:cubicBezTo>
                    <a:cubicBezTo>
                      <a:pt x="0" y="40294"/>
                      <a:pt x="40294" y="0"/>
                      <a:pt x="90000"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Oval 30">
                <a:extLst>
                  <a:ext uri="{FF2B5EF4-FFF2-40B4-BE49-F238E27FC236}">
                    <a16:creationId xmlns:a16="http://schemas.microsoft.com/office/drawing/2014/main" xmlns="" id="{F656498F-D536-4C12-9ABF-7BE0D7F42418}"/>
                  </a:ext>
                </a:extLst>
              </p:cNvPr>
              <p:cNvSpPr/>
              <p:nvPr/>
            </p:nvSpPr>
            <p:spPr>
              <a:xfrm>
                <a:off x="3088040" y="3813695"/>
                <a:ext cx="464400" cy="46440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9" name="Group 20">
              <a:extLst>
                <a:ext uri="{FF2B5EF4-FFF2-40B4-BE49-F238E27FC236}">
                  <a16:creationId xmlns:a16="http://schemas.microsoft.com/office/drawing/2014/main" xmlns="" id="{CE2C4EF0-F42F-422B-B7B8-B6B80247DB69}"/>
                </a:ext>
              </a:extLst>
            </p:cNvPr>
            <p:cNvGrpSpPr/>
            <p:nvPr/>
          </p:nvGrpSpPr>
          <p:grpSpPr>
            <a:xfrm>
              <a:off x="4776761" y="1215960"/>
              <a:ext cx="819600" cy="3011974"/>
              <a:chOff x="2898656" y="1062493"/>
              <a:chExt cx="900000" cy="3307439"/>
            </a:xfrm>
          </p:grpSpPr>
          <p:sp>
            <p:nvSpPr>
              <p:cNvPr id="11" name="Rectangle 7">
                <a:extLst>
                  <a:ext uri="{FF2B5EF4-FFF2-40B4-BE49-F238E27FC236}">
                    <a16:creationId xmlns:a16="http://schemas.microsoft.com/office/drawing/2014/main" xmlns="" id="{52C3AC5F-C38B-488E-BA62-5894B5AEE039}"/>
                  </a:ext>
                </a:extLst>
              </p:cNvPr>
              <p:cNvSpPr/>
              <p:nvPr/>
            </p:nvSpPr>
            <p:spPr>
              <a:xfrm>
                <a:off x="2898656" y="1062493"/>
                <a:ext cx="900000" cy="3307439"/>
              </a:xfrm>
              <a:custGeom>
                <a:avLst/>
                <a:gdLst/>
                <a:ahLst/>
                <a:cxnLst/>
                <a:rect l="l" t="t" r="r" b="b"/>
                <a:pathLst>
                  <a:path w="900000" h="3307439">
                    <a:moveTo>
                      <a:pt x="90000" y="0"/>
                    </a:moveTo>
                    <a:lnTo>
                      <a:pt x="810000" y="0"/>
                    </a:lnTo>
                    <a:cubicBezTo>
                      <a:pt x="859706" y="0"/>
                      <a:pt x="900000" y="40294"/>
                      <a:pt x="900000" y="90000"/>
                    </a:cubicBezTo>
                    <a:cubicBezTo>
                      <a:pt x="900000" y="139706"/>
                      <a:pt x="859706" y="180000"/>
                      <a:pt x="810000" y="180000"/>
                    </a:cubicBezTo>
                    <a:lnTo>
                      <a:pt x="774000" y="180000"/>
                    </a:lnTo>
                    <a:lnTo>
                      <a:pt x="774000" y="2920263"/>
                    </a:lnTo>
                    <a:lnTo>
                      <a:pt x="767671" y="2920263"/>
                    </a:lnTo>
                    <a:cubicBezTo>
                      <a:pt x="771919" y="2940657"/>
                      <a:pt x="774036" y="2961783"/>
                      <a:pt x="774036" y="2983403"/>
                    </a:cubicBezTo>
                    <a:cubicBezTo>
                      <a:pt x="774036" y="3162363"/>
                      <a:pt x="628960" y="3307439"/>
                      <a:pt x="450000" y="3307439"/>
                    </a:cubicBezTo>
                    <a:cubicBezTo>
                      <a:pt x="271040" y="3307439"/>
                      <a:pt x="125964" y="3162363"/>
                      <a:pt x="125964" y="2983403"/>
                    </a:cubicBezTo>
                    <a:lnTo>
                      <a:pt x="132329" y="2920263"/>
                    </a:lnTo>
                    <a:lnTo>
                      <a:pt x="126000" y="2920263"/>
                    </a:lnTo>
                    <a:lnTo>
                      <a:pt x="126000" y="180000"/>
                    </a:lnTo>
                    <a:lnTo>
                      <a:pt x="90000" y="180000"/>
                    </a:lnTo>
                    <a:cubicBezTo>
                      <a:pt x="40294" y="180000"/>
                      <a:pt x="0" y="139706"/>
                      <a:pt x="0" y="90000"/>
                    </a:cubicBezTo>
                    <a:cubicBezTo>
                      <a:pt x="0" y="40294"/>
                      <a:pt x="40294" y="0"/>
                      <a:pt x="90000"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Oval 15">
                <a:extLst>
                  <a:ext uri="{FF2B5EF4-FFF2-40B4-BE49-F238E27FC236}">
                    <a16:creationId xmlns:a16="http://schemas.microsoft.com/office/drawing/2014/main" xmlns="" id="{F5FF9CD9-567E-424E-A9DC-8EE579B82FA4}"/>
                  </a:ext>
                </a:extLst>
              </p:cNvPr>
              <p:cNvSpPr/>
              <p:nvPr/>
            </p:nvSpPr>
            <p:spPr>
              <a:xfrm>
                <a:off x="3106985" y="3813695"/>
                <a:ext cx="464400" cy="4644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aphicFrame>
          <p:nvGraphicFramePr>
            <p:cNvPr id="10" name="차트 9">
              <a:extLst>
                <a:ext uri="{FF2B5EF4-FFF2-40B4-BE49-F238E27FC236}">
                  <a16:creationId xmlns:a16="http://schemas.microsoft.com/office/drawing/2014/main" xmlns="" id="{EE134580-CC18-40FC-A1EF-F75C10A1A8CD}"/>
                </a:ext>
              </a:extLst>
            </p:cNvPr>
            <p:cNvGraphicFramePr/>
            <p:nvPr>
              <p:extLst>
                <p:ext uri="{D42A27DB-BD31-4B8C-83A1-F6EECF244321}">
                  <p14:modId xmlns:p14="http://schemas.microsoft.com/office/powerpoint/2010/main" val="2903496069"/>
                </p:ext>
              </p:extLst>
            </p:nvPr>
          </p:nvGraphicFramePr>
          <p:xfrm>
            <a:off x="4596223" y="1422176"/>
            <a:ext cx="3815871" cy="2668601"/>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23" name="Group 7">
            <a:extLst>
              <a:ext uri="{FF2B5EF4-FFF2-40B4-BE49-F238E27FC236}">
                <a16:creationId xmlns:a16="http://schemas.microsoft.com/office/drawing/2014/main" xmlns="" id="{25CFA69B-8173-437D-A6AF-183FF401EB86}"/>
              </a:ext>
            </a:extLst>
          </p:cNvPr>
          <p:cNvGrpSpPr/>
          <p:nvPr/>
        </p:nvGrpSpPr>
        <p:grpSpPr>
          <a:xfrm rot="17995255">
            <a:off x="920128" y="1446917"/>
            <a:ext cx="1503255" cy="1500689"/>
            <a:chOff x="2417597" y="1836205"/>
            <a:chExt cx="1913618" cy="1910351"/>
          </a:xfrm>
        </p:grpSpPr>
        <p:sp>
          <p:nvSpPr>
            <p:cNvPr id="24" name="Block Arc 32">
              <a:extLst>
                <a:ext uri="{FF2B5EF4-FFF2-40B4-BE49-F238E27FC236}">
                  <a16:creationId xmlns:a16="http://schemas.microsoft.com/office/drawing/2014/main" xmlns="" id="{BDB0A64B-BC15-4352-AB51-F3D2917C5B02}"/>
                </a:ext>
              </a:extLst>
            </p:cNvPr>
            <p:cNvSpPr/>
            <p:nvPr/>
          </p:nvSpPr>
          <p:spPr>
            <a:xfrm>
              <a:off x="2420864" y="1836205"/>
              <a:ext cx="1910351" cy="1910351"/>
            </a:xfrm>
            <a:prstGeom prst="blockArc">
              <a:avLst>
                <a:gd name="adj1" fmla="val 10800000"/>
                <a:gd name="adj2" fmla="val 21522627"/>
                <a:gd name="adj3" fmla="val 2054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5" name="Rectangle 33">
              <a:extLst>
                <a:ext uri="{FF2B5EF4-FFF2-40B4-BE49-F238E27FC236}">
                  <a16:creationId xmlns:a16="http://schemas.microsoft.com/office/drawing/2014/main" xmlns="" id="{20F44E8F-9AC3-4554-8980-36C0BE8390F1}"/>
                </a:ext>
              </a:extLst>
            </p:cNvPr>
            <p:cNvSpPr/>
            <p:nvPr/>
          </p:nvSpPr>
          <p:spPr>
            <a:xfrm>
              <a:off x="2420864" y="2762119"/>
              <a:ext cx="396000" cy="72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6" name="Rectangle 34">
              <a:extLst>
                <a:ext uri="{FF2B5EF4-FFF2-40B4-BE49-F238E27FC236}">
                  <a16:creationId xmlns:a16="http://schemas.microsoft.com/office/drawing/2014/main" xmlns="" id="{A24B7463-07F1-4BB1-BCCC-94A9ADD90980}"/>
                </a:ext>
              </a:extLst>
            </p:cNvPr>
            <p:cNvSpPr/>
            <p:nvPr/>
          </p:nvSpPr>
          <p:spPr>
            <a:xfrm>
              <a:off x="3935215" y="2762119"/>
              <a:ext cx="396000" cy="72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7" name="Rectangle 35">
              <a:extLst>
                <a:ext uri="{FF2B5EF4-FFF2-40B4-BE49-F238E27FC236}">
                  <a16:creationId xmlns:a16="http://schemas.microsoft.com/office/drawing/2014/main" xmlns="" id="{5F7A4A5A-9F11-49E1-8719-F3ED74796E5C}"/>
                </a:ext>
              </a:extLst>
            </p:cNvPr>
            <p:cNvSpPr/>
            <p:nvPr/>
          </p:nvSpPr>
          <p:spPr>
            <a:xfrm>
              <a:off x="2417597" y="3475288"/>
              <a:ext cx="396000" cy="1787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8" name="Rectangle 36">
              <a:extLst>
                <a:ext uri="{FF2B5EF4-FFF2-40B4-BE49-F238E27FC236}">
                  <a16:creationId xmlns:a16="http://schemas.microsoft.com/office/drawing/2014/main" xmlns="" id="{6FE4E351-EA0A-4202-B93D-B5F09F028E1A}"/>
                </a:ext>
              </a:extLst>
            </p:cNvPr>
            <p:cNvSpPr/>
            <p:nvPr/>
          </p:nvSpPr>
          <p:spPr>
            <a:xfrm>
              <a:off x="3931941" y="3475283"/>
              <a:ext cx="396000" cy="1787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grpSp>
        <p:nvGrpSpPr>
          <p:cNvPr id="29" name="Group 61">
            <a:extLst>
              <a:ext uri="{FF2B5EF4-FFF2-40B4-BE49-F238E27FC236}">
                <a16:creationId xmlns:a16="http://schemas.microsoft.com/office/drawing/2014/main" xmlns="" id="{CBBAC575-A386-4CB8-9F03-75861C9604E1}"/>
              </a:ext>
            </a:extLst>
          </p:cNvPr>
          <p:cNvGrpSpPr/>
          <p:nvPr/>
        </p:nvGrpSpPr>
        <p:grpSpPr>
          <a:xfrm>
            <a:off x="1937906" y="2024163"/>
            <a:ext cx="1203088" cy="1373937"/>
            <a:chOff x="1937906" y="2024163"/>
            <a:chExt cx="1203088" cy="1373937"/>
          </a:xfrm>
        </p:grpSpPr>
        <p:sp>
          <p:nvSpPr>
            <p:cNvPr id="30" name="Isosceles Triangle 30">
              <a:extLst>
                <a:ext uri="{FF2B5EF4-FFF2-40B4-BE49-F238E27FC236}">
                  <a16:creationId xmlns:a16="http://schemas.microsoft.com/office/drawing/2014/main" xmlns="" id="{487B354D-E5DB-48D7-8CB8-FE583ACEB100}"/>
                </a:ext>
              </a:extLst>
            </p:cNvPr>
            <p:cNvSpPr/>
            <p:nvPr/>
          </p:nvSpPr>
          <p:spPr>
            <a:xfrm rot="18794210">
              <a:off x="2787697" y="1863364"/>
              <a:ext cx="192498" cy="514096"/>
            </a:xfrm>
            <a:custGeom>
              <a:avLst/>
              <a:gdLst>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24307 w 696456"/>
                <a:gd name="connsiteY5" fmla="*/ 772149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06386 w 696456"/>
                <a:gd name="connsiteY5" fmla="*/ 827860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480834 w 696456"/>
                <a:gd name="connsiteY2" fmla="*/ 928544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340376 w 696456"/>
                <a:gd name="connsiteY5" fmla="*/ 700968 h 1522641"/>
                <a:gd name="connsiteX6" fmla="*/ 209433 w 696456"/>
                <a:gd name="connsiteY6" fmla="*/ 0 h 1522641"/>
                <a:gd name="connsiteX0" fmla="*/ 319878 w 806901"/>
                <a:gd name="connsiteY0" fmla="*/ 0 h 1522641"/>
                <a:gd name="connsiteX1" fmla="*/ 806901 w 806901"/>
                <a:gd name="connsiteY1" fmla="*/ 891485 h 1522641"/>
                <a:gd name="connsiteX2" fmla="*/ 475857 w 806901"/>
                <a:gd name="connsiteY2" fmla="*/ 815137 h 1522641"/>
                <a:gd name="connsiteX3" fmla="*/ 585799 w 806901"/>
                <a:gd name="connsiteY3" fmla="*/ 1522641 h 1522641"/>
                <a:gd name="connsiteX4" fmla="*/ 0 w 806901"/>
                <a:gd name="connsiteY4" fmla="*/ 503672 h 1522641"/>
                <a:gd name="connsiteX5" fmla="*/ 450821 w 806901"/>
                <a:gd name="connsiteY5" fmla="*/ 700968 h 1522641"/>
                <a:gd name="connsiteX6" fmla="*/ 319878 w 806901"/>
                <a:gd name="connsiteY6" fmla="*/ 0 h 1522641"/>
                <a:gd name="connsiteX0" fmla="*/ 319878 w 865961"/>
                <a:gd name="connsiteY0" fmla="*/ 0 h 1522641"/>
                <a:gd name="connsiteX1" fmla="*/ 865960 w 865961"/>
                <a:gd name="connsiteY1" fmla="*/ 1012964 h 1522641"/>
                <a:gd name="connsiteX2" fmla="*/ 475857 w 865961"/>
                <a:gd name="connsiteY2" fmla="*/ 815137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 name="connsiteX0" fmla="*/ 319878 w 865961"/>
                <a:gd name="connsiteY0" fmla="*/ 0 h 1522641"/>
                <a:gd name="connsiteX1" fmla="*/ 865960 w 865961"/>
                <a:gd name="connsiteY1" fmla="*/ 1012964 h 1522641"/>
                <a:gd name="connsiteX2" fmla="*/ 445997 w 865961"/>
                <a:gd name="connsiteY2" fmla="*/ 861940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5961" h="1522641">
                  <a:moveTo>
                    <a:pt x="319878" y="0"/>
                  </a:moveTo>
                  <a:lnTo>
                    <a:pt x="865960" y="1012964"/>
                  </a:lnTo>
                  <a:lnTo>
                    <a:pt x="445997" y="861940"/>
                  </a:lnTo>
                  <a:cubicBezTo>
                    <a:pt x="444170" y="1059972"/>
                    <a:pt x="587626" y="1324609"/>
                    <a:pt x="585799" y="1522641"/>
                  </a:cubicBezTo>
                  <a:lnTo>
                    <a:pt x="0" y="503672"/>
                  </a:lnTo>
                  <a:lnTo>
                    <a:pt x="450821" y="700968"/>
                  </a:lnTo>
                  <a:cubicBezTo>
                    <a:pt x="450821" y="491764"/>
                    <a:pt x="319878" y="209204"/>
                    <a:pt x="31987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1" name="Isosceles Triangle 30">
              <a:extLst>
                <a:ext uri="{FF2B5EF4-FFF2-40B4-BE49-F238E27FC236}">
                  <a16:creationId xmlns:a16="http://schemas.microsoft.com/office/drawing/2014/main" xmlns="" id="{CE228554-DAFE-42A6-AD98-74F7658F0D6B}"/>
                </a:ext>
              </a:extLst>
            </p:cNvPr>
            <p:cNvSpPr/>
            <p:nvPr/>
          </p:nvSpPr>
          <p:spPr>
            <a:xfrm rot="18794210">
              <a:off x="2171381" y="2861639"/>
              <a:ext cx="192498" cy="514096"/>
            </a:xfrm>
            <a:custGeom>
              <a:avLst/>
              <a:gdLst>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24307 w 696456"/>
                <a:gd name="connsiteY5" fmla="*/ 772149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06386 w 696456"/>
                <a:gd name="connsiteY5" fmla="*/ 827860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480834 w 696456"/>
                <a:gd name="connsiteY2" fmla="*/ 928544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340376 w 696456"/>
                <a:gd name="connsiteY5" fmla="*/ 700968 h 1522641"/>
                <a:gd name="connsiteX6" fmla="*/ 209433 w 696456"/>
                <a:gd name="connsiteY6" fmla="*/ 0 h 1522641"/>
                <a:gd name="connsiteX0" fmla="*/ 319878 w 806901"/>
                <a:gd name="connsiteY0" fmla="*/ 0 h 1522641"/>
                <a:gd name="connsiteX1" fmla="*/ 806901 w 806901"/>
                <a:gd name="connsiteY1" fmla="*/ 891485 h 1522641"/>
                <a:gd name="connsiteX2" fmla="*/ 475857 w 806901"/>
                <a:gd name="connsiteY2" fmla="*/ 815137 h 1522641"/>
                <a:gd name="connsiteX3" fmla="*/ 585799 w 806901"/>
                <a:gd name="connsiteY3" fmla="*/ 1522641 h 1522641"/>
                <a:gd name="connsiteX4" fmla="*/ 0 w 806901"/>
                <a:gd name="connsiteY4" fmla="*/ 503672 h 1522641"/>
                <a:gd name="connsiteX5" fmla="*/ 450821 w 806901"/>
                <a:gd name="connsiteY5" fmla="*/ 700968 h 1522641"/>
                <a:gd name="connsiteX6" fmla="*/ 319878 w 806901"/>
                <a:gd name="connsiteY6" fmla="*/ 0 h 1522641"/>
                <a:gd name="connsiteX0" fmla="*/ 319878 w 865961"/>
                <a:gd name="connsiteY0" fmla="*/ 0 h 1522641"/>
                <a:gd name="connsiteX1" fmla="*/ 865960 w 865961"/>
                <a:gd name="connsiteY1" fmla="*/ 1012964 h 1522641"/>
                <a:gd name="connsiteX2" fmla="*/ 475857 w 865961"/>
                <a:gd name="connsiteY2" fmla="*/ 815137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 name="connsiteX0" fmla="*/ 319878 w 865961"/>
                <a:gd name="connsiteY0" fmla="*/ 0 h 1522641"/>
                <a:gd name="connsiteX1" fmla="*/ 865960 w 865961"/>
                <a:gd name="connsiteY1" fmla="*/ 1012964 h 1522641"/>
                <a:gd name="connsiteX2" fmla="*/ 445997 w 865961"/>
                <a:gd name="connsiteY2" fmla="*/ 861940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5961" h="1522641">
                  <a:moveTo>
                    <a:pt x="319878" y="0"/>
                  </a:moveTo>
                  <a:lnTo>
                    <a:pt x="865960" y="1012964"/>
                  </a:lnTo>
                  <a:lnTo>
                    <a:pt x="445997" y="861940"/>
                  </a:lnTo>
                  <a:cubicBezTo>
                    <a:pt x="444170" y="1059972"/>
                    <a:pt x="587626" y="1324609"/>
                    <a:pt x="585799" y="1522641"/>
                  </a:cubicBezTo>
                  <a:lnTo>
                    <a:pt x="0" y="503672"/>
                  </a:lnTo>
                  <a:lnTo>
                    <a:pt x="450821" y="700968"/>
                  </a:lnTo>
                  <a:cubicBezTo>
                    <a:pt x="450821" y="491764"/>
                    <a:pt x="319878" y="209204"/>
                    <a:pt x="31987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2" name="Isosceles Triangle 30">
              <a:extLst>
                <a:ext uri="{FF2B5EF4-FFF2-40B4-BE49-F238E27FC236}">
                  <a16:creationId xmlns:a16="http://schemas.microsoft.com/office/drawing/2014/main" xmlns="" id="{05705733-55AD-4584-AF8E-564354BAF908}"/>
                </a:ext>
              </a:extLst>
            </p:cNvPr>
            <p:cNvSpPr/>
            <p:nvPr/>
          </p:nvSpPr>
          <p:spPr>
            <a:xfrm rot="18794210">
              <a:off x="2098705" y="3044803"/>
              <a:ext cx="192498" cy="514096"/>
            </a:xfrm>
            <a:custGeom>
              <a:avLst/>
              <a:gdLst>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24307 w 696456"/>
                <a:gd name="connsiteY5" fmla="*/ 772149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06386 w 696456"/>
                <a:gd name="connsiteY5" fmla="*/ 827860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480834 w 696456"/>
                <a:gd name="connsiteY2" fmla="*/ 928544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340376 w 696456"/>
                <a:gd name="connsiteY5" fmla="*/ 700968 h 1522641"/>
                <a:gd name="connsiteX6" fmla="*/ 209433 w 696456"/>
                <a:gd name="connsiteY6" fmla="*/ 0 h 1522641"/>
                <a:gd name="connsiteX0" fmla="*/ 319878 w 806901"/>
                <a:gd name="connsiteY0" fmla="*/ 0 h 1522641"/>
                <a:gd name="connsiteX1" fmla="*/ 806901 w 806901"/>
                <a:gd name="connsiteY1" fmla="*/ 891485 h 1522641"/>
                <a:gd name="connsiteX2" fmla="*/ 475857 w 806901"/>
                <a:gd name="connsiteY2" fmla="*/ 815137 h 1522641"/>
                <a:gd name="connsiteX3" fmla="*/ 585799 w 806901"/>
                <a:gd name="connsiteY3" fmla="*/ 1522641 h 1522641"/>
                <a:gd name="connsiteX4" fmla="*/ 0 w 806901"/>
                <a:gd name="connsiteY4" fmla="*/ 503672 h 1522641"/>
                <a:gd name="connsiteX5" fmla="*/ 450821 w 806901"/>
                <a:gd name="connsiteY5" fmla="*/ 700968 h 1522641"/>
                <a:gd name="connsiteX6" fmla="*/ 319878 w 806901"/>
                <a:gd name="connsiteY6" fmla="*/ 0 h 1522641"/>
                <a:gd name="connsiteX0" fmla="*/ 319878 w 865961"/>
                <a:gd name="connsiteY0" fmla="*/ 0 h 1522641"/>
                <a:gd name="connsiteX1" fmla="*/ 865960 w 865961"/>
                <a:gd name="connsiteY1" fmla="*/ 1012964 h 1522641"/>
                <a:gd name="connsiteX2" fmla="*/ 475857 w 865961"/>
                <a:gd name="connsiteY2" fmla="*/ 815137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 name="connsiteX0" fmla="*/ 319878 w 865961"/>
                <a:gd name="connsiteY0" fmla="*/ 0 h 1522641"/>
                <a:gd name="connsiteX1" fmla="*/ 865960 w 865961"/>
                <a:gd name="connsiteY1" fmla="*/ 1012964 h 1522641"/>
                <a:gd name="connsiteX2" fmla="*/ 445997 w 865961"/>
                <a:gd name="connsiteY2" fmla="*/ 861940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5961" h="1522641">
                  <a:moveTo>
                    <a:pt x="319878" y="0"/>
                  </a:moveTo>
                  <a:lnTo>
                    <a:pt x="865960" y="1012964"/>
                  </a:lnTo>
                  <a:lnTo>
                    <a:pt x="445997" y="861940"/>
                  </a:lnTo>
                  <a:cubicBezTo>
                    <a:pt x="444170" y="1059972"/>
                    <a:pt x="587626" y="1324609"/>
                    <a:pt x="585799" y="1522641"/>
                  </a:cubicBezTo>
                  <a:lnTo>
                    <a:pt x="0" y="503672"/>
                  </a:lnTo>
                  <a:lnTo>
                    <a:pt x="450821" y="700968"/>
                  </a:lnTo>
                  <a:cubicBezTo>
                    <a:pt x="450821" y="491764"/>
                    <a:pt x="319878" y="209204"/>
                    <a:pt x="31987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3" name="Isosceles Triangle 30">
              <a:extLst>
                <a:ext uri="{FF2B5EF4-FFF2-40B4-BE49-F238E27FC236}">
                  <a16:creationId xmlns:a16="http://schemas.microsoft.com/office/drawing/2014/main" xmlns="" id="{85497D39-FEF8-4C18-A7C1-94067397D1F1}"/>
                </a:ext>
              </a:extLst>
            </p:cNvPr>
            <p:cNvSpPr/>
            <p:nvPr/>
          </p:nvSpPr>
          <p:spPr>
            <a:xfrm rot="18794210">
              <a:off x="2722704" y="2061299"/>
              <a:ext cx="192498" cy="514096"/>
            </a:xfrm>
            <a:custGeom>
              <a:avLst/>
              <a:gdLst>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24307 w 696456"/>
                <a:gd name="connsiteY5" fmla="*/ 772149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306386 w 696456"/>
                <a:gd name="connsiteY5" fmla="*/ 827860 h 1522641"/>
                <a:gd name="connsiteX6" fmla="*/ 209433 w 696456"/>
                <a:gd name="connsiteY6" fmla="*/ 0 h 1522641"/>
                <a:gd name="connsiteX0" fmla="*/ 209433 w 696456"/>
                <a:gd name="connsiteY0" fmla="*/ 0 h 1522641"/>
                <a:gd name="connsiteX1" fmla="*/ 696456 w 696456"/>
                <a:gd name="connsiteY1" fmla="*/ 891485 h 1522641"/>
                <a:gd name="connsiteX2" fmla="*/ 483587 w 696456"/>
                <a:gd name="connsiteY2" fmla="*/ 891485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70838 w 696456"/>
                <a:gd name="connsiteY5" fmla="*/ 747265 h 1522641"/>
                <a:gd name="connsiteX6" fmla="*/ 209433 w 696456"/>
                <a:gd name="connsiteY6" fmla="*/ 0 h 1522641"/>
                <a:gd name="connsiteX0" fmla="*/ 209433 w 696456"/>
                <a:gd name="connsiteY0" fmla="*/ 0 h 1522641"/>
                <a:gd name="connsiteX1" fmla="*/ 696456 w 696456"/>
                <a:gd name="connsiteY1" fmla="*/ 891485 h 1522641"/>
                <a:gd name="connsiteX2" fmla="*/ 475651 w 696456"/>
                <a:gd name="connsiteY2" fmla="*/ 796718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480834 w 696456"/>
                <a:gd name="connsiteY2" fmla="*/ 928544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246479 w 696456"/>
                <a:gd name="connsiteY5" fmla="*/ 634091 h 1522641"/>
                <a:gd name="connsiteX6" fmla="*/ 209433 w 696456"/>
                <a:gd name="connsiteY6" fmla="*/ 0 h 1522641"/>
                <a:gd name="connsiteX0" fmla="*/ 209433 w 696456"/>
                <a:gd name="connsiteY0" fmla="*/ 0 h 1522641"/>
                <a:gd name="connsiteX1" fmla="*/ 696456 w 696456"/>
                <a:gd name="connsiteY1" fmla="*/ 891485 h 1522641"/>
                <a:gd name="connsiteX2" fmla="*/ 365412 w 696456"/>
                <a:gd name="connsiteY2" fmla="*/ 815137 h 1522641"/>
                <a:gd name="connsiteX3" fmla="*/ 475354 w 696456"/>
                <a:gd name="connsiteY3" fmla="*/ 1522641 h 1522641"/>
                <a:gd name="connsiteX4" fmla="*/ 0 w 696456"/>
                <a:gd name="connsiteY4" fmla="*/ 624880 h 1522641"/>
                <a:gd name="connsiteX5" fmla="*/ 340376 w 696456"/>
                <a:gd name="connsiteY5" fmla="*/ 700968 h 1522641"/>
                <a:gd name="connsiteX6" fmla="*/ 209433 w 696456"/>
                <a:gd name="connsiteY6" fmla="*/ 0 h 1522641"/>
                <a:gd name="connsiteX0" fmla="*/ 319878 w 806901"/>
                <a:gd name="connsiteY0" fmla="*/ 0 h 1522641"/>
                <a:gd name="connsiteX1" fmla="*/ 806901 w 806901"/>
                <a:gd name="connsiteY1" fmla="*/ 891485 h 1522641"/>
                <a:gd name="connsiteX2" fmla="*/ 475857 w 806901"/>
                <a:gd name="connsiteY2" fmla="*/ 815137 h 1522641"/>
                <a:gd name="connsiteX3" fmla="*/ 585799 w 806901"/>
                <a:gd name="connsiteY3" fmla="*/ 1522641 h 1522641"/>
                <a:gd name="connsiteX4" fmla="*/ 0 w 806901"/>
                <a:gd name="connsiteY4" fmla="*/ 503672 h 1522641"/>
                <a:gd name="connsiteX5" fmla="*/ 450821 w 806901"/>
                <a:gd name="connsiteY5" fmla="*/ 700968 h 1522641"/>
                <a:gd name="connsiteX6" fmla="*/ 319878 w 806901"/>
                <a:gd name="connsiteY6" fmla="*/ 0 h 1522641"/>
                <a:gd name="connsiteX0" fmla="*/ 319878 w 865961"/>
                <a:gd name="connsiteY0" fmla="*/ 0 h 1522641"/>
                <a:gd name="connsiteX1" fmla="*/ 865960 w 865961"/>
                <a:gd name="connsiteY1" fmla="*/ 1012964 h 1522641"/>
                <a:gd name="connsiteX2" fmla="*/ 475857 w 865961"/>
                <a:gd name="connsiteY2" fmla="*/ 815137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 name="connsiteX0" fmla="*/ 319878 w 865961"/>
                <a:gd name="connsiteY0" fmla="*/ 0 h 1522641"/>
                <a:gd name="connsiteX1" fmla="*/ 865960 w 865961"/>
                <a:gd name="connsiteY1" fmla="*/ 1012964 h 1522641"/>
                <a:gd name="connsiteX2" fmla="*/ 445997 w 865961"/>
                <a:gd name="connsiteY2" fmla="*/ 861940 h 1522641"/>
                <a:gd name="connsiteX3" fmla="*/ 585799 w 865961"/>
                <a:gd name="connsiteY3" fmla="*/ 1522641 h 1522641"/>
                <a:gd name="connsiteX4" fmla="*/ 0 w 865961"/>
                <a:gd name="connsiteY4" fmla="*/ 503672 h 1522641"/>
                <a:gd name="connsiteX5" fmla="*/ 450821 w 865961"/>
                <a:gd name="connsiteY5" fmla="*/ 700968 h 1522641"/>
                <a:gd name="connsiteX6" fmla="*/ 319878 w 865961"/>
                <a:gd name="connsiteY6" fmla="*/ 0 h 152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5961" h="1522641">
                  <a:moveTo>
                    <a:pt x="319878" y="0"/>
                  </a:moveTo>
                  <a:lnTo>
                    <a:pt x="865960" y="1012964"/>
                  </a:lnTo>
                  <a:lnTo>
                    <a:pt x="445997" y="861940"/>
                  </a:lnTo>
                  <a:cubicBezTo>
                    <a:pt x="444170" y="1059972"/>
                    <a:pt x="587626" y="1324609"/>
                    <a:pt x="585799" y="1522641"/>
                  </a:cubicBezTo>
                  <a:lnTo>
                    <a:pt x="0" y="503672"/>
                  </a:lnTo>
                  <a:lnTo>
                    <a:pt x="450821" y="700968"/>
                  </a:lnTo>
                  <a:cubicBezTo>
                    <a:pt x="450821" y="491764"/>
                    <a:pt x="319878" y="209204"/>
                    <a:pt x="31987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grpSp>
        <p:nvGrpSpPr>
          <p:cNvPr id="34" name="Group 62">
            <a:extLst>
              <a:ext uri="{FF2B5EF4-FFF2-40B4-BE49-F238E27FC236}">
                <a16:creationId xmlns:a16="http://schemas.microsoft.com/office/drawing/2014/main" xmlns="" id="{11D1D504-DF45-4147-842C-998F9FDEE29A}"/>
              </a:ext>
            </a:extLst>
          </p:cNvPr>
          <p:cNvGrpSpPr/>
          <p:nvPr/>
        </p:nvGrpSpPr>
        <p:grpSpPr>
          <a:xfrm>
            <a:off x="-301346" y="798533"/>
            <a:ext cx="2131281" cy="1453434"/>
            <a:chOff x="-301346" y="798533"/>
            <a:chExt cx="2131281" cy="1453434"/>
          </a:xfrm>
        </p:grpSpPr>
        <p:sp>
          <p:nvSpPr>
            <p:cNvPr id="35" name="Freeform 8">
              <a:extLst>
                <a:ext uri="{FF2B5EF4-FFF2-40B4-BE49-F238E27FC236}">
                  <a16:creationId xmlns:a16="http://schemas.microsoft.com/office/drawing/2014/main" xmlns="" id="{826CA0D1-F26F-473C-A9A6-F029A0C85085}"/>
                </a:ext>
              </a:extLst>
            </p:cNvPr>
            <p:cNvSpPr/>
            <p:nvPr/>
          </p:nvSpPr>
          <p:spPr>
            <a:xfrm rot="2062115">
              <a:off x="729413" y="1132447"/>
              <a:ext cx="1100522" cy="1119520"/>
            </a:xfrm>
            <a:custGeom>
              <a:avLst/>
              <a:gdLst>
                <a:gd name="connsiteX0" fmla="*/ 280970 w 1117102"/>
                <a:gd name="connsiteY0" fmla="*/ 263948 h 1119520"/>
                <a:gd name="connsiteX1" fmla="*/ 706388 w 1117102"/>
                <a:gd name="connsiteY1" fmla="*/ 20162 h 1119520"/>
                <a:gd name="connsiteX2" fmla="*/ 775867 w 1117102"/>
                <a:gd name="connsiteY2" fmla="*/ 4813 h 1119520"/>
                <a:gd name="connsiteX3" fmla="*/ 806820 w 1117102"/>
                <a:gd name="connsiteY3" fmla="*/ 75346 h 1119520"/>
                <a:gd name="connsiteX4" fmla="*/ 588921 w 1117102"/>
                <a:gd name="connsiteY4" fmla="*/ 372448 h 1119520"/>
                <a:gd name="connsiteX5" fmla="*/ 938531 w 1117102"/>
                <a:gd name="connsiteY5" fmla="*/ 341435 h 1119520"/>
                <a:gd name="connsiteX6" fmla="*/ 1025933 w 1117102"/>
                <a:gd name="connsiteY6" fmla="*/ 516239 h 1119520"/>
                <a:gd name="connsiteX7" fmla="*/ 1034391 w 1117102"/>
                <a:gd name="connsiteY7" fmla="*/ 702321 h 1119520"/>
                <a:gd name="connsiteX8" fmla="*/ 1014655 w 1117102"/>
                <a:gd name="connsiteY8" fmla="*/ 913779 h 1119520"/>
                <a:gd name="connsiteX9" fmla="*/ 1006197 w 1117102"/>
                <a:gd name="connsiteY9" fmla="*/ 1054750 h 1119520"/>
                <a:gd name="connsiteX10" fmla="*/ 259048 w 1117102"/>
                <a:gd name="connsiteY10" fmla="*/ 1066027 h 1119520"/>
                <a:gd name="connsiteX11" fmla="*/ 23491 w 1117102"/>
                <a:gd name="connsiteY11" fmla="*/ 992277 h 1119520"/>
                <a:gd name="connsiteX12" fmla="*/ 0 w 1117102"/>
                <a:gd name="connsiteY12" fmla="*/ 957928 h 1119520"/>
                <a:gd name="connsiteX13" fmla="*/ 10098 w 1117102"/>
                <a:gd name="connsiteY13" fmla="*/ 495849 h 1119520"/>
                <a:gd name="connsiteX14" fmla="*/ 16214 w 1117102"/>
                <a:gd name="connsiteY14" fmla="*/ 494102 h 1119520"/>
                <a:gd name="connsiteX15" fmla="*/ 16580 w 1117102"/>
                <a:gd name="connsiteY15" fmla="*/ 495501 h 1119520"/>
                <a:gd name="connsiteX16" fmla="*/ 16580 w 1117102"/>
                <a:gd name="connsiteY16" fmla="*/ 519208 h 1119520"/>
                <a:gd name="connsiteX17" fmla="*/ 53230 w 1117102"/>
                <a:gd name="connsiteY17" fmla="*/ 504961 h 1119520"/>
                <a:gd name="connsiteX18" fmla="*/ 163187 w 1117102"/>
                <a:gd name="connsiteY18" fmla="*/ 352712 h 1119520"/>
                <a:gd name="connsiteX19" fmla="*/ 280970 w 1117102"/>
                <a:gd name="connsiteY19" fmla="*/ 263948 h 1119520"/>
                <a:gd name="connsiteX0" fmla="*/ 280970 w 1117102"/>
                <a:gd name="connsiteY0" fmla="*/ 263948 h 1119520"/>
                <a:gd name="connsiteX1" fmla="*/ 706388 w 1117102"/>
                <a:gd name="connsiteY1" fmla="*/ 20162 h 1119520"/>
                <a:gd name="connsiteX2" fmla="*/ 775867 w 1117102"/>
                <a:gd name="connsiteY2" fmla="*/ 4813 h 1119520"/>
                <a:gd name="connsiteX3" fmla="*/ 806820 w 1117102"/>
                <a:gd name="connsiteY3" fmla="*/ 75346 h 1119520"/>
                <a:gd name="connsiteX4" fmla="*/ 588921 w 1117102"/>
                <a:gd name="connsiteY4" fmla="*/ 372448 h 1119520"/>
                <a:gd name="connsiteX5" fmla="*/ 938531 w 1117102"/>
                <a:gd name="connsiteY5" fmla="*/ 341435 h 1119520"/>
                <a:gd name="connsiteX6" fmla="*/ 1025933 w 1117102"/>
                <a:gd name="connsiteY6" fmla="*/ 516239 h 1119520"/>
                <a:gd name="connsiteX7" fmla="*/ 1034391 w 1117102"/>
                <a:gd name="connsiteY7" fmla="*/ 702321 h 1119520"/>
                <a:gd name="connsiteX8" fmla="*/ 1014655 w 1117102"/>
                <a:gd name="connsiteY8" fmla="*/ 913779 h 1119520"/>
                <a:gd name="connsiteX9" fmla="*/ 1006197 w 1117102"/>
                <a:gd name="connsiteY9" fmla="*/ 1054750 h 1119520"/>
                <a:gd name="connsiteX10" fmla="*/ 259048 w 1117102"/>
                <a:gd name="connsiteY10" fmla="*/ 1066027 h 1119520"/>
                <a:gd name="connsiteX11" fmla="*/ 23491 w 1117102"/>
                <a:gd name="connsiteY11" fmla="*/ 992277 h 1119520"/>
                <a:gd name="connsiteX12" fmla="*/ 0 w 1117102"/>
                <a:gd name="connsiteY12" fmla="*/ 957928 h 1119520"/>
                <a:gd name="connsiteX13" fmla="*/ 10098 w 1117102"/>
                <a:gd name="connsiteY13" fmla="*/ 495849 h 1119520"/>
                <a:gd name="connsiteX14" fmla="*/ 16214 w 1117102"/>
                <a:gd name="connsiteY14" fmla="*/ 494102 h 1119520"/>
                <a:gd name="connsiteX15" fmla="*/ 16580 w 1117102"/>
                <a:gd name="connsiteY15" fmla="*/ 495501 h 1119520"/>
                <a:gd name="connsiteX16" fmla="*/ 16580 w 1117102"/>
                <a:gd name="connsiteY16" fmla="*/ 519208 h 1119520"/>
                <a:gd name="connsiteX17" fmla="*/ 53230 w 1117102"/>
                <a:gd name="connsiteY17" fmla="*/ 504961 h 1119520"/>
                <a:gd name="connsiteX18" fmla="*/ 163187 w 1117102"/>
                <a:gd name="connsiteY18" fmla="*/ 352712 h 1119520"/>
                <a:gd name="connsiteX19" fmla="*/ 280970 w 1117102"/>
                <a:gd name="connsiteY19" fmla="*/ 263948 h 1119520"/>
                <a:gd name="connsiteX0" fmla="*/ 280970 w 1117102"/>
                <a:gd name="connsiteY0" fmla="*/ 263948 h 1119520"/>
                <a:gd name="connsiteX1" fmla="*/ 706388 w 1117102"/>
                <a:gd name="connsiteY1" fmla="*/ 20162 h 1119520"/>
                <a:gd name="connsiteX2" fmla="*/ 775867 w 1117102"/>
                <a:gd name="connsiteY2" fmla="*/ 4813 h 1119520"/>
                <a:gd name="connsiteX3" fmla="*/ 806820 w 1117102"/>
                <a:gd name="connsiteY3" fmla="*/ 75346 h 1119520"/>
                <a:gd name="connsiteX4" fmla="*/ 588921 w 1117102"/>
                <a:gd name="connsiteY4" fmla="*/ 372448 h 1119520"/>
                <a:gd name="connsiteX5" fmla="*/ 938531 w 1117102"/>
                <a:gd name="connsiteY5" fmla="*/ 341435 h 1119520"/>
                <a:gd name="connsiteX6" fmla="*/ 1025933 w 1117102"/>
                <a:gd name="connsiteY6" fmla="*/ 516239 h 1119520"/>
                <a:gd name="connsiteX7" fmla="*/ 1034391 w 1117102"/>
                <a:gd name="connsiteY7" fmla="*/ 702321 h 1119520"/>
                <a:gd name="connsiteX8" fmla="*/ 1014655 w 1117102"/>
                <a:gd name="connsiteY8" fmla="*/ 913779 h 1119520"/>
                <a:gd name="connsiteX9" fmla="*/ 1006197 w 1117102"/>
                <a:gd name="connsiteY9" fmla="*/ 1054750 h 1119520"/>
                <a:gd name="connsiteX10" fmla="*/ 259048 w 1117102"/>
                <a:gd name="connsiteY10" fmla="*/ 1066027 h 1119520"/>
                <a:gd name="connsiteX11" fmla="*/ 23491 w 1117102"/>
                <a:gd name="connsiteY11" fmla="*/ 992277 h 1119520"/>
                <a:gd name="connsiteX12" fmla="*/ 0 w 1117102"/>
                <a:gd name="connsiteY12" fmla="*/ 957928 h 1119520"/>
                <a:gd name="connsiteX13" fmla="*/ 10098 w 1117102"/>
                <a:gd name="connsiteY13" fmla="*/ 495849 h 1119520"/>
                <a:gd name="connsiteX14" fmla="*/ 16214 w 1117102"/>
                <a:gd name="connsiteY14" fmla="*/ 494102 h 1119520"/>
                <a:gd name="connsiteX15" fmla="*/ 16580 w 1117102"/>
                <a:gd name="connsiteY15" fmla="*/ 519208 h 1119520"/>
                <a:gd name="connsiteX16" fmla="*/ 53230 w 1117102"/>
                <a:gd name="connsiteY16" fmla="*/ 504961 h 1119520"/>
                <a:gd name="connsiteX17" fmla="*/ 163187 w 1117102"/>
                <a:gd name="connsiteY17" fmla="*/ 352712 h 1119520"/>
                <a:gd name="connsiteX18" fmla="*/ 280970 w 1117102"/>
                <a:gd name="connsiteY18" fmla="*/ 263948 h 1119520"/>
                <a:gd name="connsiteX0" fmla="*/ 280970 w 1117102"/>
                <a:gd name="connsiteY0" fmla="*/ 263948 h 1119520"/>
                <a:gd name="connsiteX1" fmla="*/ 706388 w 1117102"/>
                <a:gd name="connsiteY1" fmla="*/ 20162 h 1119520"/>
                <a:gd name="connsiteX2" fmla="*/ 775867 w 1117102"/>
                <a:gd name="connsiteY2" fmla="*/ 4813 h 1119520"/>
                <a:gd name="connsiteX3" fmla="*/ 806820 w 1117102"/>
                <a:gd name="connsiteY3" fmla="*/ 75346 h 1119520"/>
                <a:gd name="connsiteX4" fmla="*/ 588921 w 1117102"/>
                <a:gd name="connsiteY4" fmla="*/ 372448 h 1119520"/>
                <a:gd name="connsiteX5" fmla="*/ 938531 w 1117102"/>
                <a:gd name="connsiteY5" fmla="*/ 341435 h 1119520"/>
                <a:gd name="connsiteX6" fmla="*/ 1025933 w 1117102"/>
                <a:gd name="connsiteY6" fmla="*/ 516239 h 1119520"/>
                <a:gd name="connsiteX7" fmla="*/ 1034391 w 1117102"/>
                <a:gd name="connsiteY7" fmla="*/ 702321 h 1119520"/>
                <a:gd name="connsiteX8" fmla="*/ 1014655 w 1117102"/>
                <a:gd name="connsiteY8" fmla="*/ 913779 h 1119520"/>
                <a:gd name="connsiteX9" fmla="*/ 1006197 w 1117102"/>
                <a:gd name="connsiteY9" fmla="*/ 1054750 h 1119520"/>
                <a:gd name="connsiteX10" fmla="*/ 259048 w 1117102"/>
                <a:gd name="connsiteY10" fmla="*/ 1066027 h 1119520"/>
                <a:gd name="connsiteX11" fmla="*/ 23491 w 1117102"/>
                <a:gd name="connsiteY11" fmla="*/ 992277 h 1119520"/>
                <a:gd name="connsiteX12" fmla="*/ 0 w 1117102"/>
                <a:gd name="connsiteY12" fmla="*/ 957928 h 1119520"/>
                <a:gd name="connsiteX13" fmla="*/ 10098 w 1117102"/>
                <a:gd name="connsiteY13" fmla="*/ 495849 h 1119520"/>
                <a:gd name="connsiteX14" fmla="*/ 16580 w 1117102"/>
                <a:gd name="connsiteY14" fmla="*/ 519208 h 1119520"/>
                <a:gd name="connsiteX15" fmla="*/ 53230 w 1117102"/>
                <a:gd name="connsiteY15" fmla="*/ 504961 h 1119520"/>
                <a:gd name="connsiteX16" fmla="*/ 163187 w 1117102"/>
                <a:gd name="connsiteY16" fmla="*/ 352712 h 1119520"/>
                <a:gd name="connsiteX17" fmla="*/ 280970 w 1117102"/>
                <a:gd name="connsiteY17" fmla="*/ 263948 h 1119520"/>
                <a:gd name="connsiteX0" fmla="*/ 280970 w 1117102"/>
                <a:gd name="connsiteY0" fmla="*/ 263948 h 1119520"/>
                <a:gd name="connsiteX1" fmla="*/ 706388 w 1117102"/>
                <a:gd name="connsiteY1" fmla="*/ 20162 h 1119520"/>
                <a:gd name="connsiteX2" fmla="*/ 775867 w 1117102"/>
                <a:gd name="connsiteY2" fmla="*/ 4813 h 1119520"/>
                <a:gd name="connsiteX3" fmla="*/ 806820 w 1117102"/>
                <a:gd name="connsiteY3" fmla="*/ 75346 h 1119520"/>
                <a:gd name="connsiteX4" fmla="*/ 588921 w 1117102"/>
                <a:gd name="connsiteY4" fmla="*/ 372448 h 1119520"/>
                <a:gd name="connsiteX5" fmla="*/ 938531 w 1117102"/>
                <a:gd name="connsiteY5" fmla="*/ 341435 h 1119520"/>
                <a:gd name="connsiteX6" fmla="*/ 1025933 w 1117102"/>
                <a:gd name="connsiteY6" fmla="*/ 516239 h 1119520"/>
                <a:gd name="connsiteX7" fmla="*/ 1034391 w 1117102"/>
                <a:gd name="connsiteY7" fmla="*/ 702321 h 1119520"/>
                <a:gd name="connsiteX8" fmla="*/ 1014655 w 1117102"/>
                <a:gd name="connsiteY8" fmla="*/ 913779 h 1119520"/>
                <a:gd name="connsiteX9" fmla="*/ 1006197 w 1117102"/>
                <a:gd name="connsiteY9" fmla="*/ 1054750 h 1119520"/>
                <a:gd name="connsiteX10" fmla="*/ 259048 w 1117102"/>
                <a:gd name="connsiteY10" fmla="*/ 1066027 h 1119520"/>
                <a:gd name="connsiteX11" fmla="*/ 23491 w 1117102"/>
                <a:gd name="connsiteY11" fmla="*/ 992277 h 1119520"/>
                <a:gd name="connsiteX12" fmla="*/ 0 w 1117102"/>
                <a:gd name="connsiteY12" fmla="*/ 957928 h 1119520"/>
                <a:gd name="connsiteX13" fmla="*/ 16580 w 1117102"/>
                <a:gd name="connsiteY13" fmla="*/ 519208 h 1119520"/>
                <a:gd name="connsiteX14" fmla="*/ 53230 w 1117102"/>
                <a:gd name="connsiteY14" fmla="*/ 504961 h 1119520"/>
                <a:gd name="connsiteX15" fmla="*/ 163187 w 1117102"/>
                <a:gd name="connsiteY15" fmla="*/ 352712 h 1119520"/>
                <a:gd name="connsiteX16" fmla="*/ 280970 w 1117102"/>
                <a:gd name="connsiteY16" fmla="*/ 263948 h 1119520"/>
                <a:gd name="connsiteX0" fmla="*/ 280970 w 1117102"/>
                <a:gd name="connsiteY0" fmla="*/ 263948 h 1119520"/>
                <a:gd name="connsiteX1" fmla="*/ 706388 w 1117102"/>
                <a:gd name="connsiteY1" fmla="*/ 20162 h 1119520"/>
                <a:gd name="connsiteX2" fmla="*/ 775867 w 1117102"/>
                <a:gd name="connsiteY2" fmla="*/ 4813 h 1119520"/>
                <a:gd name="connsiteX3" fmla="*/ 806820 w 1117102"/>
                <a:gd name="connsiteY3" fmla="*/ 75346 h 1119520"/>
                <a:gd name="connsiteX4" fmla="*/ 588921 w 1117102"/>
                <a:gd name="connsiteY4" fmla="*/ 372448 h 1119520"/>
                <a:gd name="connsiteX5" fmla="*/ 938531 w 1117102"/>
                <a:gd name="connsiteY5" fmla="*/ 341435 h 1119520"/>
                <a:gd name="connsiteX6" fmla="*/ 1025933 w 1117102"/>
                <a:gd name="connsiteY6" fmla="*/ 516239 h 1119520"/>
                <a:gd name="connsiteX7" fmla="*/ 1034391 w 1117102"/>
                <a:gd name="connsiteY7" fmla="*/ 702321 h 1119520"/>
                <a:gd name="connsiteX8" fmla="*/ 1014655 w 1117102"/>
                <a:gd name="connsiteY8" fmla="*/ 913779 h 1119520"/>
                <a:gd name="connsiteX9" fmla="*/ 1006197 w 1117102"/>
                <a:gd name="connsiteY9" fmla="*/ 1054750 h 1119520"/>
                <a:gd name="connsiteX10" fmla="*/ 259048 w 1117102"/>
                <a:gd name="connsiteY10" fmla="*/ 1066027 h 1119520"/>
                <a:gd name="connsiteX11" fmla="*/ 23491 w 1117102"/>
                <a:gd name="connsiteY11" fmla="*/ 992277 h 1119520"/>
                <a:gd name="connsiteX12" fmla="*/ 0 w 1117102"/>
                <a:gd name="connsiteY12" fmla="*/ 957928 h 1119520"/>
                <a:gd name="connsiteX13" fmla="*/ 16580 w 1117102"/>
                <a:gd name="connsiteY13" fmla="*/ 519208 h 1119520"/>
                <a:gd name="connsiteX14" fmla="*/ 53230 w 1117102"/>
                <a:gd name="connsiteY14" fmla="*/ 504961 h 1119520"/>
                <a:gd name="connsiteX15" fmla="*/ 163187 w 1117102"/>
                <a:gd name="connsiteY15" fmla="*/ 352712 h 1119520"/>
                <a:gd name="connsiteX16" fmla="*/ 280970 w 1117102"/>
                <a:gd name="connsiteY16" fmla="*/ 263948 h 1119520"/>
                <a:gd name="connsiteX0" fmla="*/ 280970 w 1117102"/>
                <a:gd name="connsiteY0" fmla="*/ 263948 h 1119520"/>
                <a:gd name="connsiteX1" fmla="*/ 706388 w 1117102"/>
                <a:gd name="connsiteY1" fmla="*/ 20162 h 1119520"/>
                <a:gd name="connsiteX2" fmla="*/ 775867 w 1117102"/>
                <a:gd name="connsiteY2" fmla="*/ 4813 h 1119520"/>
                <a:gd name="connsiteX3" fmla="*/ 806820 w 1117102"/>
                <a:gd name="connsiteY3" fmla="*/ 75346 h 1119520"/>
                <a:gd name="connsiteX4" fmla="*/ 588921 w 1117102"/>
                <a:gd name="connsiteY4" fmla="*/ 372448 h 1119520"/>
                <a:gd name="connsiteX5" fmla="*/ 938531 w 1117102"/>
                <a:gd name="connsiteY5" fmla="*/ 341435 h 1119520"/>
                <a:gd name="connsiteX6" fmla="*/ 1025933 w 1117102"/>
                <a:gd name="connsiteY6" fmla="*/ 516239 h 1119520"/>
                <a:gd name="connsiteX7" fmla="*/ 1034391 w 1117102"/>
                <a:gd name="connsiteY7" fmla="*/ 702321 h 1119520"/>
                <a:gd name="connsiteX8" fmla="*/ 1014655 w 1117102"/>
                <a:gd name="connsiteY8" fmla="*/ 913779 h 1119520"/>
                <a:gd name="connsiteX9" fmla="*/ 1006197 w 1117102"/>
                <a:gd name="connsiteY9" fmla="*/ 1054750 h 1119520"/>
                <a:gd name="connsiteX10" fmla="*/ 259048 w 1117102"/>
                <a:gd name="connsiteY10" fmla="*/ 1066027 h 1119520"/>
                <a:gd name="connsiteX11" fmla="*/ 23491 w 1117102"/>
                <a:gd name="connsiteY11" fmla="*/ 992277 h 1119520"/>
                <a:gd name="connsiteX12" fmla="*/ 0 w 1117102"/>
                <a:gd name="connsiteY12" fmla="*/ 957928 h 1119520"/>
                <a:gd name="connsiteX13" fmla="*/ 16580 w 1117102"/>
                <a:gd name="connsiteY13" fmla="*/ 519208 h 1119520"/>
                <a:gd name="connsiteX14" fmla="*/ 53230 w 1117102"/>
                <a:gd name="connsiteY14" fmla="*/ 504961 h 1119520"/>
                <a:gd name="connsiteX15" fmla="*/ 163187 w 1117102"/>
                <a:gd name="connsiteY15" fmla="*/ 352712 h 1119520"/>
                <a:gd name="connsiteX16" fmla="*/ 280970 w 1117102"/>
                <a:gd name="connsiteY16" fmla="*/ 263948 h 1119520"/>
                <a:gd name="connsiteX0" fmla="*/ 264390 w 1100522"/>
                <a:gd name="connsiteY0" fmla="*/ 263948 h 1119520"/>
                <a:gd name="connsiteX1" fmla="*/ 689808 w 1100522"/>
                <a:gd name="connsiteY1" fmla="*/ 20162 h 1119520"/>
                <a:gd name="connsiteX2" fmla="*/ 759287 w 1100522"/>
                <a:gd name="connsiteY2" fmla="*/ 4813 h 1119520"/>
                <a:gd name="connsiteX3" fmla="*/ 790240 w 1100522"/>
                <a:gd name="connsiteY3" fmla="*/ 75346 h 1119520"/>
                <a:gd name="connsiteX4" fmla="*/ 572341 w 1100522"/>
                <a:gd name="connsiteY4" fmla="*/ 372448 h 1119520"/>
                <a:gd name="connsiteX5" fmla="*/ 921951 w 1100522"/>
                <a:gd name="connsiteY5" fmla="*/ 341435 h 1119520"/>
                <a:gd name="connsiteX6" fmla="*/ 1009353 w 1100522"/>
                <a:gd name="connsiteY6" fmla="*/ 516239 h 1119520"/>
                <a:gd name="connsiteX7" fmla="*/ 1017811 w 1100522"/>
                <a:gd name="connsiteY7" fmla="*/ 702321 h 1119520"/>
                <a:gd name="connsiteX8" fmla="*/ 998075 w 1100522"/>
                <a:gd name="connsiteY8" fmla="*/ 913779 h 1119520"/>
                <a:gd name="connsiteX9" fmla="*/ 989617 w 1100522"/>
                <a:gd name="connsiteY9" fmla="*/ 1054750 h 1119520"/>
                <a:gd name="connsiteX10" fmla="*/ 242468 w 1100522"/>
                <a:gd name="connsiteY10" fmla="*/ 1066027 h 1119520"/>
                <a:gd name="connsiteX11" fmla="*/ 6911 w 1100522"/>
                <a:gd name="connsiteY11" fmla="*/ 992277 h 1119520"/>
                <a:gd name="connsiteX12" fmla="*/ 0 w 1100522"/>
                <a:gd name="connsiteY12" fmla="*/ 519208 h 1119520"/>
                <a:gd name="connsiteX13" fmla="*/ 36650 w 1100522"/>
                <a:gd name="connsiteY13" fmla="*/ 504961 h 1119520"/>
                <a:gd name="connsiteX14" fmla="*/ 146607 w 1100522"/>
                <a:gd name="connsiteY14" fmla="*/ 352712 h 1119520"/>
                <a:gd name="connsiteX15" fmla="*/ 264390 w 1100522"/>
                <a:gd name="connsiteY15" fmla="*/ 263948 h 1119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0522" h="1119520">
                  <a:moveTo>
                    <a:pt x="264390" y="263948"/>
                  </a:moveTo>
                  <a:cubicBezTo>
                    <a:pt x="381257" y="190131"/>
                    <a:pt x="502300" y="148084"/>
                    <a:pt x="689808" y="20162"/>
                  </a:cubicBezTo>
                  <a:cubicBezTo>
                    <a:pt x="726679" y="1841"/>
                    <a:pt x="735351" y="-5755"/>
                    <a:pt x="759287" y="4813"/>
                  </a:cubicBezTo>
                  <a:cubicBezTo>
                    <a:pt x="781648" y="17423"/>
                    <a:pt x="787052" y="43633"/>
                    <a:pt x="790240" y="75346"/>
                  </a:cubicBezTo>
                  <a:cubicBezTo>
                    <a:pt x="775103" y="234834"/>
                    <a:pt x="383440" y="362110"/>
                    <a:pt x="572341" y="372448"/>
                  </a:cubicBezTo>
                  <a:cubicBezTo>
                    <a:pt x="705794" y="359291"/>
                    <a:pt x="777220" y="346134"/>
                    <a:pt x="921951" y="341435"/>
                  </a:cubicBezTo>
                  <a:cubicBezTo>
                    <a:pt x="1053524" y="343314"/>
                    <a:pt x="1075140" y="426957"/>
                    <a:pt x="1009353" y="516239"/>
                  </a:cubicBezTo>
                  <a:cubicBezTo>
                    <a:pt x="1092056" y="520938"/>
                    <a:pt x="1160663" y="649692"/>
                    <a:pt x="1017811" y="702321"/>
                  </a:cubicBezTo>
                  <a:cubicBezTo>
                    <a:pt x="1154083" y="786904"/>
                    <a:pt x="1076080" y="894043"/>
                    <a:pt x="998075" y="913779"/>
                  </a:cubicBezTo>
                  <a:cubicBezTo>
                    <a:pt x="1063862" y="972986"/>
                    <a:pt x="1056344" y="1018097"/>
                    <a:pt x="989617" y="1054750"/>
                  </a:cubicBezTo>
                  <a:cubicBezTo>
                    <a:pt x="841597" y="1115838"/>
                    <a:pt x="459094" y="1158129"/>
                    <a:pt x="242468" y="1066027"/>
                  </a:cubicBezTo>
                  <a:cubicBezTo>
                    <a:pt x="142822" y="1031908"/>
                    <a:pt x="78047" y="996188"/>
                    <a:pt x="6911" y="992277"/>
                  </a:cubicBezTo>
                  <a:lnTo>
                    <a:pt x="0" y="519208"/>
                  </a:lnTo>
                  <a:cubicBezTo>
                    <a:pt x="9193" y="517763"/>
                    <a:pt x="20149" y="513929"/>
                    <a:pt x="36650" y="504961"/>
                  </a:cubicBezTo>
                  <a:cubicBezTo>
                    <a:pt x="57325" y="453272"/>
                    <a:pt x="83170" y="410510"/>
                    <a:pt x="146607" y="352712"/>
                  </a:cubicBezTo>
                  <a:cubicBezTo>
                    <a:pt x="186942" y="316689"/>
                    <a:pt x="225434" y="288554"/>
                    <a:pt x="264390" y="263948"/>
                  </a:cubicBezTo>
                  <a:close/>
                </a:path>
              </a:pathLst>
            </a:custGeom>
            <a:solidFill>
              <a:srgbClr val="F4BD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6" name="Rectangle 55">
              <a:extLst>
                <a:ext uri="{FF2B5EF4-FFF2-40B4-BE49-F238E27FC236}">
                  <a16:creationId xmlns:a16="http://schemas.microsoft.com/office/drawing/2014/main" xmlns="" id="{70FF38DB-E74B-4CF5-90F4-5270D508E909}"/>
                </a:ext>
              </a:extLst>
            </p:cNvPr>
            <p:cNvSpPr/>
            <p:nvPr/>
          </p:nvSpPr>
          <p:spPr>
            <a:xfrm rot="2088680">
              <a:off x="500187" y="1191785"/>
              <a:ext cx="251778" cy="5613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7" name="Rectangle 56">
              <a:extLst>
                <a:ext uri="{FF2B5EF4-FFF2-40B4-BE49-F238E27FC236}">
                  <a16:creationId xmlns:a16="http://schemas.microsoft.com/office/drawing/2014/main" xmlns="" id="{DA8EEDC2-A159-4445-AF36-C12C985D15B2}"/>
                </a:ext>
              </a:extLst>
            </p:cNvPr>
            <p:cNvSpPr/>
            <p:nvPr/>
          </p:nvSpPr>
          <p:spPr>
            <a:xfrm rot="2088680">
              <a:off x="-301346" y="798533"/>
              <a:ext cx="895191" cy="730615"/>
            </a:xfrm>
            <a:custGeom>
              <a:avLst/>
              <a:gdLst/>
              <a:ahLst/>
              <a:cxnLst/>
              <a:rect l="l" t="t" r="r" b="b"/>
              <a:pathLst>
                <a:path w="895191" h="730615">
                  <a:moveTo>
                    <a:pt x="0" y="0"/>
                  </a:moveTo>
                  <a:lnTo>
                    <a:pt x="895191" y="0"/>
                  </a:lnTo>
                  <a:lnTo>
                    <a:pt x="895191" y="730615"/>
                  </a:lnTo>
                  <a:lnTo>
                    <a:pt x="508005" y="73061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8" name="Oval 58">
              <a:extLst>
                <a:ext uri="{FF2B5EF4-FFF2-40B4-BE49-F238E27FC236}">
                  <a16:creationId xmlns:a16="http://schemas.microsoft.com/office/drawing/2014/main" xmlns="" id="{DCEE1194-F8D4-406E-8156-435C2E2C0981}"/>
                </a:ext>
              </a:extLst>
            </p:cNvPr>
            <p:cNvSpPr/>
            <p:nvPr/>
          </p:nvSpPr>
          <p:spPr>
            <a:xfrm>
              <a:off x="490431" y="1573495"/>
              <a:ext cx="94897" cy="9489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53" name="TextBox 7"/>
          <p:cNvSpPr txBox="1"/>
          <p:nvPr/>
        </p:nvSpPr>
        <p:spPr>
          <a:xfrm>
            <a:off x="2915393" y="1127522"/>
            <a:ext cx="6154864" cy="2308324"/>
          </a:xfrm>
          <a:prstGeom prst="rect">
            <a:avLst/>
          </a:prstGeom>
          <a:noFill/>
        </p:spPr>
        <p:txBody>
          <a:bodyPr wrap="square" rtlCol="0">
            <a:spAutoFit/>
          </a:bodyPr>
          <a:lstStyle/>
          <a:p>
            <a:pPr algn="ctr"/>
            <a:r>
              <a:rPr lang="en-US" altLang="ko-KR" sz="1600" dirty="0">
                <a:latin typeface="+mj-lt"/>
                <a:cs typeface="Arial" pitchFamily="34" charset="0"/>
              </a:rPr>
              <a:t>Finally, I hope that this project will answer the questions of those who are about to choose their university majors, clarify the impressive achievement of the Kingdom of Saudi Arabia in advancing the labor market despite the conditions of the </a:t>
            </a:r>
            <a:r>
              <a:rPr lang="en-US" altLang="ko-KR" sz="1600" dirty="0" smtClean="0">
                <a:latin typeface="+mj-lt"/>
                <a:cs typeface="Arial" pitchFamily="34" charset="0"/>
              </a:rPr>
              <a:t>Covid-19 </a:t>
            </a:r>
            <a:r>
              <a:rPr lang="en-US" altLang="ko-KR" sz="1600" dirty="0">
                <a:latin typeface="+mj-lt"/>
                <a:cs typeface="Arial" pitchFamily="34" charset="0"/>
              </a:rPr>
              <a:t>pandemic, and prove the strength of the digital transformation trend</a:t>
            </a:r>
            <a:r>
              <a:rPr lang="en-US" altLang="ko-KR" sz="1600" dirty="0" smtClean="0">
                <a:latin typeface="+mj-lt"/>
                <a:cs typeface="Arial" pitchFamily="34" charset="0"/>
              </a:rPr>
              <a:t>.</a:t>
            </a:r>
          </a:p>
          <a:p>
            <a:pPr marL="285750" indent="-285750">
              <a:buFontTx/>
              <a:buChar char="-"/>
            </a:pPr>
            <a:r>
              <a:rPr lang="en-US" altLang="ko-KR" sz="1600" u="sng" dirty="0" smtClean="0">
                <a:latin typeface="+mj-lt"/>
                <a:cs typeface="Arial" pitchFamily="34" charset="0"/>
              </a:rPr>
              <a:t>Future work</a:t>
            </a:r>
          </a:p>
          <a:p>
            <a:r>
              <a:rPr lang="en-US" altLang="ko-KR" sz="1600" dirty="0">
                <a:latin typeface="+mj-lt"/>
                <a:cs typeface="Arial" pitchFamily="34" charset="0"/>
              </a:rPr>
              <a:t>Deepening into the most in-demand technical and engineering sub-disciplines and knowing them more </a:t>
            </a:r>
            <a:r>
              <a:rPr lang="en-US" altLang="ko-KR" sz="1600" dirty="0" smtClean="0">
                <a:latin typeface="+mj-lt"/>
                <a:cs typeface="Arial" pitchFamily="34" charset="0"/>
              </a:rPr>
              <a:t>clearly.</a:t>
            </a:r>
            <a:endParaRPr lang="ko-KR" altLang="en-US" sz="1600" dirty="0">
              <a:latin typeface="+mj-lt"/>
              <a:cs typeface="Arial" pitchFamily="34" charset="0"/>
            </a:endParaRPr>
          </a:p>
        </p:txBody>
      </p:sp>
    </p:spTree>
    <p:extLst>
      <p:ext uri="{BB962C8B-B14F-4D97-AF65-F5344CB8AC3E}">
        <p14:creationId xmlns:p14="http://schemas.microsoft.com/office/powerpoint/2010/main" val="208091512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14338"/>
            <a:ext cx="9144000"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7" name="Group 6"/>
          <p:cNvGrpSpPr/>
          <p:nvPr/>
        </p:nvGrpSpPr>
        <p:grpSpPr>
          <a:xfrm>
            <a:off x="2267744" y="2166532"/>
            <a:ext cx="4608512" cy="1773369"/>
            <a:chOff x="2253890" y="1908328"/>
            <a:chExt cx="4608512" cy="926188"/>
          </a:xfrm>
        </p:grpSpPr>
        <p:sp>
          <p:nvSpPr>
            <p:cNvPr id="8" name="Text Placeholder 3"/>
            <p:cNvSpPr txBox="1">
              <a:spLocks/>
            </p:cNvSpPr>
            <p:nvPr/>
          </p:nvSpPr>
          <p:spPr>
            <a:xfrm>
              <a:off x="2253890" y="2557829"/>
              <a:ext cx="4608512" cy="276687"/>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1400" dirty="0">
                <a:solidFill>
                  <a:schemeClr val="bg1"/>
                </a:solidFill>
                <a:cs typeface="Arial" pitchFamily="34" charset="0"/>
              </a:endParaRPr>
            </a:p>
          </p:txBody>
        </p:sp>
        <p:sp>
          <p:nvSpPr>
            <p:cNvPr id="9" name="Title 4"/>
            <p:cNvSpPr txBox="1">
              <a:spLocks/>
            </p:cNvSpPr>
            <p:nvPr/>
          </p:nvSpPr>
          <p:spPr>
            <a:xfrm>
              <a:off x="2253890" y="1908328"/>
              <a:ext cx="4608512"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en-US" altLang="ko-KR" dirty="0" smtClean="0">
                  <a:solidFill>
                    <a:schemeClr val="bg1"/>
                  </a:solidFill>
                  <a:latin typeface="+mj-lt"/>
                </a:rPr>
                <a:t>Any Question</a:t>
              </a:r>
            </a:p>
            <a:p>
              <a:pPr algn="ctr"/>
              <a:r>
                <a:rPr lang="en-US" altLang="ko-KR" smtClean="0">
                  <a:solidFill>
                    <a:schemeClr val="bg1"/>
                  </a:solidFill>
                  <a:latin typeface="+mj-lt"/>
                </a:rPr>
                <a:t>Thank you </a:t>
              </a:r>
              <a:r>
                <a:rPr lang="en-US" altLang="ko-KR" dirty="0" smtClean="0">
                  <a:solidFill>
                    <a:schemeClr val="bg1"/>
                  </a:solidFill>
                  <a:latin typeface="+mj-lt"/>
                </a:rPr>
                <a:t>!!</a:t>
              </a:r>
              <a:endParaRPr lang="ko-KR" altLang="en-US" dirty="0">
                <a:solidFill>
                  <a:schemeClr val="bg1"/>
                </a:solidFill>
                <a:latin typeface="+mj-lt"/>
              </a:endParaRPr>
            </a:p>
          </p:txBody>
        </p:sp>
      </p:grpSp>
      <p:sp>
        <p:nvSpPr>
          <p:cNvPr id="10" name="Rounded Rectangle 5">
            <a:extLst>
              <a:ext uri="{FF2B5EF4-FFF2-40B4-BE49-F238E27FC236}">
                <a16:creationId xmlns:a16="http://schemas.microsoft.com/office/drawing/2014/main" xmlns="" id="{D5559164-2C48-4BD0-9228-7B2DA83637C5}"/>
              </a:ext>
            </a:extLst>
          </p:cNvPr>
          <p:cNvSpPr/>
          <p:nvPr/>
        </p:nvSpPr>
        <p:spPr>
          <a:xfrm flipH="1">
            <a:off x="3923928" y="1347614"/>
            <a:ext cx="1080120" cy="720079"/>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22635773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Contents</a:t>
            </a:r>
            <a:endParaRPr lang="ko-KR" altLang="en-US" dirty="0"/>
          </a:p>
        </p:txBody>
      </p:sp>
      <p:sp>
        <p:nvSpPr>
          <p:cNvPr id="49" name="Pentagon 48"/>
          <p:cNvSpPr/>
          <p:nvPr/>
        </p:nvSpPr>
        <p:spPr>
          <a:xfrm>
            <a:off x="2079428" y="1209498"/>
            <a:ext cx="1116184" cy="576000"/>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Rectangle 2"/>
          <p:cNvSpPr/>
          <p:nvPr/>
        </p:nvSpPr>
        <p:spPr>
          <a:xfrm>
            <a:off x="2974842" y="1209498"/>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4" name="TextBox 53"/>
          <p:cNvSpPr txBox="1"/>
          <p:nvPr/>
        </p:nvSpPr>
        <p:spPr>
          <a:xfrm>
            <a:off x="2161101" y="1288494"/>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sp>
        <p:nvSpPr>
          <p:cNvPr id="60" name="TextBox 10"/>
          <p:cNvSpPr txBox="1"/>
          <p:nvPr/>
        </p:nvSpPr>
        <p:spPr bwMode="auto">
          <a:xfrm>
            <a:off x="3471098" y="1330758"/>
            <a:ext cx="4845318"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smtClean="0">
                <a:cs typeface="Arial" pitchFamily="34" charset="0"/>
              </a:rPr>
              <a:t>Introduction </a:t>
            </a:r>
            <a:endParaRPr lang="en-US" altLang="ko-KR" sz="1600" b="1" dirty="0">
              <a:cs typeface="Arial" pitchFamily="34" charset="0"/>
            </a:endParaRPr>
          </a:p>
        </p:txBody>
      </p:sp>
      <p:sp>
        <p:nvSpPr>
          <p:cNvPr id="108" name="Pentagon 107"/>
          <p:cNvSpPr/>
          <p:nvPr/>
        </p:nvSpPr>
        <p:spPr>
          <a:xfrm>
            <a:off x="2079428" y="1907374"/>
            <a:ext cx="1116184" cy="576000"/>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9" name="Rectangle 2"/>
          <p:cNvSpPr/>
          <p:nvPr/>
        </p:nvSpPr>
        <p:spPr>
          <a:xfrm>
            <a:off x="2974842" y="1907374"/>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0" name="TextBox 109"/>
          <p:cNvSpPr txBox="1"/>
          <p:nvPr/>
        </p:nvSpPr>
        <p:spPr>
          <a:xfrm>
            <a:off x="2161101" y="1986370"/>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02</a:t>
            </a:r>
          </a:p>
        </p:txBody>
      </p:sp>
      <p:sp>
        <p:nvSpPr>
          <p:cNvPr id="112" name="TextBox 10"/>
          <p:cNvSpPr txBox="1"/>
          <p:nvPr/>
        </p:nvSpPr>
        <p:spPr bwMode="auto">
          <a:xfrm>
            <a:off x="3486526" y="2026097"/>
            <a:ext cx="4845318"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smtClean="0">
                <a:cs typeface="Arial" pitchFamily="34" charset="0"/>
              </a:rPr>
              <a:t>Data Structure </a:t>
            </a:r>
            <a:endParaRPr lang="en-US" altLang="ko-KR" sz="1600" b="1" dirty="0">
              <a:cs typeface="Arial" pitchFamily="34" charset="0"/>
            </a:endParaRPr>
          </a:p>
        </p:txBody>
      </p:sp>
      <p:sp>
        <p:nvSpPr>
          <p:cNvPr id="115" name="Pentagon 114"/>
          <p:cNvSpPr/>
          <p:nvPr/>
        </p:nvSpPr>
        <p:spPr>
          <a:xfrm>
            <a:off x="2079428" y="2605250"/>
            <a:ext cx="1116184" cy="576000"/>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6" name="Rectangle 2"/>
          <p:cNvSpPr/>
          <p:nvPr/>
        </p:nvSpPr>
        <p:spPr>
          <a:xfrm>
            <a:off x="2974842" y="2605250"/>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7" name="TextBox 116"/>
          <p:cNvSpPr txBox="1"/>
          <p:nvPr/>
        </p:nvSpPr>
        <p:spPr>
          <a:xfrm>
            <a:off x="2161101" y="2684246"/>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03</a:t>
            </a:r>
          </a:p>
        </p:txBody>
      </p:sp>
      <p:sp>
        <p:nvSpPr>
          <p:cNvPr id="119" name="TextBox 10"/>
          <p:cNvSpPr txBox="1"/>
          <p:nvPr/>
        </p:nvSpPr>
        <p:spPr bwMode="auto">
          <a:xfrm>
            <a:off x="3471098" y="2723973"/>
            <a:ext cx="4845318"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smtClean="0">
                <a:cs typeface="Arial" pitchFamily="34" charset="0"/>
              </a:rPr>
              <a:t>Data Cleaning </a:t>
            </a:r>
            <a:endParaRPr lang="en-US" altLang="ko-KR" sz="1600" b="1" dirty="0">
              <a:cs typeface="Arial" pitchFamily="34" charset="0"/>
            </a:endParaRPr>
          </a:p>
        </p:txBody>
      </p:sp>
      <p:sp>
        <p:nvSpPr>
          <p:cNvPr id="122" name="Pentagon 121"/>
          <p:cNvSpPr/>
          <p:nvPr/>
        </p:nvSpPr>
        <p:spPr>
          <a:xfrm>
            <a:off x="2079428" y="3303126"/>
            <a:ext cx="1116184" cy="576000"/>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3" name="Rectangle 2"/>
          <p:cNvSpPr/>
          <p:nvPr/>
        </p:nvSpPr>
        <p:spPr>
          <a:xfrm>
            <a:off x="2974842" y="3303126"/>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4" name="TextBox 123"/>
          <p:cNvSpPr txBox="1"/>
          <p:nvPr/>
        </p:nvSpPr>
        <p:spPr>
          <a:xfrm>
            <a:off x="2161101" y="3382122"/>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04</a:t>
            </a:r>
          </a:p>
        </p:txBody>
      </p:sp>
      <p:sp>
        <p:nvSpPr>
          <p:cNvPr id="126" name="TextBox 10"/>
          <p:cNvSpPr txBox="1"/>
          <p:nvPr/>
        </p:nvSpPr>
        <p:spPr bwMode="auto">
          <a:xfrm>
            <a:off x="3471098" y="3421849"/>
            <a:ext cx="4845318"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smtClean="0">
                <a:cs typeface="Arial" pitchFamily="34" charset="0"/>
              </a:rPr>
              <a:t>Data Analysis</a:t>
            </a:r>
            <a:endParaRPr lang="en-US" altLang="ko-KR" sz="1600" b="1" dirty="0">
              <a:cs typeface="Arial" pitchFamily="34" charset="0"/>
            </a:endParaRPr>
          </a:p>
        </p:txBody>
      </p:sp>
      <p:sp>
        <p:nvSpPr>
          <p:cNvPr id="129" name="Pentagon 128"/>
          <p:cNvSpPr/>
          <p:nvPr/>
        </p:nvSpPr>
        <p:spPr>
          <a:xfrm>
            <a:off x="2079428" y="4001000"/>
            <a:ext cx="1116184" cy="576000"/>
          </a:xfrm>
          <a:prstGeom prst="homePlate">
            <a:avLst>
              <a:gd name="adj" fmla="val 549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0" name="Rectangle 2"/>
          <p:cNvSpPr/>
          <p:nvPr/>
        </p:nvSpPr>
        <p:spPr>
          <a:xfrm>
            <a:off x="2974842" y="4001000"/>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1" name="TextBox 130"/>
          <p:cNvSpPr txBox="1"/>
          <p:nvPr/>
        </p:nvSpPr>
        <p:spPr>
          <a:xfrm>
            <a:off x="2161101" y="4079996"/>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05</a:t>
            </a:r>
          </a:p>
        </p:txBody>
      </p:sp>
      <p:sp>
        <p:nvSpPr>
          <p:cNvPr id="133" name="TextBox 10"/>
          <p:cNvSpPr txBox="1"/>
          <p:nvPr/>
        </p:nvSpPr>
        <p:spPr bwMode="auto">
          <a:xfrm>
            <a:off x="3471098" y="4150500"/>
            <a:ext cx="4845318"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smtClean="0">
                <a:cs typeface="Arial" pitchFamily="34" charset="0"/>
              </a:rPr>
              <a:t>Conclusion</a:t>
            </a:r>
            <a:endParaRPr lang="en-US" altLang="ko-KR" sz="1600" b="1" dirty="0">
              <a:cs typeface="Arial" pitchFamily="34" charset="0"/>
            </a:endParaRPr>
          </a:p>
        </p:txBody>
      </p:sp>
    </p:spTree>
    <p:extLst>
      <p:ext uri="{BB962C8B-B14F-4D97-AF65-F5344CB8AC3E}">
        <p14:creationId xmlns:p14="http://schemas.microsoft.com/office/powerpoint/2010/main" val="13219275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267744" y="2427734"/>
            <a:ext cx="4529562" cy="925071"/>
            <a:chOff x="3714846" y="1635646"/>
            <a:chExt cx="4529562" cy="925071"/>
          </a:xfrm>
        </p:grpSpPr>
        <p:sp>
          <p:nvSpPr>
            <p:cNvPr id="6" name="TextBox 5"/>
            <p:cNvSpPr txBox="1"/>
            <p:nvPr/>
          </p:nvSpPr>
          <p:spPr>
            <a:xfrm>
              <a:off x="3714846" y="2283718"/>
              <a:ext cx="4529562"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7" name="Text Placeholder 13"/>
            <p:cNvSpPr txBox="1">
              <a:spLocks/>
            </p:cNvSpPr>
            <p:nvPr/>
          </p:nvSpPr>
          <p:spPr>
            <a:xfrm>
              <a:off x="3714846" y="1635646"/>
              <a:ext cx="4529562" cy="57606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3600" b="1" dirty="0">
                <a:solidFill>
                  <a:schemeClr val="accent5"/>
                </a:solidFill>
                <a:latin typeface="+mj-lt"/>
                <a:cs typeface="Arial" pitchFamily="34" charset="0"/>
              </a:endParaRPr>
            </a:p>
          </p:txBody>
        </p:sp>
      </p:grpSp>
      <p:pic>
        <p:nvPicPr>
          <p:cNvPr id="4" name="عنصر نائب للصورة 3"/>
          <p:cNvPicPr>
            <a:picLocks noGrp="1" noChangeAspect="1"/>
          </p:cNvPicPr>
          <p:nvPr>
            <p:ph type="pic" idx="12"/>
          </p:nvPr>
        </p:nvPicPr>
        <p:blipFill>
          <a:blip r:embed="rId2">
            <a:extLst>
              <a:ext uri="{28A0092B-C50C-407E-A947-70E740481C1C}">
                <a14:useLocalDpi xmlns:a14="http://schemas.microsoft.com/office/drawing/2010/main" val="0"/>
              </a:ext>
            </a:extLst>
          </a:blip>
          <a:srcRect t="16037" b="16037"/>
          <a:stretch>
            <a:fillRect/>
          </a:stretch>
        </p:blipFill>
        <p:spPr/>
      </p:pic>
      <p:sp>
        <p:nvSpPr>
          <p:cNvPr id="9" name="مستطيل 8"/>
          <p:cNvSpPr/>
          <p:nvPr/>
        </p:nvSpPr>
        <p:spPr>
          <a:xfrm>
            <a:off x="1547664" y="1875477"/>
            <a:ext cx="6624736" cy="1938992"/>
          </a:xfrm>
          <a:prstGeom prst="rect">
            <a:avLst/>
          </a:prstGeom>
        </p:spPr>
        <p:txBody>
          <a:bodyPr wrap="square">
            <a:spAutoFit/>
          </a:bodyPr>
          <a:lstStyle/>
          <a:p>
            <a:pPr algn="ctr"/>
            <a:r>
              <a:rPr lang="en-US" sz="2000">
                <a:latin typeface="Times New Roman" panose="02020603050405020304" pitchFamily="18" charset="0"/>
                <a:ea typeface="Calibri" panose="020F0502020204030204" pitchFamily="34" charset="0"/>
              </a:rPr>
              <a:t>Many people are asking about the most sought-after jobs in the labor market </a:t>
            </a:r>
            <a:r>
              <a:rPr lang="en-US" sz="2000" smtClean="0">
                <a:latin typeface="Times New Roman" panose="02020603050405020304" pitchFamily="18" charset="0"/>
                <a:ea typeface="Calibri" panose="020F0502020204030204" pitchFamily="34" charset="0"/>
              </a:rPr>
              <a:t>recenty, </a:t>
            </a:r>
            <a:r>
              <a:rPr lang="en-US" sz="2000">
                <a:latin typeface="Times New Roman" panose="02020603050405020304" pitchFamily="18" charset="0"/>
                <a:ea typeface="Calibri" panose="020F0502020204030204" pitchFamily="34" charset="0"/>
              </a:rPr>
              <a:t>so I, as a data analyst, made use of the information provided on Bayt.com, the largest job site in the Middle East and North Africa, and it is the link between job seekers and employers who intend to hire. </a:t>
            </a:r>
            <a:r>
              <a:rPr lang="en-US" sz="2000" dirty="0">
                <a:latin typeface="Times New Roman" panose="02020603050405020304" pitchFamily="18" charset="0"/>
                <a:ea typeface="Calibri" panose="020F0502020204030204" pitchFamily="34" charset="0"/>
              </a:rPr>
              <a:t>Every day, the region's top </a:t>
            </a:r>
            <a:r>
              <a:rPr lang="en-US" sz="2000" dirty="0" smtClean="0">
                <a:latin typeface="Times New Roman" panose="02020603050405020304" pitchFamily="18" charset="0"/>
                <a:ea typeface="Calibri" panose="020F0502020204030204" pitchFamily="34" charset="0"/>
              </a:rPr>
              <a:t>employers </a:t>
            </a:r>
            <a:r>
              <a:rPr lang="en-US" sz="2000" dirty="0">
                <a:latin typeface="Times New Roman" panose="02020603050405020304" pitchFamily="18" charset="0"/>
                <a:ea typeface="Calibri" panose="020F0502020204030204" pitchFamily="34" charset="0"/>
              </a:rPr>
              <a:t>add thousands of vacancies to the platform</a:t>
            </a:r>
            <a:endParaRPr lang="ar-SA" sz="2000"/>
          </a:p>
        </p:txBody>
      </p:sp>
    </p:spTree>
    <p:extLst>
      <p:ext uri="{BB962C8B-B14F-4D97-AF65-F5344CB8AC3E}">
        <p14:creationId xmlns:p14="http://schemas.microsoft.com/office/powerpoint/2010/main" val="186804055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smtClean="0"/>
              <a:t>Data Structure </a:t>
            </a:r>
            <a:endParaRPr lang="ar-SA"/>
          </a:p>
        </p:txBody>
      </p:sp>
      <p:sp>
        <p:nvSpPr>
          <p:cNvPr id="7" name="TextBox 26"/>
          <p:cNvSpPr txBox="1"/>
          <p:nvPr/>
        </p:nvSpPr>
        <p:spPr>
          <a:xfrm>
            <a:off x="1475656" y="1323352"/>
            <a:ext cx="3600400" cy="1384995"/>
          </a:xfrm>
          <a:prstGeom prst="rect">
            <a:avLst/>
          </a:prstGeom>
          <a:noFill/>
        </p:spPr>
        <p:txBody>
          <a:bodyPr wrap="square" rtlCol="0">
            <a:spAutoFit/>
          </a:bodyPr>
          <a:lstStyle/>
          <a:p>
            <a:r>
              <a:rPr lang="en-US" sz="1400" u="sng" dirty="0" smtClean="0"/>
              <a:t>The </a:t>
            </a:r>
            <a:r>
              <a:rPr lang="en-US" sz="1400" u="sng" dirty="0"/>
              <a:t>dataset contains </a:t>
            </a:r>
            <a:r>
              <a:rPr lang="en-US" sz="1400" u="sng" dirty="0" smtClean="0"/>
              <a:t>: </a:t>
            </a:r>
          </a:p>
          <a:p>
            <a:pPr marL="285750" indent="-285750">
              <a:buFontTx/>
              <a:buChar char="-"/>
            </a:pPr>
            <a:r>
              <a:rPr lang="en-US" sz="1400" dirty="0" smtClean="0"/>
              <a:t>3,469 </a:t>
            </a:r>
            <a:r>
              <a:rPr lang="en-US" sz="1400" dirty="0"/>
              <a:t>entries </a:t>
            </a:r>
            <a:endParaRPr lang="en-US" sz="1400" dirty="0" smtClean="0"/>
          </a:p>
          <a:p>
            <a:pPr marL="285750" indent="-285750">
              <a:buFontTx/>
              <a:buChar char="-"/>
            </a:pPr>
            <a:r>
              <a:rPr lang="en-US" sz="1400" dirty="0" smtClean="0"/>
              <a:t>26 </a:t>
            </a:r>
            <a:r>
              <a:rPr lang="en-US" sz="1400" dirty="0"/>
              <a:t>features, </a:t>
            </a:r>
            <a:endParaRPr lang="en-US" sz="1400" dirty="0" smtClean="0"/>
          </a:p>
          <a:p>
            <a:pPr marL="285750" indent="-285750">
              <a:buFontTx/>
              <a:buChar char="-"/>
            </a:pPr>
            <a:r>
              <a:rPr lang="en-US" sz="1400" dirty="0" smtClean="0"/>
              <a:t>each </a:t>
            </a:r>
            <a:r>
              <a:rPr lang="en-US" sz="1400" dirty="0"/>
              <a:t>row contains an ID that identifies each job posting.</a:t>
            </a:r>
          </a:p>
          <a:p>
            <a:endParaRPr lang="ko-KR" altLang="en-US" sz="1400" dirty="0">
              <a:solidFill>
                <a:schemeClr val="accent5"/>
              </a:solidFill>
              <a:cs typeface="Arial" pitchFamily="34" charset="0"/>
            </a:endParaRPr>
          </a:p>
        </p:txBody>
      </p:sp>
      <p:pic>
        <p:nvPicPr>
          <p:cNvPr id="10" name="صورة 9"/>
          <p:cNvPicPr>
            <a:picLocks noChangeAspect="1"/>
          </p:cNvPicPr>
          <p:nvPr/>
        </p:nvPicPr>
        <p:blipFill rotWithShape="1">
          <a:blip r:embed="rId2"/>
          <a:srcRect l="21651" t="28066" r="44487"/>
          <a:stretch/>
        </p:blipFill>
        <p:spPr>
          <a:xfrm>
            <a:off x="5364089" y="-2863"/>
            <a:ext cx="3779912" cy="5146363"/>
          </a:xfrm>
          <a:prstGeom prst="rect">
            <a:avLst/>
          </a:prstGeom>
        </p:spPr>
      </p:pic>
    </p:spTree>
    <p:extLst>
      <p:ext uri="{BB962C8B-B14F-4D97-AF65-F5344CB8AC3E}">
        <p14:creationId xmlns:p14="http://schemas.microsoft.com/office/powerpoint/2010/main" val="380675499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Data Cleaning </a:t>
            </a:r>
            <a:endParaRPr lang="ko-KR" altLang="en-US" dirty="0"/>
          </a:p>
        </p:txBody>
      </p:sp>
      <p:grpSp>
        <p:nvGrpSpPr>
          <p:cNvPr id="3" name="Group 2"/>
          <p:cNvGrpSpPr/>
          <p:nvPr/>
        </p:nvGrpSpPr>
        <p:grpSpPr>
          <a:xfrm>
            <a:off x="247435" y="2414619"/>
            <a:ext cx="3149101" cy="2293969"/>
            <a:chOff x="247435" y="2414619"/>
            <a:chExt cx="3149101" cy="2293969"/>
          </a:xfrm>
        </p:grpSpPr>
        <p:sp>
          <p:nvSpPr>
            <p:cNvPr id="13" name="Rectangle 12"/>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p:cNvGrpSpPr/>
          <p:nvPr/>
        </p:nvGrpSpPr>
        <p:grpSpPr>
          <a:xfrm>
            <a:off x="3491880" y="1058926"/>
            <a:ext cx="5256136" cy="545638"/>
            <a:chOff x="7164288" y="856926"/>
            <a:chExt cx="1439711" cy="523586"/>
          </a:xfrm>
        </p:grpSpPr>
        <p:sp>
          <p:nvSpPr>
            <p:cNvPr id="39" name="TextBox 38"/>
            <p:cNvSpPr txBox="1"/>
            <p:nvPr/>
          </p:nvSpPr>
          <p:spPr>
            <a:xfrm>
              <a:off x="7164288" y="856926"/>
              <a:ext cx="1439711" cy="492443"/>
            </a:xfrm>
            <a:prstGeom prst="rect">
              <a:avLst/>
            </a:prstGeom>
            <a:noFill/>
          </p:spPr>
          <p:txBody>
            <a:bodyPr wrap="square" rtlCol="0">
              <a:spAutoFit/>
            </a:bodyPr>
            <a:lstStyle/>
            <a:p>
              <a:r>
                <a:rPr lang="en-US" sz="1400" b="1" u="sng" dirty="0"/>
                <a:t>Rename Columns because not valid in python</a:t>
              </a:r>
            </a:p>
            <a:p>
              <a:endParaRPr lang="ko-KR" altLang="en-US" sz="1200" dirty="0">
                <a:solidFill>
                  <a:schemeClr val="tx1">
                    <a:lumMod val="75000"/>
                    <a:lumOff val="25000"/>
                  </a:schemeClr>
                </a:solidFill>
                <a:cs typeface="Arial" pitchFamily="34" charset="0"/>
              </a:endParaRPr>
            </a:p>
          </p:txBody>
        </p:sp>
        <p:sp>
          <p:nvSpPr>
            <p:cNvPr id="40" name="TextBox 39"/>
            <p:cNvSpPr txBox="1"/>
            <p:nvPr/>
          </p:nvSpPr>
          <p:spPr>
            <a:xfrm>
              <a:off x="7164288" y="1103513"/>
              <a:ext cx="143971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sp>
        <p:nvSpPr>
          <p:cNvPr id="51" name="TextBox 50"/>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pic>
        <p:nvPicPr>
          <p:cNvPr id="4" name="صورة 3"/>
          <p:cNvPicPr>
            <a:picLocks noChangeAspect="1"/>
          </p:cNvPicPr>
          <p:nvPr/>
        </p:nvPicPr>
        <p:blipFill rotWithShape="1">
          <a:blip r:embed="rId3"/>
          <a:srcRect l="16138" t="29529" r="15350" b="16368"/>
          <a:stretch/>
        </p:blipFill>
        <p:spPr>
          <a:xfrm>
            <a:off x="3648078" y="1493613"/>
            <a:ext cx="5416961" cy="22371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8020986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Data Cleaning </a:t>
            </a:r>
            <a:endParaRPr lang="ko-KR" altLang="en-US" dirty="0"/>
          </a:p>
        </p:txBody>
      </p:sp>
      <p:grpSp>
        <p:nvGrpSpPr>
          <p:cNvPr id="3" name="Group 2"/>
          <p:cNvGrpSpPr/>
          <p:nvPr/>
        </p:nvGrpSpPr>
        <p:grpSpPr>
          <a:xfrm>
            <a:off x="247435" y="2414619"/>
            <a:ext cx="3149101" cy="2293969"/>
            <a:chOff x="247435" y="2414619"/>
            <a:chExt cx="3149101" cy="2293969"/>
          </a:xfrm>
        </p:grpSpPr>
        <p:sp>
          <p:nvSpPr>
            <p:cNvPr id="13" name="Rectangle 12"/>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p:cNvGrpSpPr/>
          <p:nvPr/>
        </p:nvGrpSpPr>
        <p:grpSpPr>
          <a:xfrm>
            <a:off x="3652370" y="1083994"/>
            <a:ext cx="5095649" cy="520570"/>
            <a:chOff x="7105609" y="859942"/>
            <a:chExt cx="1498390" cy="520570"/>
          </a:xfrm>
        </p:grpSpPr>
        <p:sp>
          <p:nvSpPr>
            <p:cNvPr id="39" name="TextBox 38"/>
            <p:cNvSpPr txBox="1"/>
            <p:nvPr/>
          </p:nvSpPr>
          <p:spPr>
            <a:xfrm>
              <a:off x="7105609" y="859942"/>
              <a:ext cx="1439711" cy="307777"/>
            </a:xfrm>
            <a:prstGeom prst="rect">
              <a:avLst/>
            </a:prstGeom>
            <a:noFill/>
          </p:spPr>
          <p:txBody>
            <a:bodyPr wrap="square" rtlCol="0">
              <a:spAutoFit/>
            </a:bodyPr>
            <a:lstStyle/>
            <a:p>
              <a:r>
                <a:rPr lang="en-US" altLang="ko-KR" sz="1400" b="1" u="sng" dirty="0" smtClean="0">
                  <a:cs typeface="Arial" pitchFamily="34" charset="0"/>
                </a:rPr>
                <a:t>Detecting missing values with .</a:t>
              </a:r>
              <a:r>
                <a:rPr lang="en-US" altLang="ko-KR" sz="1400" b="1" u="sng" dirty="0" err="1" smtClean="0">
                  <a:cs typeface="Arial" pitchFamily="34" charset="0"/>
                </a:rPr>
                <a:t>isna</a:t>
              </a:r>
              <a:r>
                <a:rPr lang="en-US" altLang="ko-KR" sz="1400" b="1" u="sng" dirty="0" smtClean="0">
                  <a:cs typeface="Arial" pitchFamily="34" charset="0"/>
                </a:rPr>
                <a:t>() </a:t>
              </a:r>
              <a:endParaRPr lang="ko-KR" altLang="en-US" sz="1400" b="1" u="sng" dirty="0">
                <a:cs typeface="Arial" pitchFamily="34" charset="0"/>
              </a:endParaRPr>
            </a:p>
          </p:txBody>
        </p:sp>
        <p:sp>
          <p:nvSpPr>
            <p:cNvPr id="40" name="TextBox 39"/>
            <p:cNvSpPr txBox="1"/>
            <p:nvPr/>
          </p:nvSpPr>
          <p:spPr>
            <a:xfrm>
              <a:off x="7164288" y="1103513"/>
              <a:ext cx="143971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sp>
        <p:nvSpPr>
          <p:cNvPr id="51" name="TextBox 50"/>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pic>
        <p:nvPicPr>
          <p:cNvPr id="4" name="صورة 3"/>
          <p:cNvPicPr>
            <a:picLocks noChangeAspect="1"/>
          </p:cNvPicPr>
          <p:nvPr/>
        </p:nvPicPr>
        <p:blipFill rotWithShape="1">
          <a:blip r:embed="rId3"/>
          <a:srcRect l="15350" t="44612" r="15350" b="10058"/>
          <a:stretch/>
        </p:blipFill>
        <p:spPr>
          <a:xfrm>
            <a:off x="3751020" y="1604564"/>
            <a:ext cx="5381072" cy="22322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4506016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Data Cleaning </a:t>
            </a:r>
            <a:endParaRPr lang="ko-KR" altLang="en-US" dirty="0"/>
          </a:p>
        </p:txBody>
      </p:sp>
      <p:grpSp>
        <p:nvGrpSpPr>
          <p:cNvPr id="3" name="Group 2"/>
          <p:cNvGrpSpPr/>
          <p:nvPr/>
        </p:nvGrpSpPr>
        <p:grpSpPr>
          <a:xfrm>
            <a:off x="247435" y="2414619"/>
            <a:ext cx="3149101" cy="2293969"/>
            <a:chOff x="247435" y="2414619"/>
            <a:chExt cx="3149101" cy="2293969"/>
          </a:xfrm>
        </p:grpSpPr>
        <p:sp>
          <p:nvSpPr>
            <p:cNvPr id="13" name="Rectangle 12"/>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p:cNvGrpSpPr/>
          <p:nvPr/>
        </p:nvGrpSpPr>
        <p:grpSpPr>
          <a:xfrm>
            <a:off x="3851920" y="1080978"/>
            <a:ext cx="4896096" cy="523586"/>
            <a:chOff x="7164288" y="856926"/>
            <a:chExt cx="1439711" cy="523586"/>
          </a:xfrm>
        </p:grpSpPr>
        <p:sp>
          <p:nvSpPr>
            <p:cNvPr id="39" name="TextBox 38"/>
            <p:cNvSpPr txBox="1"/>
            <p:nvPr/>
          </p:nvSpPr>
          <p:spPr>
            <a:xfrm>
              <a:off x="7164288" y="856926"/>
              <a:ext cx="1439711"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40" name="TextBox 39"/>
            <p:cNvSpPr txBox="1"/>
            <p:nvPr/>
          </p:nvSpPr>
          <p:spPr>
            <a:xfrm>
              <a:off x="7164288" y="1103513"/>
              <a:ext cx="143971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sp>
        <p:nvSpPr>
          <p:cNvPr id="51" name="TextBox 50"/>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pic>
        <p:nvPicPr>
          <p:cNvPr id="5" name="صورة 4"/>
          <p:cNvPicPr>
            <a:picLocks noChangeAspect="1"/>
          </p:cNvPicPr>
          <p:nvPr/>
        </p:nvPicPr>
        <p:blipFill rotWithShape="1">
          <a:blip r:embed="rId3"/>
          <a:srcRect l="15350" t="54387" r="16138" b="25141"/>
          <a:stretch/>
        </p:blipFill>
        <p:spPr>
          <a:xfrm>
            <a:off x="3584930" y="1701874"/>
            <a:ext cx="5506781" cy="201135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مستطيل 5"/>
          <p:cNvSpPr/>
          <p:nvPr/>
        </p:nvSpPr>
        <p:spPr>
          <a:xfrm>
            <a:off x="3593512" y="1058395"/>
            <a:ext cx="5518196" cy="523220"/>
          </a:xfrm>
          <a:prstGeom prst="rect">
            <a:avLst/>
          </a:prstGeom>
        </p:spPr>
        <p:txBody>
          <a:bodyPr wrap="square">
            <a:spAutoFit/>
          </a:bodyPr>
          <a:lstStyle/>
          <a:p>
            <a:r>
              <a:rPr lang="en-US" sz="1400" b="1" u="sng" dirty="0">
                <a:latin typeface="+mj-lt"/>
              </a:rPr>
              <a:t>Drop unnecessary columns with</a:t>
            </a:r>
          </a:p>
          <a:p>
            <a:r>
              <a:rPr lang="en-US" sz="1400" b="1" u="sng" dirty="0">
                <a:latin typeface="+mj-lt"/>
              </a:rPr>
              <a:t>pandas .drop()</a:t>
            </a:r>
            <a:endParaRPr lang="ar-SA" sz="1400" b="1" u="sng" dirty="0">
              <a:latin typeface="+mj-lt"/>
            </a:endParaRPr>
          </a:p>
        </p:txBody>
      </p:sp>
    </p:spTree>
    <p:extLst>
      <p:ext uri="{BB962C8B-B14F-4D97-AF65-F5344CB8AC3E}">
        <p14:creationId xmlns:p14="http://schemas.microsoft.com/office/powerpoint/2010/main" val="339341108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Data Cleaning </a:t>
            </a:r>
            <a:endParaRPr lang="ko-KR" altLang="en-US" dirty="0"/>
          </a:p>
        </p:txBody>
      </p:sp>
      <p:grpSp>
        <p:nvGrpSpPr>
          <p:cNvPr id="3" name="Group 2"/>
          <p:cNvGrpSpPr/>
          <p:nvPr/>
        </p:nvGrpSpPr>
        <p:grpSpPr>
          <a:xfrm>
            <a:off x="247435" y="2414619"/>
            <a:ext cx="3149101" cy="2293969"/>
            <a:chOff x="247435" y="2414619"/>
            <a:chExt cx="3149101" cy="2293969"/>
          </a:xfrm>
        </p:grpSpPr>
        <p:sp>
          <p:nvSpPr>
            <p:cNvPr id="13" name="Rectangle 12"/>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p:cNvGrpSpPr/>
          <p:nvPr/>
        </p:nvGrpSpPr>
        <p:grpSpPr>
          <a:xfrm>
            <a:off x="3851920" y="1080978"/>
            <a:ext cx="4896096" cy="523586"/>
            <a:chOff x="7164288" y="856926"/>
            <a:chExt cx="1439711" cy="523586"/>
          </a:xfrm>
        </p:grpSpPr>
        <p:sp>
          <p:nvSpPr>
            <p:cNvPr id="39" name="TextBox 38"/>
            <p:cNvSpPr txBox="1"/>
            <p:nvPr/>
          </p:nvSpPr>
          <p:spPr>
            <a:xfrm>
              <a:off x="7164288" y="856926"/>
              <a:ext cx="1439711"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40" name="TextBox 39"/>
            <p:cNvSpPr txBox="1"/>
            <p:nvPr/>
          </p:nvSpPr>
          <p:spPr>
            <a:xfrm>
              <a:off x="7164288" y="1103513"/>
              <a:ext cx="143971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sp>
        <p:nvSpPr>
          <p:cNvPr id="51" name="TextBox 50"/>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sp>
        <p:nvSpPr>
          <p:cNvPr id="4" name="مستطيل 3"/>
          <p:cNvSpPr/>
          <p:nvPr/>
        </p:nvSpPr>
        <p:spPr>
          <a:xfrm>
            <a:off x="3584930" y="1173311"/>
            <a:ext cx="3480440" cy="369332"/>
          </a:xfrm>
          <a:prstGeom prst="rect">
            <a:avLst/>
          </a:prstGeom>
        </p:spPr>
        <p:txBody>
          <a:bodyPr wrap="none">
            <a:spAutoFit/>
          </a:bodyPr>
          <a:lstStyle/>
          <a:p>
            <a:r>
              <a:rPr lang="en-US" b="1" u="sng" dirty="0" smtClean="0">
                <a:solidFill>
                  <a:srgbClr val="000000"/>
                </a:solidFill>
                <a:latin typeface="Helvetica Neue"/>
              </a:rPr>
              <a:t>Handling </a:t>
            </a:r>
            <a:r>
              <a:rPr lang="en-US" b="1" u="sng" dirty="0">
                <a:solidFill>
                  <a:srgbClr val="000000"/>
                </a:solidFill>
                <a:latin typeface="Helvetica Neue"/>
              </a:rPr>
              <a:t>with missing values</a:t>
            </a:r>
            <a:endParaRPr lang="en-US" b="1" i="0" u="sng" dirty="0">
              <a:solidFill>
                <a:srgbClr val="000000"/>
              </a:solidFill>
              <a:effectLst/>
              <a:latin typeface="Helvetica Neue"/>
            </a:endParaRPr>
          </a:p>
        </p:txBody>
      </p:sp>
      <p:pic>
        <p:nvPicPr>
          <p:cNvPr id="5" name="صورة 4"/>
          <p:cNvPicPr>
            <a:picLocks noChangeAspect="1"/>
          </p:cNvPicPr>
          <p:nvPr/>
        </p:nvPicPr>
        <p:blipFill rotWithShape="1">
          <a:blip r:embed="rId3"/>
          <a:srcRect l="16138" t="29529" r="15350" b="1746"/>
          <a:stretch/>
        </p:blipFill>
        <p:spPr>
          <a:xfrm>
            <a:off x="3648078" y="1588713"/>
            <a:ext cx="5533904" cy="285524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86026966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Data Analysis</a:t>
            </a:r>
            <a:endParaRPr lang="ko-KR" altLang="en-US" dirty="0"/>
          </a:p>
        </p:txBody>
      </p:sp>
      <p:grpSp>
        <p:nvGrpSpPr>
          <p:cNvPr id="3" name="Group 2"/>
          <p:cNvGrpSpPr/>
          <p:nvPr/>
        </p:nvGrpSpPr>
        <p:grpSpPr>
          <a:xfrm>
            <a:off x="247435" y="2414619"/>
            <a:ext cx="3149101" cy="2293969"/>
            <a:chOff x="247435" y="2414619"/>
            <a:chExt cx="3149101" cy="2293969"/>
          </a:xfrm>
        </p:grpSpPr>
        <p:sp>
          <p:nvSpPr>
            <p:cNvPr id="13" name="Rectangle 12"/>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p:cNvGrpSpPr/>
          <p:nvPr/>
        </p:nvGrpSpPr>
        <p:grpSpPr>
          <a:xfrm>
            <a:off x="3851920" y="1080978"/>
            <a:ext cx="4896096" cy="523586"/>
            <a:chOff x="7164288" y="856926"/>
            <a:chExt cx="1439711" cy="523586"/>
          </a:xfrm>
        </p:grpSpPr>
        <p:sp>
          <p:nvSpPr>
            <p:cNvPr id="39" name="TextBox 38"/>
            <p:cNvSpPr txBox="1"/>
            <p:nvPr/>
          </p:nvSpPr>
          <p:spPr>
            <a:xfrm>
              <a:off x="7164288" y="856926"/>
              <a:ext cx="1439711" cy="338554"/>
            </a:xfrm>
            <a:prstGeom prst="rect">
              <a:avLst/>
            </a:prstGeom>
            <a:noFill/>
          </p:spPr>
          <p:txBody>
            <a:bodyPr wrap="square" rtlCol="0">
              <a:spAutoFit/>
            </a:bodyPr>
            <a:lstStyle/>
            <a:p>
              <a:r>
                <a:rPr lang="en-US" altLang="ko-KR" sz="1600" b="1" u="sng" dirty="0" smtClean="0">
                  <a:solidFill>
                    <a:schemeClr val="tx1">
                      <a:lumMod val="75000"/>
                      <a:lumOff val="25000"/>
                    </a:schemeClr>
                  </a:solidFill>
                  <a:cs typeface="Arial" pitchFamily="34" charset="0"/>
                </a:rPr>
                <a:t>Create new columns </a:t>
              </a:r>
              <a:endParaRPr lang="ko-KR" altLang="en-US" sz="1600" b="1" u="sng" dirty="0">
                <a:solidFill>
                  <a:schemeClr val="tx1">
                    <a:lumMod val="75000"/>
                    <a:lumOff val="25000"/>
                  </a:schemeClr>
                </a:solidFill>
                <a:cs typeface="Arial" pitchFamily="34" charset="0"/>
              </a:endParaRPr>
            </a:p>
          </p:txBody>
        </p:sp>
        <p:sp>
          <p:nvSpPr>
            <p:cNvPr id="40" name="TextBox 39"/>
            <p:cNvSpPr txBox="1"/>
            <p:nvPr/>
          </p:nvSpPr>
          <p:spPr>
            <a:xfrm>
              <a:off x="7164288" y="1103513"/>
              <a:ext cx="143971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sp>
        <p:nvSpPr>
          <p:cNvPr id="51" name="TextBox 50"/>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pic>
        <p:nvPicPr>
          <p:cNvPr id="4" name="صورة 3"/>
          <p:cNvPicPr>
            <a:picLocks noChangeAspect="1"/>
          </p:cNvPicPr>
          <p:nvPr/>
        </p:nvPicPr>
        <p:blipFill rotWithShape="1">
          <a:blip r:embed="rId3"/>
          <a:srcRect l="14175" t="54102" r="15738" b="32738"/>
          <a:stretch/>
        </p:blipFill>
        <p:spPr>
          <a:xfrm>
            <a:off x="3633989" y="1987889"/>
            <a:ext cx="5510011" cy="14158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1590002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1583</TotalTime>
  <Words>267</Words>
  <Application>Microsoft Office PowerPoint</Application>
  <PresentationFormat>عرض على الشاشة (9:16)‏</PresentationFormat>
  <Paragraphs>62</Paragraphs>
  <Slides>15</Slides>
  <Notes>1</Notes>
  <HiddenSlides>0</HiddenSlides>
  <MMClips>0</MMClips>
  <ScaleCrop>false</ScaleCrop>
  <HeadingPairs>
    <vt:vector size="6" baseType="variant">
      <vt:variant>
        <vt:lpstr>الخطوط المستخدمة</vt:lpstr>
      </vt:variant>
      <vt:variant>
        <vt:i4>6</vt:i4>
      </vt:variant>
      <vt:variant>
        <vt:lpstr>نسق</vt:lpstr>
      </vt:variant>
      <vt:variant>
        <vt:i4>3</vt:i4>
      </vt:variant>
      <vt:variant>
        <vt:lpstr>عناوين الشرائح</vt:lpstr>
      </vt:variant>
      <vt:variant>
        <vt:i4>15</vt:i4>
      </vt:variant>
    </vt:vector>
  </HeadingPairs>
  <TitlesOfParts>
    <vt:vector size="24" baseType="lpstr">
      <vt:lpstr>Arial Unicode MS</vt:lpstr>
      <vt:lpstr>맑은 고딕</vt:lpstr>
      <vt:lpstr>Arial</vt:lpstr>
      <vt:lpstr>Calibri</vt:lpstr>
      <vt:lpstr>Helvetica Neue</vt:lpstr>
      <vt:lpstr>Times New Roman</vt:lpstr>
      <vt:lpstr>Cover and End Slide Master</vt:lpstr>
      <vt:lpstr>Contents Slide Master</vt:lpstr>
      <vt:lpstr>Section Break Slide Master</vt:lpstr>
      <vt:lpstr>Exploratory data analysis for Labor market</vt:lpstr>
      <vt:lpstr>Contents</vt:lpstr>
      <vt:lpstr>عرض تقديمي في PowerPoint</vt:lpstr>
      <vt:lpstr>Data Structure </vt:lpstr>
      <vt:lpstr>Data Cleaning </vt:lpstr>
      <vt:lpstr>Data Cleaning </vt:lpstr>
      <vt:lpstr>Data Cleaning </vt:lpstr>
      <vt:lpstr>Data Cleaning </vt:lpstr>
      <vt:lpstr>Data Analysis</vt:lpstr>
      <vt:lpstr>Data Analysis</vt:lpstr>
      <vt:lpstr>Data Analysis</vt:lpstr>
      <vt:lpstr>Data Analysis</vt:lpstr>
      <vt:lpstr>Data Analysis</vt:lpstr>
      <vt:lpstr>عرض تقديمي في PowerPoint</vt:lpstr>
      <vt:lpstr>عرض تقديمي في PowerPoint</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Lenovo</cp:lastModifiedBy>
  <cp:revision>101</cp:revision>
  <dcterms:created xsi:type="dcterms:W3CDTF">2016-12-01T00:32:25Z</dcterms:created>
  <dcterms:modified xsi:type="dcterms:W3CDTF">2021-11-21T11:21:03Z</dcterms:modified>
</cp:coreProperties>
</file>