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Shoukat 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Angular 14 </a:t>
            </a:r>
            <a:r>
              <a:rPr lang="en-US" dirty="0" err="1" smtClean="0"/>
              <a:t>Cli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@angular/cli@14</a:t>
            </a:r>
            <a:br>
              <a:rPr lang="en-US" dirty="0"/>
            </a:br>
            <a:r>
              <a:rPr lang="en-US" dirty="0"/>
              <a:t>ng </a:t>
            </a:r>
            <a:r>
              <a:rPr lang="en-US" dirty="0" smtClean="0"/>
              <a:t>–version (for version checking)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4" y="2286000"/>
            <a:ext cx="4973359" cy="29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Basic Components</a:t>
            </a:r>
          </a:p>
          <a:p>
            <a:pPr marL="0" indent="0">
              <a:buNone/>
            </a:pPr>
            <a:r>
              <a:rPr lang="en-US" dirty="0" smtClean="0"/>
              <a:t>	ng g c name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Components inline style</a:t>
            </a:r>
          </a:p>
          <a:p>
            <a:pPr marL="0" indent="0">
              <a:buNone/>
            </a:pPr>
            <a:r>
              <a:rPr lang="en-US" dirty="0" smtClean="0"/>
              <a:t>	ng </a:t>
            </a:r>
            <a:r>
              <a:rPr lang="en-US" dirty="0"/>
              <a:t>g c </a:t>
            </a:r>
            <a:r>
              <a:rPr lang="en-US" dirty="0" smtClean="0"/>
              <a:t>name –inline-style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Components inline Templates</a:t>
            </a:r>
          </a:p>
          <a:p>
            <a:pPr marL="0" indent="0">
              <a:buNone/>
            </a:pPr>
            <a:r>
              <a:rPr lang="en-US" dirty="0" smtClean="0"/>
              <a:t>	ng </a:t>
            </a:r>
            <a:r>
              <a:rPr lang="en-US" dirty="0"/>
              <a:t>g c </a:t>
            </a:r>
            <a:r>
              <a:rPr lang="en-US" dirty="0" smtClean="0"/>
              <a:t>name –inline-template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Stand Alone Component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ng </a:t>
            </a:r>
            <a:r>
              <a:rPr lang="en-US" dirty="0"/>
              <a:t>g c </a:t>
            </a:r>
            <a:r>
              <a:rPr lang="en-US" dirty="0" smtClean="0"/>
              <a:t>name --standalone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8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7137"/>
            <a:ext cx="9720073" cy="43522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Basic Routing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Routes</a:t>
            </a:r>
            <a:r>
              <a:rPr lang="en-US" dirty="0" smtClean="0"/>
              <a:t> –this is the place for mapping path and component.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routerLink </a:t>
            </a:r>
            <a:r>
              <a:rPr lang="en-US" dirty="0" smtClean="0"/>
              <a:t>this is directive for navigate different routes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Router-outlet</a:t>
            </a:r>
            <a:r>
              <a:rPr lang="en-US" dirty="0" smtClean="0"/>
              <a:t> –this is place for display the matched route.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Child routing (Group Routing)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Module Routing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Lazy Loading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Redirect 404 page if route not found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Get Route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3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Angular 14</vt:lpstr>
      <vt:lpstr>How to install Angular 14 Cli </vt:lpstr>
      <vt:lpstr>Components </vt:lpstr>
      <vt:lpstr>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Shoukat Malik</dc:creator>
  <cp:lastModifiedBy>Shoukat Malik</cp:lastModifiedBy>
  <cp:revision>11</cp:revision>
  <dcterms:created xsi:type="dcterms:W3CDTF">2023-07-01T14:08:16Z</dcterms:created>
  <dcterms:modified xsi:type="dcterms:W3CDTF">2023-07-01T16:00:30Z</dcterms:modified>
</cp:coreProperties>
</file>