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7" r:id="rId2"/>
    <p:sldId id="258" r:id="rId3"/>
    <p:sldId id="261" r:id="rId4"/>
    <p:sldId id="262" r:id="rId5"/>
    <p:sldId id="264" r:id="rId6"/>
    <p:sldId id="266" r:id="rId7"/>
    <p:sldId id="265" r:id="rId8"/>
    <p:sldId id="267" r:id="rId9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6858002" cy="9906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1728788" cy="9906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179" y="1621191"/>
            <a:ext cx="4945261" cy="344875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179" y="5202944"/>
            <a:ext cx="4945261" cy="2391656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0789" y="7814737"/>
            <a:ext cx="1543050" cy="527403"/>
          </a:xfrm>
        </p:spPr>
        <p:txBody>
          <a:bodyPr/>
          <a:lstStyle/>
          <a:p>
            <a:fld id="{BD225D24-4007-4B12-BDE4-C94C38C6C3A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5178" y="7814737"/>
            <a:ext cx="2882749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6703" y="7814734"/>
            <a:ext cx="433738" cy="527403"/>
          </a:xfrm>
        </p:spPr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0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3" y="6217850"/>
            <a:ext cx="5575700" cy="1183513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043" y="875949"/>
            <a:ext cx="5575700" cy="4766346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18" y="7401362"/>
            <a:ext cx="5574858" cy="98579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8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70" y="880533"/>
            <a:ext cx="5572100" cy="495300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4" y="6383867"/>
            <a:ext cx="5571258" cy="19811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5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880534"/>
            <a:ext cx="5232798" cy="3969953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4861360"/>
            <a:ext cx="4923168" cy="79295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3" y="6225439"/>
            <a:ext cx="5572127" cy="2151494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22434" y="1037773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63105" y="3993849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646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3082506"/>
            <a:ext cx="5572126" cy="362820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18" y="6727724"/>
            <a:ext cx="5571284" cy="1647597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4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42046" y="880533"/>
            <a:ext cx="5572124" cy="27516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42043" y="3863113"/>
            <a:ext cx="1798256" cy="990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2044" y="4853713"/>
            <a:ext cx="1797324" cy="3511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39557" y="3867695"/>
            <a:ext cx="1791217" cy="990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39556" y="4858295"/>
            <a:ext cx="1791719" cy="3511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99" y="3863113"/>
            <a:ext cx="1797170" cy="990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16999" y="4853713"/>
            <a:ext cx="1797170" cy="3511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61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42045" y="880533"/>
            <a:ext cx="5572124" cy="27516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42045" y="6362194"/>
            <a:ext cx="1797323" cy="8323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42045" y="3852331"/>
            <a:ext cx="1797323" cy="2201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2045" y="7194575"/>
            <a:ext cx="1797323" cy="118132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25093" y="6362194"/>
            <a:ext cx="1800225" cy="8323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25093" y="3852331"/>
            <a:ext cx="1799404" cy="2201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24271" y="7194571"/>
            <a:ext cx="1800225" cy="117049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7070" y="6362193"/>
            <a:ext cx="1794792" cy="8323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17000" y="3852331"/>
            <a:ext cx="1797170" cy="2201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16999" y="7194569"/>
            <a:ext cx="1797170" cy="117049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73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27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6351" y="880534"/>
            <a:ext cx="1127819" cy="74845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043" y="880534"/>
            <a:ext cx="4358582" cy="74845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6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642046" y="893415"/>
            <a:ext cx="5572124" cy="2135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642046" y="3249259"/>
            <a:ext cx="5572124" cy="51158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4194518" y="8498067"/>
            <a:ext cx="1543050" cy="527403"/>
          </a:xfrm>
        </p:spPr>
        <p:txBody>
          <a:bodyPr/>
          <a:lstStyle/>
          <a:p>
            <a:fld id="{BD225D24-4007-4B12-BDE4-C94C38C6C3A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2044" y="8498066"/>
            <a:ext cx="3509612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80431" y="8498065"/>
            <a:ext cx="433738" cy="527403"/>
          </a:xfrm>
        </p:spPr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2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2049995"/>
            <a:ext cx="5572125" cy="4120620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44" y="6390745"/>
            <a:ext cx="5572125" cy="1985788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044" y="3249258"/>
            <a:ext cx="2744094" cy="51158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9258"/>
            <a:ext cx="2742306" cy="51158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5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894295"/>
            <a:ext cx="5572125" cy="21348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177" y="3249258"/>
            <a:ext cx="2576962" cy="119009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044" y="4439353"/>
            <a:ext cx="2744095" cy="3925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38994" y="3249256"/>
            <a:ext cx="2575174" cy="119009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39353"/>
            <a:ext cx="2742306" cy="3925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3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3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22" y="880535"/>
            <a:ext cx="2169021" cy="23687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363" y="856073"/>
            <a:ext cx="3313805" cy="750899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022" y="3249258"/>
            <a:ext cx="2169021" cy="51158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6" y="880533"/>
            <a:ext cx="2815472" cy="236872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4650" y="880533"/>
            <a:ext cx="2589520" cy="7484536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4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4" y="3249258"/>
            <a:ext cx="2815473" cy="51158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5D24-4007-4B12-BDE4-C94C38C6C3A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6858002" cy="9906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6781331" cy="9906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046" y="893415"/>
            <a:ext cx="5572124" cy="213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46" y="3249259"/>
            <a:ext cx="5572124" cy="5115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4518" y="849806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5D24-4007-4B12-BDE4-C94C38C6C3A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044" y="8498066"/>
            <a:ext cx="350961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0431" y="8498065"/>
            <a:ext cx="43373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AF40D-DE12-426F-8432-B0D3D070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78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6" y="0"/>
            <a:ext cx="6858000" cy="990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3566" y="1126385"/>
            <a:ext cx="6881566" cy="14596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9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39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3035" b="1" dirty="0" err="1" smtClean="0">
                <a:solidFill>
                  <a:schemeClr val="accent4">
                    <a:lumMod val="75000"/>
                  </a:schemeClr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Rajshahi</a:t>
            </a:r>
            <a:r>
              <a:rPr lang="en-US" sz="3035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 </a:t>
            </a:r>
            <a:r>
              <a:rPr lang="en-US" sz="3035" b="1" dirty="0" err="1">
                <a:solidFill>
                  <a:schemeClr val="accent4">
                    <a:lumMod val="75000"/>
                  </a:schemeClr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Univarsity</a:t>
            </a:r>
            <a:r>
              <a:rPr lang="en-US" sz="3035" b="1" dirty="0">
                <a:solidFill>
                  <a:schemeClr val="accent4">
                    <a:lumMod val="75000"/>
                  </a:schemeClr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 of </a:t>
            </a:r>
          </a:p>
          <a:p>
            <a:r>
              <a:rPr lang="en-US" sz="3035" b="1" dirty="0">
                <a:solidFill>
                  <a:schemeClr val="accent4">
                    <a:lumMod val="75000"/>
                  </a:schemeClr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          </a:t>
            </a:r>
            <a:r>
              <a:rPr lang="en-US" sz="3035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 Engineering  </a:t>
            </a:r>
            <a:r>
              <a:rPr lang="en-US" sz="3035" b="1" dirty="0">
                <a:solidFill>
                  <a:schemeClr val="accent4">
                    <a:lumMod val="75000"/>
                  </a:schemeClr>
                </a:solidFill>
                <a:effectLst>
                  <a:outerShdw dist="38100" dir="2700000" algn="tl">
                    <a:schemeClr val="accent2"/>
                  </a:outerShdw>
                </a:effectLst>
              </a:rPr>
              <a:t>and Technology</a:t>
            </a:r>
            <a:endParaRPr lang="en-US" sz="3035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950" b="1" dirty="0">
                <a:solidFill>
                  <a:srgbClr val="FFC000"/>
                </a:solidFill>
                <a:latin typeface="Algerian" panose="04020705040A02060702" pitchFamily="82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60" b="100000" l="4785" r="976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64" y="173517"/>
            <a:ext cx="1531537" cy="1486516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  <a:reflection stA="45000" endPos="65000" dist="50800" dir="5400000" sy="-100000" algn="bl" rotWithShape="0"/>
          </a:effectLst>
        </p:spPr>
      </p:pic>
      <p:sp>
        <p:nvSpPr>
          <p:cNvPr id="11" name="TextBox 10"/>
          <p:cNvSpPr txBox="1"/>
          <p:nvPr/>
        </p:nvSpPr>
        <p:spPr>
          <a:xfrm>
            <a:off x="1694487" y="2667673"/>
            <a:ext cx="4908105" cy="1192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1" dirty="0">
                <a:solidFill>
                  <a:schemeClr val="accent4"/>
                </a:solidFill>
              </a:rPr>
              <a:t>Course No: </a:t>
            </a:r>
            <a:r>
              <a:rPr lang="en-US" sz="1733" dirty="0">
                <a:solidFill>
                  <a:schemeClr val="accent4"/>
                </a:solidFill>
              </a:rPr>
              <a:t>CSE-3100</a:t>
            </a:r>
            <a:r>
              <a:rPr lang="en-US" sz="1733" b="1" dirty="0">
                <a:solidFill>
                  <a:schemeClr val="accent4"/>
                </a:solidFill>
              </a:rPr>
              <a:t>                      </a:t>
            </a:r>
          </a:p>
          <a:p>
            <a:r>
              <a:rPr lang="en-US" sz="1733" b="1" dirty="0">
                <a:solidFill>
                  <a:schemeClr val="accent4"/>
                </a:solidFill>
              </a:rPr>
              <a:t>Course Title:  </a:t>
            </a:r>
            <a:r>
              <a:rPr lang="en-US" sz="1733" dirty="0">
                <a:solidFill>
                  <a:schemeClr val="accent4"/>
                </a:solidFill>
              </a:rPr>
              <a:t>Web base Application Project</a:t>
            </a:r>
          </a:p>
          <a:p>
            <a:r>
              <a:rPr lang="en-US" sz="1733" b="1" dirty="0">
                <a:solidFill>
                  <a:schemeClr val="accent4"/>
                </a:solidFill>
              </a:rPr>
              <a:t>Date of submission: </a:t>
            </a:r>
            <a:r>
              <a:rPr lang="en-US" sz="1733" dirty="0">
                <a:solidFill>
                  <a:schemeClr val="accent4"/>
                </a:solidFill>
              </a:rPr>
              <a:t>20-04-22</a:t>
            </a:r>
          </a:p>
          <a:p>
            <a:r>
              <a:rPr lang="en-US" sz="1950" dirty="0" smtClean="0"/>
              <a:t> </a:t>
            </a:r>
            <a:endParaRPr lang="en-US" sz="1950" dirty="0"/>
          </a:p>
        </p:txBody>
      </p:sp>
      <p:sp>
        <p:nvSpPr>
          <p:cNvPr id="12" name="Rectangle 11"/>
          <p:cNvSpPr/>
          <p:nvPr/>
        </p:nvSpPr>
        <p:spPr>
          <a:xfrm>
            <a:off x="905249" y="7072404"/>
            <a:ext cx="2500185" cy="70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To: </a:t>
            </a:r>
          </a:p>
          <a:p>
            <a:pPr>
              <a:lnSpc>
                <a:spcPct val="107000"/>
              </a:lnSpc>
            </a:pPr>
            <a:endParaRPr lang="en-US" sz="1733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0729" y="7019889"/>
            <a:ext cx="3594754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500933" y="7520837"/>
            <a:ext cx="904" cy="1168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82508" y="7740635"/>
            <a:ext cx="0" cy="62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08631" y="7754957"/>
            <a:ext cx="0" cy="624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92982" y="7655096"/>
            <a:ext cx="2512452" cy="127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dirty="0" err="1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Mohiuddin</a:t>
            </a:r>
            <a:r>
              <a:rPr lang="en-US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Ahmed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Designation: </a:t>
            </a:r>
            <a:r>
              <a:rPr lang="en-US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lecturer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Department: </a:t>
            </a:r>
            <a:r>
              <a:rPr lang="en-US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CSE, RUET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97514" y="7655096"/>
            <a:ext cx="3429000" cy="12777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 Al Amin Tokder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Roll: </a:t>
            </a:r>
            <a:r>
              <a:rPr lang="en-US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1803078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Section: </a:t>
            </a:r>
            <a:r>
              <a:rPr lang="en-US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Department: </a:t>
            </a:r>
            <a:r>
              <a:rPr lang="en-US" dirty="0">
                <a:solidFill>
                  <a:srgbClr val="FFF2C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CSE,RUET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5755" y="1598382"/>
            <a:ext cx="30559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b="1" dirty="0">
                <a:solidFill>
                  <a:srgbClr val="FF0000"/>
                </a:solidFill>
                <a:latin typeface="Algerian" panose="04020705040A02060702" pitchFamily="82" charset="0"/>
              </a:rPr>
              <a:t>      TO-LET</a:t>
            </a:r>
            <a:endParaRPr lang="en-US" sz="3900" dirty="0"/>
          </a:p>
        </p:txBody>
      </p:sp>
      <p:sp>
        <p:nvSpPr>
          <p:cNvPr id="3" name="TextBox 2"/>
          <p:cNvSpPr txBox="1"/>
          <p:nvPr/>
        </p:nvSpPr>
        <p:spPr>
          <a:xfrm>
            <a:off x="413592" y="4845534"/>
            <a:ext cx="687812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dirty="0"/>
              <a:t> </a:t>
            </a:r>
          </a:p>
          <a:p>
            <a:endParaRPr lang="en-US" sz="1950" dirty="0"/>
          </a:p>
        </p:txBody>
      </p:sp>
      <p:sp>
        <p:nvSpPr>
          <p:cNvPr id="4" name="TextBox 3"/>
          <p:cNvSpPr txBox="1"/>
          <p:nvPr/>
        </p:nvSpPr>
        <p:spPr>
          <a:xfrm>
            <a:off x="655699" y="1065624"/>
            <a:ext cx="6636021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Idea no 1 :  </a:t>
            </a:r>
            <a:r>
              <a:rPr lang="en-US" sz="1950" dirty="0"/>
              <a:t>A trustable online house booking system </a:t>
            </a:r>
          </a:p>
          <a:p>
            <a:endParaRPr lang="en-US" sz="1950" dirty="0"/>
          </a:p>
        </p:txBody>
      </p:sp>
      <p:sp>
        <p:nvSpPr>
          <p:cNvPr id="5" name="TextBox 4"/>
          <p:cNvSpPr txBox="1"/>
          <p:nvPr/>
        </p:nvSpPr>
        <p:spPr>
          <a:xfrm>
            <a:off x="655697" y="1680146"/>
            <a:ext cx="242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Project Name :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697" y="2406050"/>
            <a:ext cx="5819244" cy="5123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Description :</a:t>
            </a:r>
            <a:r>
              <a:rPr lang="en-US" sz="2167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167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167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733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1733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733" dirty="0"/>
              <a:t>The owner of house can easily upload his house condition ,room pictures , room environment </a:t>
            </a:r>
            <a:r>
              <a:rPr lang="en-US" sz="1733" dirty="0" err="1"/>
              <a:t>etc</a:t>
            </a:r>
            <a:r>
              <a:rPr lang="en-US" sz="1733" dirty="0"/>
              <a:t> in his own slot .</a:t>
            </a:r>
            <a:br>
              <a:rPr lang="en-US" sz="1733" dirty="0"/>
            </a:br>
            <a:r>
              <a:rPr lang="en-US" sz="1733" dirty="0"/>
              <a:t>My project works as a trustable house booking system throughout our country .</a:t>
            </a:r>
            <a:br>
              <a:rPr lang="en-US" sz="1733" dirty="0"/>
            </a:br>
            <a:r>
              <a:rPr lang="en-US" sz="1733" dirty="0"/>
              <a:t>Users can select their region and search if there is any room/sublet is available in  their location or their desired place </a:t>
            </a:r>
            <a:r>
              <a:rPr lang="en-US" sz="1733" dirty="0" smtClean="0"/>
              <a:t>.</a:t>
            </a:r>
          </a:p>
          <a:p>
            <a:r>
              <a:rPr lang="en-US" sz="1733" dirty="0"/>
              <a:t/>
            </a:r>
            <a:br>
              <a:rPr lang="en-US" sz="1733" dirty="0"/>
            </a:br>
            <a:r>
              <a:rPr lang="en-US" sz="1733" dirty="0"/>
              <a:t>Users can easily comment of each house and </a:t>
            </a:r>
            <a:r>
              <a:rPr lang="en-US" sz="1733" dirty="0" err="1"/>
              <a:t>and</a:t>
            </a:r>
            <a:r>
              <a:rPr lang="en-US" sz="1733" dirty="0"/>
              <a:t> give a </a:t>
            </a:r>
            <a:r>
              <a:rPr lang="en-US" sz="1733" dirty="0" smtClean="0"/>
              <a:t>rating point and review </a:t>
            </a:r>
            <a:r>
              <a:rPr lang="en-US" sz="1733" dirty="0"/>
              <a:t>in each house .If any house is disliked by themselves the house get negative rating .Beside if they like the house environment ,room condition  they will give plus point . By seeing the rating point of the room this others user can easily booked those room . </a:t>
            </a:r>
            <a:endParaRPr lang="en-US" sz="1733" dirty="0" smtClean="0"/>
          </a:p>
          <a:p>
            <a:r>
              <a:rPr lang="en-US" sz="1733" dirty="0"/>
              <a:t/>
            </a:r>
            <a:br>
              <a:rPr lang="en-US" sz="1733" dirty="0"/>
            </a:br>
            <a:r>
              <a:rPr lang="en-US" sz="1733" dirty="0"/>
              <a:t>There are some trending page in my projects  for each district in each division  which contains the most liked room.</a:t>
            </a:r>
          </a:p>
        </p:txBody>
      </p:sp>
    </p:spTree>
    <p:extLst>
      <p:ext uri="{BB962C8B-B14F-4D97-AF65-F5344CB8AC3E}">
        <p14:creationId xmlns:p14="http://schemas.microsoft.com/office/powerpoint/2010/main" val="36300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579" y="229524"/>
            <a:ext cx="4826828" cy="678212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Working process </a:t>
            </a:r>
            <a:endParaRPr lang="en-US" sz="2600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257626" y="1000124"/>
            <a:ext cx="1454664" cy="70502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TO-LET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58241" y="2019870"/>
            <a:ext cx="1651000" cy="43208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7" dirty="0">
                <a:solidFill>
                  <a:schemeClr val="accent2">
                    <a:lumMod val="50000"/>
                  </a:schemeClr>
                </a:solidFill>
              </a:rPr>
              <a:t>As a owner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8770" y="2019108"/>
            <a:ext cx="1804312" cy="54125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7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As a Tenant/ Renter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1213845" y="2552184"/>
            <a:ext cx="202042" cy="529503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18" name="Down Arrow 17"/>
          <p:cNvSpPr/>
          <p:nvPr/>
        </p:nvSpPr>
        <p:spPr>
          <a:xfrm>
            <a:off x="4642856" y="3073057"/>
            <a:ext cx="160824" cy="16562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23" name="Down Arrow 22"/>
          <p:cNvSpPr/>
          <p:nvPr/>
        </p:nvSpPr>
        <p:spPr>
          <a:xfrm>
            <a:off x="4623985" y="3545769"/>
            <a:ext cx="198569" cy="18813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24" name="Rounded Rectangle 23"/>
          <p:cNvSpPr/>
          <p:nvPr/>
        </p:nvSpPr>
        <p:spPr>
          <a:xfrm>
            <a:off x="3823900" y="3238682"/>
            <a:ext cx="1776651" cy="35981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dirty="0"/>
          </a:p>
          <a:p>
            <a:pPr algn="ctr"/>
            <a:r>
              <a:rPr lang="en-US" sz="1300" dirty="0"/>
              <a:t>Select Division</a:t>
            </a:r>
          </a:p>
          <a:p>
            <a:pPr algn="ctr"/>
            <a:endParaRPr lang="en-US" sz="1950" dirty="0"/>
          </a:p>
        </p:txBody>
      </p:sp>
      <p:sp>
        <p:nvSpPr>
          <p:cNvPr id="25" name="Rounded Rectangle 24"/>
          <p:cNvSpPr/>
          <p:nvPr/>
        </p:nvSpPr>
        <p:spPr>
          <a:xfrm>
            <a:off x="3830588" y="3742385"/>
            <a:ext cx="1804312" cy="86528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1.Dhaka,</a:t>
            </a:r>
          </a:p>
          <a:p>
            <a:pPr algn="ctr"/>
            <a:r>
              <a:rPr lang="en-US" sz="1300" dirty="0"/>
              <a:t>2.Barishal</a:t>
            </a:r>
          </a:p>
          <a:p>
            <a:pPr algn="ctr"/>
            <a:r>
              <a:rPr lang="en-US" sz="1300" dirty="0"/>
              <a:t>3.Rajshahi</a:t>
            </a:r>
          </a:p>
          <a:p>
            <a:pPr algn="ctr"/>
            <a:r>
              <a:rPr lang="en-US" sz="1300" dirty="0"/>
              <a:t>4. …..……. 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4628126" y="4565186"/>
            <a:ext cx="190290" cy="20227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21" name="Rounded Rectangle 20"/>
          <p:cNvSpPr/>
          <p:nvPr/>
        </p:nvSpPr>
        <p:spPr>
          <a:xfrm>
            <a:off x="3886016" y="4755350"/>
            <a:ext cx="1695268" cy="44319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dirty="0"/>
          </a:p>
          <a:p>
            <a:pPr algn="ctr"/>
            <a:r>
              <a:rPr lang="en-US" sz="1300" dirty="0"/>
              <a:t>Select Exact location</a:t>
            </a:r>
          </a:p>
          <a:p>
            <a:pPr algn="ctr"/>
            <a:endParaRPr lang="en-US" sz="1950" dirty="0"/>
          </a:p>
        </p:txBody>
      </p:sp>
      <p:sp>
        <p:nvSpPr>
          <p:cNvPr id="22" name="Down Arrow 21"/>
          <p:cNvSpPr/>
          <p:nvPr/>
        </p:nvSpPr>
        <p:spPr>
          <a:xfrm>
            <a:off x="4596857" y="5170763"/>
            <a:ext cx="198569" cy="213877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26" name="Rounded Rectangle 25"/>
          <p:cNvSpPr/>
          <p:nvPr/>
        </p:nvSpPr>
        <p:spPr>
          <a:xfrm>
            <a:off x="3732820" y="5375376"/>
            <a:ext cx="2148996" cy="16494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1.House no</a:t>
            </a:r>
          </a:p>
          <a:p>
            <a:r>
              <a:rPr lang="en-US" sz="1300" dirty="0"/>
              <a:t>2.Holding no</a:t>
            </a:r>
          </a:p>
          <a:p>
            <a:r>
              <a:rPr lang="en-US" sz="1300" dirty="0"/>
              <a:t>3.House name</a:t>
            </a:r>
          </a:p>
          <a:p>
            <a:r>
              <a:rPr lang="en-US" sz="1300" dirty="0"/>
              <a:t>4.Road name (</a:t>
            </a:r>
            <a:r>
              <a:rPr lang="en-US" sz="1300" dirty="0" err="1"/>
              <a:t>indetails</a:t>
            </a:r>
            <a:r>
              <a:rPr lang="en-US" sz="1300" dirty="0"/>
              <a:t>)</a:t>
            </a:r>
          </a:p>
          <a:p>
            <a:r>
              <a:rPr lang="en-US" sz="1300" dirty="0"/>
              <a:t>5.Room picture </a:t>
            </a:r>
          </a:p>
          <a:p>
            <a:r>
              <a:rPr lang="en-US" sz="1300" dirty="0" smtClean="0"/>
              <a:t>6.Description (</a:t>
            </a:r>
            <a:r>
              <a:rPr lang="en-US" sz="1300" dirty="0" err="1" smtClean="0"/>
              <a:t>HousePrice</a:t>
            </a:r>
            <a:r>
              <a:rPr lang="en-US" sz="1300" dirty="0" smtClean="0"/>
              <a:t>)</a:t>
            </a:r>
            <a:endParaRPr lang="en-US" sz="1300" dirty="0"/>
          </a:p>
          <a:p>
            <a:r>
              <a:rPr lang="en-US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Uploaded by owner of house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581706" y="7108964"/>
            <a:ext cx="2200701" cy="148305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33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House owners </a:t>
            </a:r>
            <a:r>
              <a:rPr lang="en-US" sz="1733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informations</a:t>
            </a:r>
            <a:r>
              <a:rPr lang="en-US" sz="1733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:</a:t>
            </a:r>
          </a:p>
          <a:p>
            <a:pPr algn="ctr"/>
            <a:r>
              <a:rPr lang="en-US" sz="1400" dirty="0"/>
              <a:t>1.Contact no</a:t>
            </a:r>
          </a:p>
          <a:p>
            <a:pPr algn="ctr"/>
            <a:r>
              <a:rPr lang="en-US" sz="1400" dirty="0"/>
              <a:t>2.Gmail/</a:t>
            </a:r>
            <a:r>
              <a:rPr lang="en-US" sz="1400" dirty="0" err="1"/>
              <a:t>facebook</a:t>
            </a:r>
            <a:r>
              <a:rPr lang="en-US" sz="1400" dirty="0"/>
              <a:t> id </a:t>
            </a:r>
          </a:p>
          <a:p>
            <a:pPr algn="ctr"/>
            <a:r>
              <a:rPr lang="en-US" sz="1400" dirty="0"/>
              <a:t>3.Bikash/Rocket/Bank no </a:t>
            </a:r>
          </a:p>
          <a:p>
            <a:pPr algn="ctr"/>
            <a:endParaRPr lang="en-US" sz="1950" dirty="0"/>
          </a:p>
        </p:txBody>
      </p:sp>
      <p:sp>
        <p:nvSpPr>
          <p:cNvPr id="5" name="Down Arrow 4"/>
          <p:cNvSpPr/>
          <p:nvPr/>
        </p:nvSpPr>
        <p:spPr>
          <a:xfrm rot="17879056">
            <a:off x="3835692" y="1315280"/>
            <a:ext cx="222155" cy="766258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1" name="Down Arrow 30"/>
          <p:cNvSpPr/>
          <p:nvPr/>
        </p:nvSpPr>
        <p:spPr>
          <a:xfrm rot="3396420">
            <a:off x="1967933" y="1365378"/>
            <a:ext cx="240988" cy="636510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2" name="Rounded Rectangle 31"/>
          <p:cNvSpPr/>
          <p:nvPr/>
        </p:nvSpPr>
        <p:spPr>
          <a:xfrm>
            <a:off x="507083" y="3164216"/>
            <a:ext cx="1776651" cy="35981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dirty="0"/>
          </a:p>
          <a:p>
            <a:pPr algn="ctr"/>
            <a:r>
              <a:rPr lang="en-US" sz="1300" dirty="0"/>
              <a:t>Select Division</a:t>
            </a:r>
          </a:p>
          <a:p>
            <a:pPr algn="ctr"/>
            <a:endParaRPr lang="en-US" sz="1950" dirty="0"/>
          </a:p>
        </p:txBody>
      </p:sp>
      <p:sp>
        <p:nvSpPr>
          <p:cNvPr id="33" name="Rounded Rectangle 32"/>
          <p:cNvSpPr/>
          <p:nvPr/>
        </p:nvSpPr>
        <p:spPr>
          <a:xfrm>
            <a:off x="501879" y="3945963"/>
            <a:ext cx="1758093" cy="58747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dirty="0"/>
          </a:p>
          <a:p>
            <a:pPr algn="ctr"/>
            <a:r>
              <a:rPr lang="en-US" sz="1300" dirty="0"/>
              <a:t>Select Exact location</a:t>
            </a:r>
          </a:p>
          <a:p>
            <a:pPr algn="ctr"/>
            <a:endParaRPr lang="en-US" sz="1950" dirty="0"/>
          </a:p>
        </p:txBody>
      </p:sp>
      <p:sp>
        <p:nvSpPr>
          <p:cNvPr id="34" name="Down Arrow 33"/>
          <p:cNvSpPr/>
          <p:nvPr/>
        </p:nvSpPr>
        <p:spPr>
          <a:xfrm>
            <a:off x="1197900" y="3581758"/>
            <a:ext cx="198569" cy="33111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5" name="Down Arrow 34"/>
          <p:cNvSpPr/>
          <p:nvPr/>
        </p:nvSpPr>
        <p:spPr>
          <a:xfrm>
            <a:off x="1217318" y="4577732"/>
            <a:ext cx="198569" cy="213877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6" name="Rounded Rectangle 35"/>
          <p:cNvSpPr/>
          <p:nvPr/>
        </p:nvSpPr>
        <p:spPr>
          <a:xfrm>
            <a:off x="423115" y="4855496"/>
            <a:ext cx="1923822" cy="64550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17" dirty="0"/>
          </a:p>
          <a:p>
            <a:pPr algn="ctr"/>
            <a:r>
              <a:rPr lang="en-US" sz="1517" dirty="0"/>
              <a:t>Give rating and review (+/-)</a:t>
            </a:r>
          </a:p>
          <a:p>
            <a:pPr algn="ctr"/>
            <a:endParaRPr lang="en-US" sz="1950" dirty="0"/>
          </a:p>
        </p:txBody>
      </p:sp>
      <p:sp>
        <p:nvSpPr>
          <p:cNvPr id="7" name="Curved Down Arrow 6"/>
          <p:cNvSpPr/>
          <p:nvPr/>
        </p:nvSpPr>
        <p:spPr>
          <a:xfrm rot="5400000">
            <a:off x="5500821" y="6967723"/>
            <a:ext cx="1056017" cy="42814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solidFill>
                <a:schemeClr val="tx1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 rot="1298697">
            <a:off x="2277750" y="5451549"/>
            <a:ext cx="1507573" cy="375907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8" name="Down Arrow 37"/>
          <p:cNvSpPr/>
          <p:nvPr/>
        </p:nvSpPr>
        <p:spPr>
          <a:xfrm>
            <a:off x="1213845" y="5490668"/>
            <a:ext cx="258271" cy="1284594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39" name="Rounded Rectangle 38"/>
          <p:cNvSpPr/>
          <p:nvPr/>
        </p:nvSpPr>
        <p:spPr>
          <a:xfrm>
            <a:off x="533193" y="6768859"/>
            <a:ext cx="1724433" cy="610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Choose a desired house </a:t>
            </a:r>
            <a:endParaRPr lang="en-US" sz="1950" dirty="0"/>
          </a:p>
        </p:txBody>
      </p:sp>
      <p:sp>
        <p:nvSpPr>
          <p:cNvPr id="10" name="Bent-Up Arrow 9"/>
          <p:cNvSpPr/>
          <p:nvPr/>
        </p:nvSpPr>
        <p:spPr>
          <a:xfrm rot="5400000">
            <a:off x="2039248" y="6529117"/>
            <a:ext cx="806985" cy="2385598"/>
          </a:xfrm>
          <a:prstGeom prst="bentUpArrow">
            <a:avLst>
              <a:gd name="adj1" fmla="val 25000"/>
              <a:gd name="adj2" fmla="val 25000"/>
              <a:gd name="adj3" fmla="val 1768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11" name="TextBox 10"/>
          <p:cNvSpPr txBox="1"/>
          <p:nvPr/>
        </p:nvSpPr>
        <p:spPr>
          <a:xfrm>
            <a:off x="1819731" y="7437923"/>
            <a:ext cx="1442012" cy="959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3" b="1" dirty="0">
                <a:solidFill>
                  <a:srgbClr val="FF0000"/>
                </a:solidFill>
              </a:rPr>
              <a:t>Transaction</a:t>
            </a:r>
          </a:p>
          <a:p>
            <a:endParaRPr lang="en-US" sz="1300" b="1" dirty="0">
              <a:solidFill>
                <a:srgbClr val="FF0000"/>
              </a:solidFill>
            </a:endParaRPr>
          </a:p>
          <a:p>
            <a:endParaRPr lang="en-US" sz="1300" b="1" dirty="0">
              <a:solidFill>
                <a:srgbClr val="FF0000"/>
              </a:solidFill>
            </a:endParaRPr>
          </a:p>
          <a:p>
            <a:endParaRPr lang="en-US" sz="1300" b="1" dirty="0">
              <a:solidFill>
                <a:srgbClr val="FF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721829" y="8724628"/>
            <a:ext cx="2060578" cy="80869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House Booked 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4516851" y="8519147"/>
            <a:ext cx="280134" cy="42587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41" name="TextBox 40"/>
          <p:cNvSpPr txBox="1"/>
          <p:nvPr/>
        </p:nvSpPr>
        <p:spPr>
          <a:xfrm>
            <a:off x="1231625" y="8050270"/>
            <a:ext cx="2695655" cy="625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17" b="1" dirty="0">
                <a:solidFill>
                  <a:srgbClr val="FF0000"/>
                </a:solidFill>
              </a:rPr>
              <a:t> by </a:t>
            </a:r>
            <a:r>
              <a:rPr lang="en-US" sz="1517" b="1" dirty="0" err="1">
                <a:solidFill>
                  <a:srgbClr val="FF0000"/>
                </a:solidFill>
              </a:rPr>
              <a:t>Bikash</a:t>
            </a:r>
            <a:r>
              <a:rPr lang="en-US" sz="1517" b="1" dirty="0">
                <a:solidFill>
                  <a:srgbClr val="FF0000"/>
                </a:solidFill>
              </a:rPr>
              <a:t> /Rocket/Bank </a:t>
            </a:r>
          </a:p>
          <a:p>
            <a:endParaRPr lang="en-US" sz="1950" dirty="0"/>
          </a:p>
        </p:txBody>
      </p:sp>
      <p:sp>
        <p:nvSpPr>
          <p:cNvPr id="3" name="Rectangle 2"/>
          <p:cNvSpPr/>
          <p:nvPr/>
        </p:nvSpPr>
        <p:spPr>
          <a:xfrm rot="1341064">
            <a:off x="2306178" y="5791604"/>
            <a:ext cx="1163754" cy="351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accent6">
                    <a:lumMod val="75000"/>
                  </a:schemeClr>
                </a:solidFill>
              </a:rPr>
              <a:t>Rating point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900912" y="2601406"/>
            <a:ext cx="1663661" cy="48028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Login </a:t>
            </a:r>
          </a:p>
          <a:p>
            <a:pPr algn="ctr"/>
            <a:r>
              <a:rPr lang="en-US" sz="1300" dirty="0"/>
              <a:t>Register  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4612943" y="2409034"/>
            <a:ext cx="198569" cy="18813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  <p:extLst>
      <p:ext uri="{BB962C8B-B14F-4D97-AF65-F5344CB8AC3E}">
        <p14:creationId xmlns:p14="http://schemas.microsoft.com/office/powerpoint/2010/main" val="150023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9717" y="582483"/>
            <a:ext cx="514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Idea no 2 :  </a:t>
            </a:r>
            <a:r>
              <a:rPr lang="en-US" sz="1950" dirty="0"/>
              <a:t>Online shopping center website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9717" y="1203100"/>
            <a:ext cx="2452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Project Name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62633" y="1250728"/>
            <a:ext cx="223183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rgbClr val="FF0000"/>
                </a:solidFill>
                <a:latin typeface="Algerian" panose="04020705040A02060702" pitchFamily="82" charset="0"/>
              </a:rPr>
              <a:t>OnlIne</a:t>
            </a:r>
            <a:r>
              <a:rPr lang="en-US" sz="2600" b="1" dirty="0">
                <a:solidFill>
                  <a:srgbClr val="FF0000"/>
                </a:solidFill>
                <a:latin typeface="Algerian" panose="04020705040A02060702" pitchFamily="82" charset="0"/>
              </a:rPr>
              <a:t>-Shop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1009717" y="2150075"/>
            <a:ext cx="544051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Description :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950" dirty="0"/>
              <a:t/>
            </a:r>
            <a:br>
              <a:rPr lang="en-US" sz="1950" dirty="0"/>
            </a:br>
            <a:r>
              <a:rPr lang="en-US" sz="1950" dirty="0"/>
              <a:t>In this project owner of a shop can easily sell his goods or grocery item by using this website. The shop owner upload his items in different </a:t>
            </a:r>
            <a:r>
              <a:rPr lang="en-US" sz="1950" dirty="0" err="1"/>
              <a:t>different</a:t>
            </a:r>
            <a:r>
              <a:rPr lang="en-US" sz="1950" dirty="0"/>
              <a:t> section </a:t>
            </a:r>
            <a:r>
              <a:rPr lang="en-US" sz="1950" dirty="0" err="1"/>
              <a:t>sothat</a:t>
            </a:r>
            <a:r>
              <a:rPr lang="en-US" sz="1950" dirty="0"/>
              <a:t> buyers can easily search their desired item.   </a:t>
            </a:r>
          </a:p>
          <a:p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16296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584" y="308301"/>
            <a:ext cx="4541778" cy="677117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Working process </a:t>
            </a:r>
          </a:p>
        </p:txBody>
      </p:sp>
      <p:sp>
        <p:nvSpPr>
          <p:cNvPr id="4" name="Oval 3"/>
          <p:cNvSpPr/>
          <p:nvPr/>
        </p:nvSpPr>
        <p:spPr>
          <a:xfrm>
            <a:off x="1871571" y="1188117"/>
            <a:ext cx="2522501" cy="886515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Online Shop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35611" y="2608358"/>
            <a:ext cx="1651000" cy="43208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7" b="1" dirty="0">
                <a:solidFill>
                  <a:schemeClr val="bg1"/>
                </a:solidFill>
                <a:latin typeface="Century" panose="02040604050505020304" pitchFamily="18" charset="0"/>
              </a:rPr>
              <a:t>Owner Section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62730" y="2532173"/>
            <a:ext cx="1802545" cy="38199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7" b="1" dirty="0">
                <a:solidFill>
                  <a:schemeClr val="bg1"/>
                </a:solidFill>
                <a:latin typeface="Century" panose="02040604050505020304" pitchFamily="18" charset="0"/>
              </a:rPr>
              <a:t>Customer section</a:t>
            </a:r>
          </a:p>
        </p:txBody>
      </p:sp>
      <p:cxnSp>
        <p:nvCxnSpPr>
          <p:cNvPr id="9" name="Straight Arrow Connector 8"/>
          <p:cNvCxnSpPr>
            <a:stCxn id="15" idx="2"/>
          </p:cNvCxnSpPr>
          <p:nvPr/>
        </p:nvCxnSpPr>
        <p:spPr>
          <a:xfrm flipH="1">
            <a:off x="2251598" y="3040443"/>
            <a:ext cx="9512" cy="32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813211" y="3359637"/>
            <a:ext cx="2985912" cy="5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16447" y="3322377"/>
            <a:ext cx="0" cy="62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777292" y="3361225"/>
            <a:ext cx="0" cy="54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72707" y="3389408"/>
            <a:ext cx="0" cy="52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799122" y="3390362"/>
            <a:ext cx="0" cy="55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29488" y="3991351"/>
            <a:ext cx="916249" cy="51304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Cloth</a:t>
            </a:r>
            <a:r>
              <a:rPr lang="en-US" sz="1300" dirty="0"/>
              <a:t> </a:t>
            </a:r>
            <a:endParaRPr lang="en-US" sz="1950" dirty="0"/>
          </a:p>
        </p:txBody>
      </p:sp>
      <p:sp>
        <p:nvSpPr>
          <p:cNvPr id="54" name="Rounded Rectangle 53"/>
          <p:cNvSpPr/>
          <p:nvPr/>
        </p:nvSpPr>
        <p:spPr>
          <a:xfrm>
            <a:off x="1428729" y="4001867"/>
            <a:ext cx="739233" cy="51500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Food 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350954" y="3970363"/>
            <a:ext cx="1024400" cy="47502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Grocery</a:t>
            </a:r>
            <a:r>
              <a:rPr lang="en-US" sz="1300" dirty="0"/>
              <a:t> </a:t>
            </a:r>
            <a:endParaRPr lang="en-US" sz="1950" dirty="0"/>
          </a:p>
        </p:txBody>
      </p:sp>
      <p:sp>
        <p:nvSpPr>
          <p:cNvPr id="56" name="Rounded Rectangle 55"/>
          <p:cNvSpPr/>
          <p:nvPr/>
        </p:nvSpPr>
        <p:spPr>
          <a:xfrm>
            <a:off x="3517473" y="3954357"/>
            <a:ext cx="862216" cy="5366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7" dirty="0"/>
              <a:t>Others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4840844" y="3344032"/>
            <a:ext cx="1724433" cy="610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Register</a:t>
            </a:r>
            <a:r>
              <a:rPr lang="en-US" sz="1300" dirty="0"/>
              <a:t>  </a:t>
            </a:r>
            <a:endParaRPr lang="en-US" sz="1950" dirty="0"/>
          </a:p>
        </p:txBody>
      </p:sp>
      <p:cxnSp>
        <p:nvCxnSpPr>
          <p:cNvPr id="63" name="Straight Arrow Connector 62"/>
          <p:cNvCxnSpPr>
            <a:stCxn id="16" idx="2"/>
          </p:cNvCxnSpPr>
          <p:nvPr/>
        </p:nvCxnSpPr>
        <p:spPr>
          <a:xfrm>
            <a:off x="5664001" y="2914170"/>
            <a:ext cx="0" cy="31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4840842" y="4266675"/>
            <a:ext cx="1724433" cy="610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Login</a:t>
            </a:r>
            <a:r>
              <a:rPr lang="en-US" sz="1300" dirty="0"/>
              <a:t> </a:t>
            </a:r>
            <a:endParaRPr lang="en-US" sz="1950" dirty="0"/>
          </a:p>
        </p:txBody>
      </p:sp>
      <p:cxnSp>
        <p:nvCxnSpPr>
          <p:cNvPr id="68" name="Straight Arrow Connector 67"/>
          <p:cNvCxnSpPr>
            <a:stCxn id="61" idx="2"/>
            <a:endCxn id="66" idx="0"/>
          </p:cNvCxnSpPr>
          <p:nvPr/>
        </p:nvCxnSpPr>
        <p:spPr>
          <a:xfrm flipH="1">
            <a:off x="5703059" y="3954357"/>
            <a:ext cx="2" cy="31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</p:cNvCxnSpPr>
          <p:nvPr/>
        </p:nvCxnSpPr>
        <p:spPr>
          <a:xfrm flipH="1">
            <a:off x="5703058" y="4877000"/>
            <a:ext cx="1" cy="88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4" idx="2"/>
          </p:cNvCxnSpPr>
          <p:nvPr/>
        </p:nvCxnSpPr>
        <p:spPr>
          <a:xfrm flipH="1">
            <a:off x="1644898" y="4516870"/>
            <a:ext cx="153448" cy="43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4" idx="2"/>
          </p:cNvCxnSpPr>
          <p:nvPr/>
        </p:nvCxnSpPr>
        <p:spPr>
          <a:xfrm>
            <a:off x="1798346" y="4516870"/>
            <a:ext cx="81672" cy="39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4" idx="2"/>
          </p:cNvCxnSpPr>
          <p:nvPr/>
        </p:nvCxnSpPr>
        <p:spPr>
          <a:xfrm>
            <a:off x="1798346" y="4516870"/>
            <a:ext cx="341434" cy="36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032375" y="4445389"/>
            <a:ext cx="85578" cy="37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2901281" y="4469208"/>
            <a:ext cx="116844" cy="40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046644" y="4445389"/>
            <a:ext cx="325485" cy="35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6" idx="2"/>
          </p:cNvCxnSpPr>
          <p:nvPr/>
        </p:nvCxnSpPr>
        <p:spPr>
          <a:xfrm>
            <a:off x="3948581" y="4491026"/>
            <a:ext cx="90091" cy="41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6" idx="2"/>
          </p:cNvCxnSpPr>
          <p:nvPr/>
        </p:nvCxnSpPr>
        <p:spPr>
          <a:xfrm>
            <a:off x="3948581" y="4491026"/>
            <a:ext cx="286614" cy="38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6" idx="2"/>
          </p:cNvCxnSpPr>
          <p:nvPr/>
        </p:nvCxnSpPr>
        <p:spPr>
          <a:xfrm>
            <a:off x="3948581" y="4491026"/>
            <a:ext cx="573227" cy="35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410489" y="4467404"/>
            <a:ext cx="179021" cy="410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91829" y="4481714"/>
            <a:ext cx="85845" cy="50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3" idx="2"/>
          </p:cNvCxnSpPr>
          <p:nvPr/>
        </p:nvCxnSpPr>
        <p:spPr>
          <a:xfrm>
            <a:off x="787613" y="4504397"/>
            <a:ext cx="234836" cy="44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266830" y="5060570"/>
            <a:ext cx="1237003" cy="92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1.Product name</a:t>
            </a:r>
          </a:p>
          <a:p>
            <a:r>
              <a:rPr lang="en-US" sz="1200" dirty="0"/>
              <a:t>2.Price </a:t>
            </a:r>
          </a:p>
          <a:p>
            <a:r>
              <a:rPr lang="en-US" sz="1200" dirty="0"/>
              <a:t>3.Description 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640646" y="5062293"/>
            <a:ext cx="1101245" cy="91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1.Item name</a:t>
            </a:r>
          </a:p>
          <a:p>
            <a:r>
              <a:rPr lang="en-US" sz="1200" dirty="0"/>
              <a:t>2.Price </a:t>
            </a:r>
          </a:p>
          <a:p>
            <a:r>
              <a:rPr lang="en-US" sz="1200" dirty="0"/>
              <a:t>3.Description 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4840843" y="5856674"/>
            <a:ext cx="1724433" cy="610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17" dirty="0"/>
              <a:t>Visit website 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4840842" y="6856181"/>
            <a:ext cx="1724433" cy="6103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Buy desired item</a:t>
            </a:r>
          </a:p>
        </p:txBody>
      </p:sp>
      <p:cxnSp>
        <p:nvCxnSpPr>
          <p:cNvPr id="117" name="Straight Arrow Connector 116"/>
          <p:cNvCxnSpPr>
            <a:stCxn id="114" idx="2"/>
            <a:endCxn id="115" idx="0"/>
          </p:cNvCxnSpPr>
          <p:nvPr/>
        </p:nvCxnSpPr>
        <p:spPr>
          <a:xfrm flipH="1">
            <a:off x="5703059" y="6466999"/>
            <a:ext cx="1" cy="38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0" idx="2"/>
            <a:endCxn id="110" idx="2"/>
          </p:cNvCxnSpPr>
          <p:nvPr/>
        </p:nvCxnSpPr>
        <p:spPr>
          <a:xfrm>
            <a:off x="885332" y="598158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69" idx="2"/>
          </p:cNvCxnSpPr>
          <p:nvPr/>
        </p:nvCxnSpPr>
        <p:spPr>
          <a:xfrm>
            <a:off x="3415526" y="5980058"/>
            <a:ext cx="0" cy="28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885331" y="6293577"/>
            <a:ext cx="3877359" cy="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864903" y="5069128"/>
            <a:ext cx="1101245" cy="91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1.Item name</a:t>
            </a:r>
          </a:p>
          <a:p>
            <a:r>
              <a:rPr lang="en-US" sz="1200" dirty="0"/>
              <a:t>2.Price </a:t>
            </a:r>
          </a:p>
          <a:p>
            <a:r>
              <a:rPr lang="en-US" sz="1200" dirty="0"/>
              <a:t>3.Description </a:t>
            </a:r>
          </a:p>
        </p:txBody>
      </p:sp>
      <p:cxnSp>
        <p:nvCxnSpPr>
          <p:cNvPr id="39" name="Straight Connector 38"/>
          <p:cNvCxnSpPr>
            <a:stCxn id="110" idx="2"/>
          </p:cNvCxnSpPr>
          <p:nvPr/>
        </p:nvCxnSpPr>
        <p:spPr>
          <a:xfrm>
            <a:off x="885332" y="5981583"/>
            <a:ext cx="0" cy="316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12" idx="2"/>
          </p:cNvCxnSpPr>
          <p:nvPr/>
        </p:nvCxnSpPr>
        <p:spPr>
          <a:xfrm flipV="1">
            <a:off x="2191268" y="5981583"/>
            <a:ext cx="1" cy="31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7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9717" y="582483"/>
            <a:ext cx="4992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Idea no </a:t>
            </a: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3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 </a:t>
            </a:r>
            <a:r>
              <a:rPr lang="en-US" sz="1950" dirty="0" smtClean="0"/>
              <a:t>Anti Ragging website for RUET</a:t>
            </a:r>
            <a:endParaRPr lang="en-US" sz="1950" dirty="0"/>
          </a:p>
        </p:txBody>
      </p:sp>
      <p:sp>
        <p:nvSpPr>
          <p:cNvPr id="3" name="Rectangle 2"/>
          <p:cNvSpPr/>
          <p:nvPr/>
        </p:nvSpPr>
        <p:spPr>
          <a:xfrm>
            <a:off x="1009717" y="1203100"/>
            <a:ext cx="2452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Project Name :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62632" y="1250728"/>
            <a:ext cx="290109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Stop Ragging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1009717" y="2150075"/>
            <a:ext cx="5440510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Description </a:t>
            </a: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sz="1950" dirty="0"/>
              <a:t/>
            </a:r>
            <a:br>
              <a:rPr lang="en-US" sz="1950" dirty="0"/>
            </a:br>
            <a:r>
              <a:rPr lang="en-US" sz="1950" dirty="0"/>
              <a:t>Ragging involves abuse, humiliation, or harassment of new entrants or junior students by the senior students. It often takes a malignant form wherein the newcomers may be subjected to psychological or physical </a:t>
            </a:r>
            <a:r>
              <a:rPr lang="en-US" sz="1950" dirty="0" smtClean="0"/>
              <a:t>torture.</a:t>
            </a:r>
          </a:p>
          <a:p>
            <a:endParaRPr lang="en-US" sz="1950" dirty="0" smtClean="0"/>
          </a:p>
          <a:p>
            <a:r>
              <a:rPr lang="en-US" sz="1950" dirty="0"/>
              <a:t>In this project I want to implement my own idea through a website by which </a:t>
            </a:r>
            <a:r>
              <a:rPr lang="en-US" sz="1950" dirty="0" smtClean="0"/>
              <a:t>RUET </a:t>
            </a:r>
            <a:r>
              <a:rPr lang="en-US" sz="1950" dirty="0"/>
              <a:t>authority can easily know how much rag </a:t>
            </a:r>
            <a:r>
              <a:rPr lang="en-US" sz="1950" dirty="0" smtClean="0"/>
              <a:t>occurred </a:t>
            </a:r>
            <a:r>
              <a:rPr lang="en-US" sz="1950" dirty="0"/>
              <a:t>in </a:t>
            </a:r>
            <a:r>
              <a:rPr lang="en-US" sz="1950" dirty="0" smtClean="0"/>
              <a:t>our </a:t>
            </a:r>
            <a:r>
              <a:rPr lang="en-US" sz="1950" dirty="0"/>
              <a:t>campus. </a:t>
            </a:r>
            <a:endParaRPr lang="en-US" sz="1950" dirty="0" smtClean="0"/>
          </a:p>
          <a:p>
            <a:r>
              <a:rPr lang="en-US" sz="1950" dirty="0" smtClean="0"/>
              <a:t>(Authority can easily </a:t>
            </a:r>
            <a:r>
              <a:rPr lang="en-US" sz="1950" dirty="0"/>
              <a:t>detect who is the </a:t>
            </a:r>
            <a:r>
              <a:rPr lang="en-US" sz="1950" dirty="0" smtClean="0"/>
              <a:t>victim </a:t>
            </a:r>
            <a:r>
              <a:rPr lang="en-US" sz="1950" dirty="0"/>
              <a:t>and who ragged others</a:t>
            </a:r>
            <a:r>
              <a:rPr lang="en-US" sz="1950" dirty="0" smtClean="0"/>
              <a:t>).A rag</a:t>
            </a:r>
            <a:endParaRPr lang="en-US" sz="1950" dirty="0"/>
          </a:p>
          <a:p>
            <a:endParaRPr lang="en-US" sz="1950" dirty="0"/>
          </a:p>
          <a:p>
            <a:r>
              <a:rPr lang="en-US" sz="1950" dirty="0"/>
              <a:t>By </a:t>
            </a:r>
            <a:r>
              <a:rPr lang="en-US" sz="1950" dirty="0" smtClean="0"/>
              <a:t>taking victims and data of this website database, University </a:t>
            </a:r>
            <a:r>
              <a:rPr lang="en-US" sz="1950" dirty="0"/>
              <a:t>administration can take necessary step to stop ragging in that site  .</a:t>
            </a:r>
          </a:p>
          <a:p>
            <a:endParaRPr lang="en-US" sz="1950" dirty="0"/>
          </a:p>
          <a:p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4105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972603" y="767910"/>
            <a:ext cx="2496065" cy="163109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Engravers MT" panose="02090707080505020304" pitchFamily="18" charset="0"/>
              </a:rPr>
              <a:t>Stop Ragging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Engravers MT" panose="02090707080505020304" pitchFamily="18" charset="0"/>
            </a:endParaRPr>
          </a:p>
          <a:p>
            <a:pPr algn="ctr"/>
            <a:r>
              <a:rPr lang="en-US" dirty="0" smtClean="0"/>
              <a:t>It’s a crime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80523" y="319901"/>
            <a:ext cx="3445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Working process 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700655" y="2511970"/>
            <a:ext cx="3327525" cy="152065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-&gt;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Continue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as a student(victim)</a:t>
            </a:r>
          </a:p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-&gt;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Continue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as a Authority </a:t>
            </a:r>
          </a:p>
          <a:p>
            <a:r>
              <a:rPr lang="en-US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-&gt; </a:t>
            </a:r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Treding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post(most dangerous ragging story)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2320611" y="8538518"/>
            <a:ext cx="1800053" cy="4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2349171" y="4346589"/>
            <a:ext cx="1919929" cy="873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1.Victim section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437671" y="5548184"/>
            <a:ext cx="1742930" cy="7645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Log in with 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Roll no 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7928" y="7467654"/>
            <a:ext cx="2370951" cy="17838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Victims info</a:t>
            </a:r>
          </a:p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1.Select University </a:t>
            </a:r>
          </a:p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2.Name</a:t>
            </a:r>
          </a:p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3.Dept</a:t>
            </a:r>
          </a:p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4.Series</a:t>
            </a:r>
          </a:p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208254" y="7088187"/>
            <a:ext cx="2370951" cy="17838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Criminals Info</a:t>
            </a:r>
          </a:p>
          <a:p>
            <a:r>
              <a:rPr lang="en-US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1.He/her/their </a:t>
            </a: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name</a:t>
            </a:r>
          </a:p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2.Dept </a:t>
            </a:r>
          </a:p>
          <a:p>
            <a:r>
              <a:rPr lang="en-US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3.Series</a:t>
            </a:r>
          </a:p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362222" y="7479210"/>
            <a:ext cx="2370951" cy="17838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1.Rag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place :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2.Description :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……</a:t>
            </a:r>
          </a:p>
          <a:p>
            <a:pPr algn="ctr"/>
            <a:r>
              <a:rPr lang="en-US" dirty="0" smtClean="0">
                <a:solidFill>
                  <a:schemeClr val="bg2">
                    <a:lumMod val="90000"/>
                    <a:lumOff val="10000"/>
                  </a:schemeClr>
                </a:solidFill>
              </a:rPr>
              <a:t>……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143657" y="4008162"/>
            <a:ext cx="340948" cy="313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066680" y="5220310"/>
            <a:ext cx="417925" cy="327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/>
          <p:cNvSpPr/>
          <p:nvPr/>
        </p:nvSpPr>
        <p:spPr>
          <a:xfrm rot="3540085">
            <a:off x="3978363" y="5917365"/>
            <a:ext cx="1871196" cy="89123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 rot="6785279" flipV="1">
            <a:off x="809396" y="5969995"/>
            <a:ext cx="1871196" cy="9317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066680" y="6284739"/>
            <a:ext cx="496745" cy="409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486400" y="9263089"/>
            <a:ext cx="383059" cy="642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2540437" y="9596901"/>
            <a:ext cx="345852" cy="3214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1972602" y="9415849"/>
            <a:ext cx="1512003" cy="2800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972602" y="9251534"/>
            <a:ext cx="465069" cy="164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066679" y="8872066"/>
            <a:ext cx="417926" cy="543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781009" y="1929256"/>
            <a:ext cx="2884089" cy="191769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……………….</a:t>
            </a:r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Post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68</a:t>
            </a: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Description: 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(without victim </a:t>
            </a:r>
            <a:r>
              <a:rPr lang="en-US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name,ragger</a:t>
            </a:r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name)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………</a:t>
            </a:r>
            <a:endParaRPr lang="en-US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Post no :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69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………………..</a:t>
            </a:r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99046" y="1502776"/>
            <a:ext cx="2984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post </a:t>
            </a:r>
            <a:r>
              <a:rPr lang="en-US" sz="2000" dirty="0" smtClean="0"/>
              <a:t>: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05443" y="8138478"/>
            <a:ext cx="1235350" cy="5625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 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054710" y="9132452"/>
            <a:ext cx="1854935" cy="69609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action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2852987" y="7233799"/>
            <a:ext cx="2229125" cy="62561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2.RUET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Authority Database</a:t>
            </a:r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540793" y="507027"/>
            <a:ext cx="1919929" cy="87372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3.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Trending Section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500758" y="0"/>
            <a:ext cx="343988" cy="555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418496" y="1"/>
            <a:ext cx="283777" cy="4213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204194" y="3862277"/>
            <a:ext cx="296563" cy="351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262903" y="4240025"/>
            <a:ext cx="3534417" cy="26443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Post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 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68</a:t>
            </a:r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Description:…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Victim info…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Ragger info....</a:t>
            </a:r>
          </a:p>
          <a:p>
            <a:pPr algn="ctr"/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Post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no :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69</a:t>
            </a:r>
            <a:endParaRPr lang="en-US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Description:…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Victim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info…</a:t>
            </a:r>
          </a:p>
          <a:p>
            <a:pPr algn="ctr"/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Ragger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info…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……</a:t>
            </a:r>
            <a:endParaRPr lang="en-US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3781009" y="6873584"/>
            <a:ext cx="382030" cy="307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776533" y="7851808"/>
            <a:ext cx="382030" cy="307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776534" y="8757521"/>
            <a:ext cx="382030" cy="307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5500757" y="1382695"/>
            <a:ext cx="296563" cy="499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2208605" y="2599614"/>
            <a:ext cx="2515294" cy="3216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RUET-1 </a:t>
            </a:r>
            <a:r>
              <a:rPr lang="en-US" dirty="0">
                <a:solidFill>
                  <a:srgbClr val="FF0000"/>
                </a:solidFill>
              </a:rPr>
              <a:t>(Public page)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rot="16200000">
            <a:off x="696185" y="5465871"/>
            <a:ext cx="2515294" cy="3216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RUET-2 (Authority </a:t>
            </a:r>
            <a:r>
              <a:rPr lang="en-US" dirty="0">
                <a:solidFill>
                  <a:srgbClr val="FF0000"/>
                </a:solidFill>
              </a:rPr>
              <a:t>page)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431</TotalTime>
  <Words>312</Words>
  <Application>Microsoft Office PowerPoint</Application>
  <PresentationFormat>A4 Paper (210x297 mm)</PresentationFormat>
  <Paragraphs>151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Algerian</vt:lpstr>
      <vt:lpstr>Arial</vt:lpstr>
      <vt:lpstr>Arial Black</vt:lpstr>
      <vt:lpstr>Calibri</vt:lpstr>
      <vt:lpstr>Century</vt:lpstr>
      <vt:lpstr>Engravers MT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Working process </vt:lpstr>
      <vt:lpstr>PowerPoint Presentation</vt:lpstr>
      <vt:lpstr>Working process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55</cp:revision>
  <dcterms:created xsi:type="dcterms:W3CDTF">2022-04-20T07:48:46Z</dcterms:created>
  <dcterms:modified xsi:type="dcterms:W3CDTF">2022-04-22T23:12:02Z</dcterms:modified>
</cp:coreProperties>
</file>