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7963-1C7F-4182-B86D-106EADD30A5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6CE6-6A88-468C-9467-D7301C21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TO-LET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trustable online house / room booking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Description:  This project is just like a online room booking system throughout our country  . My project works to measure if there any room/house is available in my desired place 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TO-LET</vt:lpstr>
      <vt:lpstr>Description:  This project is just like a online room booking system throughout our country  . My project works to measure if there any room/house is available in my desired place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TO-LET</dc:title>
  <dc:creator>User</dc:creator>
  <cp:lastModifiedBy>User</cp:lastModifiedBy>
  <cp:revision>2</cp:revision>
  <dcterms:created xsi:type="dcterms:W3CDTF">2022-04-19T12:30:08Z</dcterms:created>
  <dcterms:modified xsi:type="dcterms:W3CDTF">2022-04-19T12:32:46Z</dcterms:modified>
</cp:coreProperties>
</file>