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CC00FF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A3C4-E522-4503-83A8-98BCFC8D63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A669-8622-4E79-8132-CA766700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48" y="-151825"/>
            <a:ext cx="6219645" cy="7101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6748" y="0"/>
            <a:ext cx="6219645" cy="13542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Rajshahi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Univarsity</a:t>
            </a:r>
            <a:r>
              <a:rPr lang="en-US" sz="2800" b="1" dirty="0">
                <a:solidFill>
                  <a:srgbClr val="0070C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of </a:t>
            </a:r>
            <a:endParaRPr lang="en-US" sz="2800" b="1" dirty="0" smtClean="0">
              <a:solidFill>
                <a:srgbClr val="0070C0"/>
              </a:solidFill>
              <a:effectLst>
                <a:outerShdw dist="38100" dir="2700000" algn="tl">
                  <a:schemeClr val="accent2"/>
                </a:outerShdw>
              </a:effectLst>
            </a:endParaRPr>
          </a:p>
          <a:p>
            <a:r>
              <a:rPr lang="en-US" sz="2800" b="1" dirty="0" smtClean="0">
                <a:solidFill>
                  <a:srgbClr val="0070C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         Engineering  and </a:t>
            </a:r>
            <a:r>
              <a:rPr lang="en-US" sz="2800" b="1" dirty="0">
                <a:solidFill>
                  <a:srgbClr val="0070C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Technology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  <a:endParaRPr lang="en-US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0" b="100000" l="4785" r="976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17" y="117312"/>
            <a:ext cx="777060" cy="754217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  <a:reflection stA="45000" endPos="65000" dist="508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4036750" y="1240539"/>
            <a:ext cx="4458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Course No: </a:t>
            </a:r>
            <a:r>
              <a:rPr lang="en-US" sz="1600" dirty="0">
                <a:solidFill>
                  <a:schemeClr val="accent4"/>
                </a:solidFill>
              </a:rPr>
              <a:t>CSE-3100</a:t>
            </a:r>
            <a:r>
              <a:rPr lang="en-US" sz="1600" b="1" dirty="0">
                <a:solidFill>
                  <a:schemeClr val="accent4"/>
                </a:solidFill>
              </a:rPr>
              <a:t>                      </a:t>
            </a:r>
          </a:p>
          <a:p>
            <a:r>
              <a:rPr lang="en-US" sz="1600" b="1" dirty="0" smtClean="0">
                <a:solidFill>
                  <a:schemeClr val="accent4"/>
                </a:solidFill>
              </a:rPr>
              <a:t>Course </a:t>
            </a:r>
            <a:r>
              <a:rPr lang="en-US" sz="1600" b="1" dirty="0">
                <a:solidFill>
                  <a:schemeClr val="accent4"/>
                </a:solidFill>
              </a:rPr>
              <a:t>Title:  </a:t>
            </a:r>
            <a:r>
              <a:rPr lang="en-US" sz="1600" dirty="0">
                <a:solidFill>
                  <a:schemeClr val="accent4"/>
                </a:solidFill>
              </a:rPr>
              <a:t>Web </a:t>
            </a:r>
            <a:r>
              <a:rPr lang="en-US" sz="1600" dirty="0" smtClean="0">
                <a:solidFill>
                  <a:schemeClr val="accent4"/>
                </a:solidFill>
              </a:rPr>
              <a:t>base Application </a:t>
            </a:r>
            <a:r>
              <a:rPr lang="en-US" sz="1600" dirty="0">
                <a:solidFill>
                  <a:schemeClr val="accent4"/>
                </a:solidFill>
              </a:rPr>
              <a:t>Project</a:t>
            </a:r>
          </a:p>
          <a:p>
            <a:r>
              <a:rPr lang="en-US" sz="1600" b="1" dirty="0" smtClean="0">
                <a:solidFill>
                  <a:schemeClr val="accent4"/>
                </a:solidFill>
              </a:rPr>
              <a:t>Date </a:t>
            </a:r>
            <a:r>
              <a:rPr lang="en-US" sz="1600" b="1" dirty="0">
                <a:solidFill>
                  <a:schemeClr val="accent4"/>
                </a:solidFill>
              </a:rPr>
              <a:t>of submission: </a:t>
            </a:r>
            <a:r>
              <a:rPr lang="en-US" sz="1600" dirty="0">
                <a:solidFill>
                  <a:schemeClr val="accent4"/>
                </a:solidFill>
              </a:rPr>
              <a:t>20-04-22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02145" y="4835124"/>
            <a:ext cx="2307863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rgbClr val="FFF2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 </a:t>
            </a:r>
          </a:p>
          <a:p>
            <a:pPr>
              <a:lnSpc>
                <a:spcPct val="107000"/>
              </a:lnSpc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98050" y="4793641"/>
            <a:ext cx="3318235" cy="140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rgbClr val="FFF2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US" sz="1600" b="1" dirty="0" smtClean="0">
                <a:solidFill>
                  <a:srgbClr val="FFF2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 Al Amin Tokder 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Roll:</a:t>
            </a:r>
            <a:r>
              <a:rPr lang="en-US" sz="1600" b="1" dirty="0" smtClean="0">
                <a:solidFill>
                  <a:srgbClr val="FFF2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1803078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Section: </a:t>
            </a:r>
            <a:r>
              <a:rPr lang="en-US" sz="1600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Department: </a:t>
            </a:r>
            <a:r>
              <a:rPr lang="en-US" sz="1600" dirty="0" smtClean="0">
                <a:solidFill>
                  <a:srgbClr val="FFF2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CSE,RUET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178843" y="4958985"/>
            <a:ext cx="835" cy="107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84383" y="5166360"/>
            <a:ext cx="0" cy="57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53328" y="5166360"/>
            <a:ext cx="0" cy="57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3942" y="5144760"/>
            <a:ext cx="2182348" cy="11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US" sz="1600" b="1" dirty="0" smtClean="0">
                <a:solidFill>
                  <a:srgbClr val="FFF2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Mohiuddin</a:t>
            </a:r>
            <a:r>
              <a:rPr lang="en-US" sz="1600" dirty="0" smtClean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Ahmed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</a:t>
            </a:r>
            <a:r>
              <a:rPr lang="en-US" sz="1600" b="1" dirty="0" smtClean="0">
                <a:solidFill>
                  <a:srgbClr val="FFF2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lecturer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Department:</a:t>
            </a:r>
            <a:r>
              <a:rPr lang="en-US" sz="1600" b="1" dirty="0" smtClean="0">
                <a:solidFill>
                  <a:srgbClr val="FFF2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2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CSE, RUET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2022-04-20T06:42:43Z</dcterms:created>
  <dcterms:modified xsi:type="dcterms:W3CDTF">2022-04-20T07:47:36Z</dcterms:modified>
</cp:coreProperties>
</file>