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73" r:id="rId2"/>
    <p:sldId id="266" r:id="rId3"/>
    <p:sldId id="265" r:id="rId4"/>
    <p:sldId id="267" r:id="rId5"/>
    <p:sldId id="271" r:id="rId6"/>
    <p:sldId id="270" r:id="rId7"/>
    <p:sldId id="27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74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6858000" cy="660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3572" y="1"/>
            <a:ext cx="6854429" cy="6604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7164642"/>
            <a:ext cx="4371975" cy="2113280"/>
          </a:xfrm>
        </p:spPr>
        <p:txBody>
          <a:bodyPr anchor="ctr">
            <a:normAutofit/>
          </a:bodyPr>
          <a:lstStyle>
            <a:lvl1pPr algn="r">
              <a:defRPr sz="33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3463" y="7164642"/>
            <a:ext cx="1800225" cy="2113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D225D24-4007-4B12-BDE4-C94C38C6C3A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717599" y="7603709"/>
            <a:ext cx="0" cy="1320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5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1100667"/>
            <a:ext cx="1478756" cy="7814733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4" y="1100667"/>
            <a:ext cx="4264819" cy="78147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5657850" y="488827"/>
            <a:ext cx="0" cy="5143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40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6858000" cy="6604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3572" y="1"/>
            <a:ext cx="6854429" cy="6604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7164642"/>
            <a:ext cx="4371975" cy="2113280"/>
          </a:xfrm>
        </p:spPr>
        <p:txBody>
          <a:bodyPr anchor="ctr">
            <a:normAutofit/>
          </a:bodyPr>
          <a:lstStyle>
            <a:lvl1pPr algn="r">
              <a:defRPr sz="330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3463" y="7164642"/>
            <a:ext cx="1800225" cy="2113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717599" y="7603709"/>
            <a:ext cx="0" cy="1320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845312"/>
            <a:ext cx="5467541" cy="21661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72" y="3302000"/>
            <a:ext cx="2674620" cy="581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993" y="3302000"/>
            <a:ext cx="2674620" cy="581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9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6072" y="845312"/>
            <a:ext cx="5467541" cy="21661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3148363"/>
            <a:ext cx="2674620" cy="11887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50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72" y="4286805"/>
            <a:ext cx="2674620" cy="4826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8993" y="3148363"/>
            <a:ext cx="2674620" cy="11887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65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68993" y="4286805"/>
            <a:ext cx="2674620" cy="4826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0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1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6072" y="681069"/>
            <a:ext cx="2468880" cy="25095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687" y="1188720"/>
            <a:ext cx="3194114" cy="748893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72" y="3260842"/>
            <a:ext cx="2468880" cy="5434425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7164644"/>
            <a:ext cx="4371975" cy="2113280"/>
          </a:xfrm>
        </p:spPr>
        <p:txBody>
          <a:bodyPr anchor="ctr">
            <a:normAutofit/>
          </a:bodyPr>
          <a:lstStyle>
            <a:lvl1pPr algn="r">
              <a:defRPr sz="33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6856286" cy="6604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3463" y="7164644"/>
            <a:ext cx="1800225" cy="2113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717599" y="7603709"/>
            <a:ext cx="0" cy="1320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80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72" y="845312"/>
            <a:ext cx="5467541" cy="216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3" y="3302000"/>
            <a:ext cx="5467541" cy="5811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73" y="9346572"/>
            <a:ext cx="1211705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225D24-4007-4B12-BDE4-C94C38C6C3A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4150" y="9346572"/>
            <a:ext cx="3319571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9346572"/>
            <a:ext cx="547688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28625" y="1193579"/>
            <a:ext cx="0" cy="1320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3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5B0AAFAA-31D3-7483-74AD-A8E890171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2" y="466312"/>
            <a:ext cx="1273175" cy="153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96">
            <a:extLst>
              <a:ext uri="{FF2B5EF4-FFF2-40B4-BE49-F238E27FC236}">
                <a16:creationId xmlns:a16="http://schemas.microsoft.com/office/drawing/2014/main" id="{F8FEA5AA-E7A9-908F-1580-7064BF399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57" y="1981201"/>
            <a:ext cx="6559826" cy="133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91440" rIns="457200" bIns="9144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RAJSHAHI UNIVERSITY OF ENGINEERING AND TECHNOLOGY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A3E22A7-BF3E-36F3-F98C-A8ED7B2F6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44" y="5738868"/>
            <a:ext cx="3098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Submitted to: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Myriad Pro"/>
                <a:cs typeface="Times New Roman" panose="02020603050405020304" pitchFamily="18" charset="0"/>
              </a:rPr>
              <a:t>Mohiuddin Ahmed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lecturer,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and Engineering,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Rajshahi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 University of Engineering and Technology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86CB594-AE65-3000-DDAA-A2F6EBBFA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7" y="5715497"/>
            <a:ext cx="3198813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Md Al Amin Tokder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Roll: 1803078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Section: B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and Engineering,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Rajshahi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 University of Engineering and Technology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D7FC2C-CA15-D006-6EDB-B7D7B8522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621CD-6356-085A-B598-D795ED678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32E1FEB-305A-4244-4E3B-D4E49E382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3342628"/>
            <a:ext cx="394919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no: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Narrow,Bold"/>
              </a:rPr>
              <a:t>CSE-3100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70AAEA6-148D-1521-5361-6608303F0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3319257"/>
            <a:ext cx="194360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Report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8C129713-5027-F2C3-C641-DD738ED2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D21BCDE7-71C3-F566-52C7-0774FF2BA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3851954"/>
            <a:ext cx="5315429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Title: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Based Application Project</a:t>
            </a:r>
            <a:endParaRPr kumimoji="0" lang="en-US" altLang="en-US" sz="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1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5881" y="712390"/>
            <a:ext cx="2505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Project Name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53771" y="743167"/>
            <a:ext cx="296696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Algerian" panose="04020705040A02060702" pitchFamily="82" charset="0"/>
              </a:rPr>
              <a:t>“ Stop Ragging ”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655881" y="1475125"/>
            <a:ext cx="5440510" cy="91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Theory :</a:t>
            </a:r>
            <a:br>
              <a:rPr lang="en-US" sz="1950" dirty="0"/>
            </a:br>
            <a:r>
              <a:rPr lang="en-US" sz="1950" dirty="0"/>
              <a:t>Ragging involves abuse, humiliation, or harassment of new entrants or junior students by the senior students. It often takes a malignant form wherein the newcomers may be subjected to psychological or physical torture.</a:t>
            </a:r>
          </a:p>
          <a:p>
            <a:endParaRPr lang="en-US" sz="1950" dirty="0"/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Objective :</a:t>
            </a:r>
            <a:endParaRPr lang="en-US" sz="1950" dirty="0"/>
          </a:p>
          <a:p>
            <a:r>
              <a:rPr lang="en-US" sz="1950" dirty="0"/>
              <a:t>In this project I want to implement my own idea through a website by which RUET authority can easily know how much rag occurred in our campus. </a:t>
            </a:r>
          </a:p>
          <a:p>
            <a:r>
              <a:rPr lang="en-US" sz="1950" dirty="0"/>
              <a:t>(Authority can easily detect who is the victim and who ragged others ).</a:t>
            </a:r>
          </a:p>
          <a:p>
            <a:endParaRPr lang="en-US" sz="1950" dirty="0"/>
          </a:p>
          <a:p>
            <a:r>
              <a:rPr lang="en-US" sz="1950" dirty="0"/>
              <a:t>By taking victims data from this website database, University administration can take necessary action to stop ragging.</a:t>
            </a:r>
          </a:p>
          <a:p>
            <a:endParaRPr lang="en-US" sz="1950" dirty="0"/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Language :  </a:t>
            </a:r>
            <a:r>
              <a:rPr lang="en-US" sz="1600" b="1" dirty="0"/>
              <a:t>HTML,CSS,PHP</a:t>
            </a:r>
          </a:p>
          <a:p>
            <a:endParaRPr lang="en-US" b="1" dirty="0"/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Database :  </a:t>
            </a:r>
            <a:r>
              <a:rPr lang="en-US" sz="1600" b="1" dirty="0"/>
              <a:t>MYSQL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/>
          </a:p>
          <a:p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410565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712541-E575-E782-B6C8-ED2BE410EEB9}"/>
              </a:ext>
            </a:extLst>
          </p:cNvPr>
          <p:cNvSpPr txBox="1"/>
          <p:nvPr/>
        </p:nvSpPr>
        <p:spPr>
          <a:xfrm>
            <a:off x="396904" y="221079"/>
            <a:ext cx="3438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Features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DE919-F5EF-9921-25A2-13406AFE5E28}"/>
              </a:ext>
            </a:extLst>
          </p:cNvPr>
          <p:cNvSpPr txBox="1"/>
          <p:nvPr/>
        </p:nvSpPr>
        <p:spPr>
          <a:xfrm>
            <a:off x="458127" y="914672"/>
            <a:ext cx="227055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Home page : </a:t>
            </a:r>
          </a:p>
          <a:p>
            <a:r>
              <a:rPr lang="en-US" sz="2000" dirty="0"/>
              <a:t>This is homepage. It contains three part . </a:t>
            </a:r>
            <a:r>
              <a:rPr lang="en-US" sz="2000" dirty="0" err="1"/>
              <a:t>Victim,authority</a:t>
            </a:r>
            <a:r>
              <a:rPr lang="en-US" sz="2000" dirty="0"/>
              <a:t> and public section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B4103E-5174-A87C-D3E4-9A9EA436C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86" y="914672"/>
            <a:ext cx="3841932" cy="27864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17F472-3CD0-C742-2EBE-9EC76D8CDD13}"/>
              </a:ext>
            </a:extLst>
          </p:cNvPr>
          <p:cNvSpPr txBox="1"/>
          <p:nvPr/>
        </p:nvSpPr>
        <p:spPr>
          <a:xfrm>
            <a:off x="396904" y="4635196"/>
            <a:ext cx="23317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1.Victim Section: </a:t>
            </a:r>
          </a:p>
          <a:p>
            <a:r>
              <a:rPr lang="en-US" sz="2000" dirty="0"/>
              <a:t>In this section victim can describe the whole </a:t>
            </a:r>
            <a:r>
              <a:rPr lang="en-US" sz="2000" dirty="0" err="1"/>
              <a:t>occurance</a:t>
            </a:r>
            <a:r>
              <a:rPr lang="en-US" sz="2000" dirty="0"/>
              <a:t> </a:t>
            </a:r>
            <a:r>
              <a:rPr lang="en-US" sz="2000" dirty="0" err="1"/>
              <a:t>briefly.He</a:t>
            </a:r>
            <a:r>
              <a:rPr lang="en-US" sz="2000" dirty="0"/>
              <a:t>/she can included all information (</a:t>
            </a:r>
            <a:r>
              <a:rPr lang="en-US" sz="2000" dirty="0" err="1"/>
              <a:t>Name,roll,dept,occurance</a:t>
            </a:r>
            <a:r>
              <a:rPr lang="en-US" sz="2000" dirty="0"/>
              <a:t> </a:t>
            </a:r>
            <a:r>
              <a:rPr lang="en-US" sz="2000" dirty="0" err="1"/>
              <a:t>place,date,time,description</a:t>
            </a:r>
            <a:r>
              <a:rPr lang="en-US" sz="2000" dirty="0"/>
              <a:t> etc..)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7CE81-8CB8-AA37-536D-F0E7213A6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86" y="4649936"/>
            <a:ext cx="3841932" cy="31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0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32380-912D-C88C-695F-A4459D9DC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73" y="592178"/>
            <a:ext cx="3770084" cy="2528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14390-31FF-161E-7841-1E0E9D296575}"/>
              </a:ext>
            </a:extLst>
          </p:cNvPr>
          <p:cNvSpPr txBox="1"/>
          <p:nvPr/>
        </p:nvSpPr>
        <p:spPr>
          <a:xfrm>
            <a:off x="391885" y="592178"/>
            <a:ext cx="2296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 victim can describe the whole incidence then click to submit button .Then It</a:t>
            </a:r>
          </a:p>
          <a:p>
            <a:r>
              <a:rPr lang="en-US" sz="2000" dirty="0"/>
              <a:t>will save into the </a:t>
            </a:r>
            <a:r>
              <a:rPr lang="en-US" sz="2000" dirty="0" err="1"/>
              <a:t>database.Website</a:t>
            </a:r>
            <a:r>
              <a:rPr lang="en-US" sz="2000" dirty="0"/>
              <a:t>  hide victims information.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FBEBB-2A1B-B919-5775-EB85B09A4AAA}"/>
              </a:ext>
            </a:extLst>
          </p:cNvPr>
          <p:cNvSpPr txBox="1"/>
          <p:nvPr/>
        </p:nvSpPr>
        <p:spPr>
          <a:xfrm>
            <a:off x="391885" y="3817257"/>
            <a:ext cx="213360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2. Authority Section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  </a:t>
            </a:r>
            <a:r>
              <a:rPr lang="en-US" sz="2000" b="1" dirty="0"/>
              <a:t> </a:t>
            </a:r>
          </a:p>
          <a:p>
            <a:r>
              <a:rPr lang="en-US" sz="2000" dirty="0"/>
              <a:t> In this sections RUET authority easily get the </a:t>
            </a:r>
            <a:r>
              <a:rPr lang="en-US" sz="2000" dirty="0" err="1"/>
              <a:t>informations</a:t>
            </a:r>
            <a:r>
              <a:rPr lang="en-US" sz="2000" dirty="0"/>
              <a:t> of victim ,occurrence place , criminals information </a:t>
            </a:r>
            <a:r>
              <a:rPr lang="en-US" sz="2000" dirty="0" err="1"/>
              <a:t>etc</a:t>
            </a:r>
            <a:r>
              <a:rPr lang="en-US" sz="2000" dirty="0"/>
              <a:t> from the website hidden database . Thus they can know how much and where ragging scenario occurred in RUET . Now its time to take action !!!.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DD7F5F-4499-1542-020B-289921376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72" y="4064000"/>
            <a:ext cx="3468914" cy="20510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112DC67-0BB9-272F-4270-0CD8C6C98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1" y="7058502"/>
            <a:ext cx="3468914" cy="15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9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6AFBEBB-2A1B-B919-5775-EB85B09A4AAA}"/>
              </a:ext>
            </a:extLst>
          </p:cNvPr>
          <p:cNvSpPr txBox="1"/>
          <p:nvPr/>
        </p:nvSpPr>
        <p:spPr>
          <a:xfrm>
            <a:off x="552198" y="4403140"/>
            <a:ext cx="3581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Authority can search data </a:t>
            </a:r>
            <a:r>
              <a:rPr lang="en-US" dirty="0" err="1"/>
              <a:t>datewise</a:t>
            </a:r>
            <a:r>
              <a:rPr lang="en-US" dirty="0"/>
              <a:t> . Here the database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4C48B-E373-6C4A-5444-4ADACD125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0" y="2448376"/>
            <a:ext cx="6387119" cy="1656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18565D-50BC-A0B5-198D-16C84EA0B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3" y="5347881"/>
            <a:ext cx="5850405" cy="343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8925DF-83DC-9D93-62A4-C1A4BEF40DED}"/>
              </a:ext>
            </a:extLst>
          </p:cNvPr>
          <p:cNvSpPr txBox="1"/>
          <p:nvPr/>
        </p:nvSpPr>
        <p:spPr>
          <a:xfrm>
            <a:off x="473333" y="802679"/>
            <a:ext cx="3561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Here first of all authority should log in to the admin page </a:t>
            </a:r>
          </a:p>
          <a:p>
            <a:r>
              <a:rPr lang="en-US" sz="1800" dirty="0"/>
              <a:t>Then they can search the </a:t>
            </a:r>
            <a:r>
              <a:rPr lang="en-US" sz="1800" dirty="0" err="1"/>
              <a:t>occurance</a:t>
            </a:r>
            <a:r>
              <a:rPr lang="en-US" sz="1800" dirty="0"/>
              <a:t> </a:t>
            </a:r>
            <a:r>
              <a:rPr lang="en-US" sz="1800" dirty="0" err="1"/>
              <a:t>datewise</a:t>
            </a:r>
            <a:r>
              <a:rPr lang="en-US" sz="1800" dirty="0"/>
              <a:t>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2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93899C-F7B1-A289-4156-8FCB8D94F4F2}"/>
              </a:ext>
            </a:extLst>
          </p:cNvPr>
          <p:cNvSpPr txBox="1"/>
          <p:nvPr/>
        </p:nvSpPr>
        <p:spPr>
          <a:xfrm>
            <a:off x="422413" y="4382110"/>
            <a:ext cx="172443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3.Public Section : </a:t>
            </a:r>
          </a:p>
          <a:p>
            <a:r>
              <a:rPr lang="en-US" sz="2000" dirty="0"/>
              <a:t>In this section any people can easily see all post and read  with out any login process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419C7-0C38-9B9C-6458-66D2FB2E7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04" y="4382110"/>
            <a:ext cx="4427883" cy="3608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654618-206B-0D57-0736-56A139CF4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9" y="537739"/>
            <a:ext cx="5924738" cy="30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128B0-1303-62B4-592B-D9E64998278A}"/>
              </a:ext>
            </a:extLst>
          </p:cNvPr>
          <p:cNvSpPr txBox="1"/>
          <p:nvPr/>
        </p:nvSpPr>
        <p:spPr>
          <a:xfrm>
            <a:off x="387295" y="817427"/>
            <a:ext cx="6083409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Limitations :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dirty="0"/>
              <a:t>I am trying my best to implement all of my required features. There </a:t>
            </a:r>
            <a:r>
              <a:rPr lang="en-US" sz="2200"/>
              <a:t>are some limitations </a:t>
            </a:r>
            <a:r>
              <a:rPr lang="en-US" sz="2200" dirty="0"/>
              <a:t>in  this project. In public sections Rating system, comment sections </a:t>
            </a:r>
            <a:r>
              <a:rPr lang="en-US" sz="2200" dirty="0" err="1"/>
              <a:t>etc</a:t>
            </a:r>
            <a:r>
              <a:rPr lang="en-US" sz="2200" dirty="0"/>
              <a:t> should be added . I will add this features later.</a:t>
            </a:r>
          </a:p>
          <a:p>
            <a:endParaRPr lang="en-US" sz="2400" b="1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Conclusion:</a:t>
            </a:r>
          </a:p>
          <a:p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200" dirty="0"/>
              <a:t>This project will help our varsity to reduce any harassment situation like as ragging. Authority easily get the </a:t>
            </a:r>
            <a:r>
              <a:rPr lang="en-US" sz="2200" dirty="0" err="1"/>
              <a:t>informations</a:t>
            </a:r>
            <a:r>
              <a:rPr lang="en-US" sz="2200" dirty="0"/>
              <a:t> of victim, </a:t>
            </a:r>
            <a:r>
              <a:rPr lang="en-US" sz="2200" dirty="0" err="1"/>
              <a:t>occurance</a:t>
            </a:r>
            <a:r>
              <a:rPr lang="en-US" sz="2200" dirty="0"/>
              <a:t> place ,time ,date ,criminals information </a:t>
            </a:r>
            <a:r>
              <a:rPr lang="en-US" sz="2200" dirty="0" err="1"/>
              <a:t>etc</a:t>
            </a:r>
            <a:r>
              <a:rPr lang="en-US" sz="2200" dirty="0"/>
              <a:t> from the hidden database. Thus they can take necessary action.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690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705</TotalTime>
  <Words>469</Words>
  <Application>Microsoft Office PowerPoint</Application>
  <PresentationFormat>A4 Paper (210x297 mm)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Calibri</vt:lpstr>
      <vt:lpstr>Myriad Pro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Md Al Amin Tokder</cp:lastModifiedBy>
  <cp:revision>70</cp:revision>
  <dcterms:created xsi:type="dcterms:W3CDTF">2022-04-20T07:48:46Z</dcterms:created>
  <dcterms:modified xsi:type="dcterms:W3CDTF">2022-10-27T08:52:40Z</dcterms:modified>
</cp:coreProperties>
</file>