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2.4-->
<p:presentation xmlns:r="http://schemas.openxmlformats.org/officeDocument/2006/relationships" xmlns:a="http://schemas.openxmlformats.org/drawingml/2006/main" xmlns:p="http://schemas.openxmlformats.org/presentationml/2006/main" saveSubsetFonts="1">
  <p:sldMasterIdLst>
    <p:sldMasterId id="2147483648" r:id="rId1"/>
    <p:sldMasterId id="2147483671" r:id="rId2"/>
    <p:sldMasterId id="2147483683" r:id="rId3"/>
    <p:sldMasterId id="2147483695" r:id="rId4"/>
    <p:sldMasterId id="2147483707" r:id="rId5"/>
  </p:sldMasterIdLst>
  <p:sldIdLst>
    <p:sldId id="259" r:id="rId6"/>
    <p:sldId id="262" r:id="rId7"/>
    <p:sldId id="265" r:id="rId8"/>
    <p:sldId id="268" r:id="rId9"/>
    <p:sldId id="271" r:id="rId10"/>
    <p:sldId id="274" r:id="rId11"/>
    <p:sldId id="277" r:id="rId12"/>
    <p:sldId id="280" r:id="rId13"/>
    <p:sldId id="283" r:id="rId14"/>
    <p:sldId id="286" r:id="rId15"/>
    <p:sldId id="289" r:id="rId16"/>
    <p:sldId id="292" r:id="rId17"/>
    <p:sldId id="295" r:id="rId18"/>
    <p:sldId id="298" r:id="rId19"/>
    <p:sldId id="301" r:id="rId20"/>
    <p:sldId id="304" r:id="rId21"/>
    <p:sldId id="307" r:id="rId22"/>
    <p:sldId id="310" r:id="rId23"/>
    <p:sldId id="313" r:id="rId24"/>
    <p:sldId id="316" r:id="rId25"/>
    <p:sldId id="319" r:id="rId26"/>
    <p:sldId id="322" r:id="rId27"/>
    <p:sldId id="325" r:id="rId28"/>
    <p:sldId id="328" r:id="rId29"/>
    <p:sldId id="331" r:id="rId30"/>
    <p:sldId id="334" r:id="rId31"/>
    <p:sldId id="337" r:id="rId32"/>
    <p:sldId id="340" r:id="rId33"/>
    <p:sldId id="343" r:id="rId34"/>
    <p:sldId id="346" r:id="rId35"/>
    <p:sldId id="349" r:id="rId36"/>
    <p:sldId id="352" r:id="rId37"/>
    <p:sldId id="355" r:id="rId38"/>
    <p:sldId id="358" r:id="rId39"/>
    <p:sldId id="361" r:id="rId40"/>
    <p:sldId id="364" r:id="rId41"/>
    <p:sldId id="367" r:id="rId42"/>
    <p:sldId id="370" r:id="rId43"/>
    <p:sldId id="373" r:id="rId44"/>
    <p:sldId id="376" r:id="rId45"/>
    <p:sldId id="379" r:id="rId46"/>
    <p:sldId id="382" r:id="rId47"/>
  </p:sldIdLst>
  <p:sldSz cx="9144000" cy="6858000"/>
  <p:notesSz cx="6858000" cy="9144000"/>
  <p:custDataLst>
    <p:tags r:id="rId4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slideMaster" Target="slideMasters/slideMaster2.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slideMaster" Target="slideMasters/slideMaster3.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 Id="rId39" Type="http://schemas.openxmlformats.org/officeDocument/2006/relationships/slide" Target="slides/slide34.xml" /><Relationship Id="rId4" Type="http://schemas.openxmlformats.org/officeDocument/2006/relationships/slideMaster" Target="slideMasters/slideMaster4.xml" /><Relationship Id="rId40" Type="http://schemas.openxmlformats.org/officeDocument/2006/relationships/slide" Target="slides/slide35.xml" /><Relationship Id="rId41" Type="http://schemas.openxmlformats.org/officeDocument/2006/relationships/slide" Target="slides/slide36.xml" /><Relationship Id="rId42" Type="http://schemas.openxmlformats.org/officeDocument/2006/relationships/slide" Target="slides/slide37.xml" /><Relationship Id="rId43" Type="http://schemas.openxmlformats.org/officeDocument/2006/relationships/slide" Target="slides/slide38.xml" /><Relationship Id="rId44" Type="http://schemas.openxmlformats.org/officeDocument/2006/relationships/slide" Target="slides/slide39.xml" /><Relationship Id="rId45" Type="http://schemas.openxmlformats.org/officeDocument/2006/relationships/slide" Target="slides/slide40.xml" /><Relationship Id="rId46" Type="http://schemas.openxmlformats.org/officeDocument/2006/relationships/slide" Target="slides/slide41.xml" /><Relationship Id="rId47" Type="http://schemas.openxmlformats.org/officeDocument/2006/relationships/slide" Target="slides/slide42.xml" /><Relationship Id="rId48" Type="http://schemas.openxmlformats.org/officeDocument/2006/relationships/tags" Target="tags/tag1.xml" /><Relationship Id="rId49" Type="http://schemas.openxmlformats.org/officeDocument/2006/relationships/presProps" Target="presProps.xml" /><Relationship Id="rId5" Type="http://schemas.openxmlformats.org/officeDocument/2006/relationships/slideMaster" Target="slideMasters/slideMaster5.xml" /><Relationship Id="rId50" Type="http://schemas.openxmlformats.org/officeDocument/2006/relationships/viewProps" Target="viewProps.xml" /><Relationship Id="rId51" Type="http://schemas.openxmlformats.org/officeDocument/2006/relationships/theme" Target="theme/theme1.xml" /><Relationship Id="rId52"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4.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5.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6.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7.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8.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9.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1.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2.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5.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6.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7.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8.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9.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0.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1.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2.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3.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5.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6.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7.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8.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9.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0.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1.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2.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3.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4.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5.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defPPr/>
          </a:lstStyle>
          <a:p>
            <a:pPr/>
            <a:r>
              <a:rPr lang="en-US" smtClean="0"/>
              <a:t>Click to edit Master title style</a:t>
            </a:r>
            <a:endParaRPr lang="en-US"/>
          </a:p>
        </p:txBody>
      </p:sp>
      <p:sp>
        <p:nvSpPr>
          <p:cNvPr id="3" name="Subtitle 2" title=""/>
          <p:cNvSpPr>
            <a:spLocks noGrp="1"/>
          </p:cNvSpPr>
          <p:nvPr>
            <p:ph type="subTitle" idx="1"/>
          </p:nvPr>
        </p:nvSpPr>
        <p:spPr/>
        <p:txBody>
          <a:bodyPr/>
          <a:lstStyle>
            <a:defPPr/>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r>
              <a:rPr lang="en-US" smtClean="0"/>
              <a:t>Click to edit Master subtitle style</a:t>
            </a:r>
            <a:endParaRPr lang="en-US"/>
          </a:p>
        </p:txBody>
      </p:sp>
      <p:sp>
        <p:nvSpPr>
          <p:cNvPr id="4" name="Date Placeholder 3" title=""/>
          <p:cNvSpPr>
            <a:spLocks noGrp="1"/>
          </p:cNvSpPr>
          <p:nvPr>
            <p:ph type="dt" sz="half" idx="2"/>
          </p:nvPr>
        </p:nvSpPr>
        <p:spPr/>
        <p:txBody>
          <a:bodyPr/>
          <a:lstStyle>
            <a:defPPr/>
          </a:lstStyle>
          <a:p>
            <a:pPr/>
            <a:fld id="{ECC6F4DB-629F-48B5-8E3D-F7D27C6B7A49}" type="datetimeFigureOut">
              <a:rPr lang="en-US" smtClean="0"/>
              <a:pPr/>
              <a:t>11/7/2009</a:t>
            </a:fld>
            <a:endParaRPr lang="en-US"/>
          </a:p>
        </p:txBody>
      </p:sp>
      <p:sp>
        <p:nvSpPr>
          <p:cNvPr id="5" name="Footer Placeholder 4" title=""/>
          <p:cNvSpPr>
            <a:spLocks noGrp="1"/>
          </p:cNvSpPr>
          <p:nvPr>
            <p:ph type="ftr" sz="quarter" idx="3"/>
          </p:nvPr>
        </p:nvSpPr>
        <p:spPr/>
        <p:txBody>
          <a:bodyPr/>
          <a:lstStyle>
            <a:defPPr/>
          </a:lstStyle>
          <a:p>
            <a:pPr/>
            <a:endParaRPr lang="en-US"/>
          </a:p>
        </p:txBody>
      </p:sp>
      <p:sp>
        <p:nvSpPr>
          <p:cNvPr id="6" name="Slide Number Placeholder 5" title=""/>
          <p:cNvSpPr>
            <a:spLocks noGrp="1"/>
          </p:cNvSpPr>
          <p:nvPr>
            <p:ph type="sldNum" sz="quarter" idx="4"/>
          </p:nvPr>
        </p:nvSpPr>
        <p:spPr/>
        <p:txBody>
          <a:bodyPr/>
          <a:lstStyle>
            <a:defPPr/>
          </a:lstStyle>
          <a:p>
            <a:pPr/>
            <a:fld id="{93AE1883-0942-4AA3-9DB2-9C7C3A0314B1}" type="slidenum">
              <a:rPr lang="en-US" smtClean="0"/>
              <a:pPr/>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defPPr/>
          </a:lstStyle>
          <a:p>
            <a:pPr/>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defPPr/>
          </a:lstStyle>
          <a:p>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defPPr/>
          </a:lstStyle>
          <a:p>
            <a:pPr/>
            <a:fld id="{575CB2D9-44E2-4709-BB1C-EF47DAA6416F}" type="datetimeFigureOut">
              <a:rPr lang="en-US" smtClean="0"/>
              <a:pPr/>
              <a:t>11/7/2009</a:t>
            </a:fld>
            <a:endParaRPr lang="en-US"/>
          </a:p>
        </p:txBody>
      </p:sp>
      <p:sp>
        <p:nvSpPr>
          <p:cNvPr id="5" name="Footer Placeholder 4" title=""/>
          <p:cNvSpPr>
            <a:spLocks noGrp="1"/>
          </p:cNvSpPr>
          <p:nvPr>
            <p:ph type="ftr" sz="quarter" idx="3"/>
          </p:nvPr>
        </p:nvSpPr>
        <p:spPr/>
        <p:txBody>
          <a:bodyPr/>
          <a:lstStyle>
            <a:defPPr/>
          </a:lstStyle>
          <a:p>
            <a:pPr/>
            <a:endParaRPr lang="en-US"/>
          </a:p>
        </p:txBody>
      </p:sp>
      <p:sp>
        <p:nvSpPr>
          <p:cNvPr id="6" name="Slide Number Placeholder 5" title=""/>
          <p:cNvSpPr>
            <a:spLocks noGrp="1"/>
          </p:cNvSpPr>
          <p:nvPr>
            <p:ph type="sldNum" sz="quarter" idx="4"/>
          </p:nvPr>
        </p:nvSpPr>
        <p:spPr/>
        <p:txBody>
          <a:bodyPr/>
          <a:lstStyle>
            <a:defPPr/>
          </a:lstStyle>
          <a:p>
            <a:pPr/>
            <a:fld id="{93AE1883-0942-4AA3-9DB2-9C7C3A0314B1}" type="slidenum">
              <a:rPr lang="en-US" smtClean="0"/>
              <a:pPr/>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defPPr/>
          </a:lstStyle>
          <a:p>
            <a:pPr/>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defPPr/>
          </a:lstStyle>
          <a:p>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defPPr/>
          </a:lstStyle>
          <a:p>
            <a:pPr/>
            <a:fld id="{412F8BD6-C3F5-46C1-8EB2-0C7A10CEBEDD}" type="datetimeFigureOut">
              <a:rPr lang="en-US" smtClean="0"/>
              <a:pPr/>
              <a:t>11/7/2009</a:t>
            </a:fld>
            <a:endParaRPr lang="en-US"/>
          </a:p>
        </p:txBody>
      </p:sp>
      <p:sp>
        <p:nvSpPr>
          <p:cNvPr id="5" name="Footer Placeholder 4" title=""/>
          <p:cNvSpPr>
            <a:spLocks noGrp="1"/>
          </p:cNvSpPr>
          <p:nvPr>
            <p:ph type="ftr" sz="quarter" idx="3"/>
          </p:nvPr>
        </p:nvSpPr>
        <p:spPr/>
        <p:txBody>
          <a:bodyPr/>
          <a:lstStyle>
            <a:defPPr/>
          </a:lstStyle>
          <a:p>
            <a:pPr/>
            <a:endParaRPr lang="en-US"/>
          </a:p>
        </p:txBody>
      </p:sp>
      <p:sp>
        <p:nvSpPr>
          <p:cNvPr id="6" name="Slide Number Placeholder 5" title=""/>
          <p:cNvSpPr>
            <a:spLocks noGrp="1"/>
          </p:cNvSpPr>
          <p:nvPr>
            <p:ph type="sldNum" sz="quarter" idx="4"/>
          </p:nvPr>
        </p:nvSpPr>
        <p:spPr/>
        <p:txBody>
          <a:bodyPr/>
          <a:lstStyle>
            <a:defPPr/>
          </a:lstStyle>
          <a:p>
            <a:pPr/>
            <a:fld id="{93AE1883-0942-4AA3-9DB2-9C7C3A0314B1}" type="slidenum">
              <a:rPr lang="en-US" smtClean="0"/>
              <a:pPr/>
              <a:t>‹#›</a:t>
            </a:fld>
            <a:endParaRPr lang="en-US"/>
          </a:p>
        </p:txBody>
      </p:sp>
    </p:spTree>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0" y="2130425"/>
            <a:ext cx="7772400" cy="1470025"/>
          </a:xfrm>
        </p:spPr>
        <p:txBody>
          <a:bodyPr/>
          <a:lstStyle>
            <a:defPPr/>
          </a:lstStyle>
          <a:p>
            <a:pPr/>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defPPr/>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r>
              <a:rPr lang="en-US"/>
              <a:t>Click to edit Master subtitle style</a:t>
            </a:r>
          </a:p>
        </p:txBody>
      </p:sp>
      <p:sp>
        <p:nvSpPr>
          <p:cNvPr id="4" name="Date Placeholder 3"/>
          <p:cNvSpPr>
            <a:spLocks noGrp="1"/>
          </p:cNvSpPr>
          <p:nvPr>
            <p:ph type="dt" sz="half" idx="10"/>
          </p:nvPr>
        </p:nvSpPr>
        <p:spPr/>
        <p:txBody>
          <a:bodyPr/>
          <a:lstStyle>
            <a:defPPr/>
          </a:lstStyle>
          <a:p>
            <a:pPr/>
            <a:fld id="{7CC9C5EF-EBDD-427A-8189-EE4BA2BB4368}" type="datetimeFigureOut">
              <a:rPr lang="en-US" smtClean="0"/>
              <a:pPr/>
              <a:t>5/28/22</a:t>
            </a:fld>
            <a:endParaRPr lang="en-US"/>
          </a:p>
        </p:txBody>
      </p:sp>
      <p:sp>
        <p:nvSpPr>
          <p:cNvPr id="5" name="Footer Placeholder 4"/>
          <p:cNvSpPr>
            <a:spLocks noGrp="1"/>
          </p:cNvSpPr>
          <p:nvPr>
            <p:ph type="ftr" sz="quarter" idx="11"/>
          </p:nvPr>
        </p:nvSpPr>
        <p:spPr/>
        <p:txBody>
          <a:bodyPr/>
          <a:lstStyle>
            <a:defPPr/>
          </a:lstStyle>
          <a:p>
            <a:pPr/>
            <a:endParaRPr lang="en-US"/>
          </a:p>
        </p:txBody>
      </p:sp>
      <p:sp>
        <p:nvSpPr>
          <p:cNvPr id="6" name="Slide Number Placeholder 5"/>
          <p:cNvSpPr>
            <a:spLocks noGrp="1"/>
          </p:cNvSpPr>
          <p:nvPr>
            <p:ph type="sldNum" sz="quarter" idx="12"/>
          </p:nvPr>
        </p:nvSpPr>
        <p:spPr/>
        <p:txBody>
          <a:bodyPr/>
          <a:lstStyle>
            <a:defPPr/>
          </a:lstStyle>
          <a:p>
            <a:pPr/>
            <a:fld id="{EF1C9C32-E8B3-43DD-BC02-0FD3B71A6200}" type="slidenum">
              <a:rPr lang="en-US" smtClean="0"/>
              <a:pPr/>
              <a:t>‹#›</a:t>
            </a:fld>
            <a:endParaRPr lang="en-US"/>
          </a:p>
        </p:txBody>
      </p:sp>
    </p:spTree>
    <p:extLst>
      <p:ext uri="{BB962C8B-B14F-4D97-AF65-F5344CB8AC3E}">
        <p14:creationId xmlns:p14="http://schemas.microsoft.com/office/powerpoint/2010/main" val="2976091596"/>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lang="en-US"/>
              <a:t>Click to edit Master title style</a:t>
            </a:r>
          </a:p>
        </p:txBody>
      </p:sp>
      <p:sp>
        <p:nvSpPr>
          <p:cNvPr id="3" name="Content Placeholder 2"/>
          <p:cNvSpPr>
            <a:spLocks noGrp="1"/>
          </p:cNvSpPr>
          <p:nvPr>
            <p:ph idx="1"/>
          </p:nvPr>
        </p:nvSpPr>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lstStyle>
          <a:p>
            <a:pPr/>
            <a:fld id="{7CC9C5EF-EBDD-427A-8189-EE4BA2BB4368}" type="datetimeFigureOut">
              <a:rPr lang="en-US" smtClean="0"/>
              <a:pPr/>
              <a:t>5/28/22</a:t>
            </a:fld>
            <a:endParaRPr lang="en-US"/>
          </a:p>
        </p:txBody>
      </p:sp>
      <p:sp>
        <p:nvSpPr>
          <p:cNvPr id="5" name="Footer Placeholder 4"/>
          <p:cNvSpPr>
            <a:spLocks noGrp="1"/>
          </p:cNvSpPr>
          <p:nvPr>
            <p:ph type="ftr" sz="quarter" idx="11"/>
          </p:nvPr>
        </p:nvSpPr>
        <p:spPr/>
        <p:txBody>
          <a:bodyPr/>
          <a:lstStyle>
            <a:defPPr/>
          </a:lstStyle>
          <a:p>
            <a:pPr/>
            <a:endParaRPr lang="en-US"/>
          </a:p>
        </p:txBody>
      </p:sp>
      <p:sp>
        <p:nvSpPr>
          <p:cNvPr id="6" name="Slide Number Placeholder 5"/>
          <p:cNvSpPr>
            <a:spLocks noGrp="1"/>
          </p:cNvSpPr>
          <p:nvPr>
            <p:ph type="sldNum" sz="quarter" idx="12"/>
          </p:nvPr>
        </p:nvSpPr>
        <p:spPr/>
        <p:txBody>
          <a:bodyPr/>
          <a:lstStyle>
            <a:defPPr/>
          </a:lstStyle>
          <a:p>
            <a:pPr/>
            <a:fld id="{EF1C9C32-E8B3-43DD-BC02-0FD3B71A6200}" type="slidenum">
              <a:rPr lang="en-US" smtClean="0"/>
              <a:pPr/>
              <a:t>‹#›</a:t>
            </a:fld>
            <a:endParaRPr lang="en-US"/>
          </a:p>
        </p:txBody>
      </p:sp>
    </p:spTree>
    <p:extLst>
      <p:ext uri="{BB962C8B-B14F-4D97-AF65-F5344CB8AC3E}">
        <p14:creationId xmlns:p14="http://schemas.microsoft.com/office/powerpoint/2010/main" val="3480546154"/>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22313" y="4406900"/>
            <a:ext cx="7772400" cy="1362075"/>
          </a:xfrm>
        </p:spPr>
        <p:txBody>
          <a:bodyPr anchor="t"/>
          <a:lstStyle>
            <a:defPPr/>
            <a:lvl1pPr algn="l">
              <a:defRPr sz="4000" b="1" cap="all"/>
            </a:lvl1pPr>
          </a:lstStyle>
          <a:p>
            <a:pPr/>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defPPr/>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lstStyle>
          <a:p>
            <a:pPr/>
            <a:fld id="{7CC9C5EF-EBDD-427A-8189-EE4BA2BB4368}" type="datetimeFigureOut">
              <a:rPr lang="en-US" smtClean="0"/>
              <a:pPr/>
              <a:t>5/28/22</a:t>
            </a:fld>
            <a:endParaRPr lang="en-US"/>
          </a:p>
        </p:txBody>
      </p:sp>
      <p:sp>
        <p:nvSpPr>
          <p:cNvPr id="5" name="Footer Placeholder 4"/>
          <p:cNvSpPr>
            <a:spLocks noGrp="1"/>
          </p:cNvSpPr>
          <p:nvPr>
            <p:ph type="ftr" sz="quarter" idx="11"/>
          </p:nvPr>
        </p:nvSpPr>
        <p:spPr/>
        <p:txBody>
          <a:bodyPr/>
          <a:lstStyle>
            <a:defPPr/>
          </a:lstStyle>
          <a:p>
            <a:pPr/>
            <a:endParaRPr lang="en-US"/>
          </a:p>
        </p:txBody>
      </p:sp>
      <p:sp>
        <p:nvSpPr>
          <p:cNvPr id="6" name="Slide Number Placeholder 5"/>
          <p:cNvSpPr>
            <a:spLocks noGrp="1"/>
          </p:cNvSpPr>
          <p:nvPr>
            <p:ph type="sldNum" sz="quarter" idx="12"/>
          </p:nvPr>
        </p:nvSpPr>
        <p:spPr/>
        <p:txBody>
          <a:bodyPr/>
          <a:lstStyle>
            <a:defPPr/>
          </a:lstStyle>
          <a:p>
            <a:pPr/>
            <a:fld id="{EF1C9C32-E8B3-43DD-BC02-0FD3B71A6200}" type="slidenum">
              <a:rPr lang="en-US" smtClean="0"/>
              <a:pPr/>
              <a:t>‹#›</a:t>
            </a:fld>
            <a:endParaRPr lang="en-US"/>
          </a:p>
        </p:txBody>
      </p:sp>
    </p:spTree>
    <p:extLst>
      <p:ext uri="{BB962C8B-B14F-4D97-AF65-F5344CB8AC3E}">
        <p14:creationId xmlns:p14="http://schemas.microsoft.com/office/powerpoint/2010/main" val="3306157169"/>
      </p:ext>
    </p:extLst>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lstStyle>
          <a:p>
            <a:pPr/>
            <a:fld id="{7CC9C5EF-EBDD-427A-8189-EE4BA2BB4368}" type="datetimeFigureOut">
              <a:rPr lang="en-US" smtClean="0"/>
              <a:pPr/>
              <a:t>5/28/22</a:t>
            </a:fld>
            <a:endParaRPr lang="en-US"/>
          </a:p>
        </p:txBody>
      </p:sp>
      <p:sp>
        <p:nvSpPr>
          <p:cNvPr id="6" name="Footer Placeholder 5"/>
          <p:cNvSpPr>
            <a:spLocks noGrp="1"/>
          </p:cNvSpPr>
          <p:nvPr>
            <p:ph type="ftr" sz="quarter" idx="11"/>
          </p:nvPr>
        </p:nvSpPr>
        <p:spPr/>
        <p:txBody>
          <a:bodyPr/>
          <a:lstStyle>
            <a:defPPr/>
          </a:lstStyle>
          <a:p>
            <a:pPr/>
            <a:endParaRPr lang="en-US"/>
          </a:p>
        </p:txBody>
      </p:sp>
      <p:sp>
        <p:nvSpPr>
          <p:cNvPr id="7" name="Slide Number Placeholder 6"/>
          <p:cNvSpPr>
            <a:spLocks noGrp="1"/>
          </p:cNvSpPr>
          <p:nvPr>
            <p:ph type="sldNum" sz="quarter" idx="12"/>
          </p:nvPr>
        </p:nvSpPr>
        <p:spPr/>
        <p:txBody>
          <a:bodyPr/>
          <a:lstStyle>
            <a:defPPr/>
          </a:lstStyle>
          <a:p>
            <a:pPr/>
            <a:fld id="{EF1C9C32-E8B3-43DD-BC02-0FD3B71A6200}" type="slidenum">
              <a:rPr lang="en-US" smtClean="0"/>
              <a:pPr/>
              <a:t>‹#›</a:t>
            </a:fld>
            <a:endParaRPr lang="en-US"/>
          </a:p>
        </p:txBody>
      </p:sp>
    </p:spTree>
    <p:extLst>
      <p:ext uri="{BB962C8B-B14F-4D97-AF65-F5344CB8AC3E}">
        <p14:creationId xmlns:p14="http://schemas.microsoft.com/office/powerpoint/2010/main" val="3419241383"/>
      </p:ext>
    </p:extLst>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defPPr/>
            <a:lvl1pPr>
              <a:defRPr/>
            </a:lvl1pPr>
          </a:lstStyle>
          <a:p>
            <a:pPr/>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lstStyle>
          <a:p>
            <a:pPr/>
            <a:fld id="{7CC9C5EF-EBDD-427A-8189-EE4BA2BB4368}" type="datetimeFigureOut">
              <a:rPr lang="en-US" smtClean="0"/>
              <a:pPr/>
              <a:t>5/28/22</a:t>
            </a:fld>
            <a:endParaRPr lang="en-US"/>
          </a:p>
        </p:txBody>
      </p:sp>
      <p:sp>
        <p:nvSpPr>
          <p:cNvPr id="8" name="Footer Placeholder 7"/>
          <p:cNvSpPr>
            <a:spLocks noGrp="1"/>
          </p:cNvSpPr>
          <p:nvPr>
            <p:ph type="ftr" sz="quarter" idx="11"/>
          </p:nvPr>
        </p:nvSpPr>
        <p:spPr/>
        <p:txBody>
          <a:bodyPr/>
          <a:lstStyle>
            <a:defPPr/>
          </a:lstStyle>
          <a:p>
            <a:pPr/>
            <a:endParaRPr lang="en-US"/>
          </a:p>
        </p:txBody>
      </p:sp>
      <p:sp>
        <p:nvSpPr>
          <p:cNvPr id="9" name="Slide Number Placeholder 8"/>
          <p:cNvSpPr>
            <a:spLocks noGrp="1"/>
          </p:cNvSpPr>
          <p:nvPr>
            <p:ph type="sldNum" sz="quarter" idx="12"/>
          </p:nvPr>
        </p:nvSpPr>
        <p:spPr/>
        <p:txBody>
          <a:bodyPr/>
          <a:lstStyle>
            <a:defPPr/>
          </a:lstStyle>
          <a:p>
            <a:pPr/>
            <a:fld id="{EF1C9C32-E8B3-43DD-BC02-0FD3B71A6200}" type="slidenum">
              <a:rPr lang="en-US" smtClean="0"/>
              <a:pPr/>
              <a:t>‹#›</a:t>
            </a:fld>
            <a:endParaRPr lang="en-US"/>
          </a:p>
        </p:txBody>
      </p:sp>
    </p:spTree>
    <p:extLst>
      <p:ext uri="{BB962C8B-B14F-4D97-AF65-F5344CB8AC3E}">
        <p14:creationId xmlns:p14="http://schemas.microsoft.com/office/powerpoint/2010/main" val="2943623175"/>
      </p:ext>
    </p:extLst>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lang="en-US"/>
              <a:t>Click to edit Master title style</a:t>
            </a:r>
          </a:p>
        </p:txBody>
      </p:sp>
      <p:sp>
        <p:nvSpPr>
          <p:cNvPr id="3" name="Date Placeholder 2"/>
          <p:cNvSpPr>
            <a:spLocks noGrp="1"/>
          </p:cNvSpPr>
          <p:nvPr>
            <p:ph type="dt" sz="half" idx="10"/>
          </p:nvPr>
        </p:nvSpPr>
        <p:spPr/>
        <p:txBody>
          <a:bodyPr/>
          <a:lstStyle>
            <a:defPPr/>
          </a:lstStyle>
          <a:p>
            <a:pPr/>
            <a:fld id="{7CC9C5EF-EBDD-427A-8189-EE4BA2BB4368}" type="datetimeFigureOut">
              <a:rPr lang="en-US" smtClean="0"/>
              <a:pPr/>
              <a:t>5/28/22</a:t>
            </a:fld>
            <a:endParaRPr lang="en-US"/>
          </a:p>
        </p:txBody>
      </p:sp>
      <p:sp>
        <p:nvSpPr>
          <p:cNvPr id="4" name="Footer Placeholder 3"/>
          <p:cNvSpPr>
            <a:spLocks noGrp="1"/>
          </p:cNvSpPr>
          <p:nvPr>
            <p:ph type="ftr" sz="quarter" idx="11"/>
          </p:nvPr>
        </p:nvSpPr>
        <p:spPr/>
        <p:txBody>
          <a:bodyPr/>
          <a:lstStyle>
            <a:defPPr/>
          </a:lstStyle>
          <a:p>
            <a:pPr/>
            <a:endParaRPr lang="en-US"/>
          </a:p>
        </p:txBody>
      </p:sp>
      <p:sp>
        <p:nvSpPr>
          <p:cNvPr id="5" name="Slide Number Placeholder 4"/>
          <p:cNvSpPr>
            <a:spLocks noGrp="1"/>
          </p:cNvSpPr>
          <p:nvPr>
            <p:ph type="sldNum" sz="quarter" idx="12"/>
          </p:nvPr>
        </p:nvSpPr>
        <p:spPr/>
        <p:txBody>
          <a:bodyPr/>
          <a:lstStyle>
            <a:defPPr/>
          </a:lstStyle>
          <a:p>
            <a:pPr/>
            <a:fld id="{EF1C9C32-E8B3-43DD-BC02-0FD3B71A6200}" type="slidenum">
              <a:rPr lang="en-US" smtClean="0"/>
              <a:pPr/>
              <a:t>‹#›</a:t>
            </a:fld>
            <a:endParaRPr lang="en-US"/>
          </a:p>
        </p:txBody>
      </p:sp>
    </p:spTree>
    <p:extLst>
      <p:ext uri="{BB962C8B-B14F-4D97-AF65-F5344CB8AC3E}">
        <p14:creationId xmlns:p14="http://schemas.microsoft.com/office/powerpoint/2010/main" val="1447984852"/>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defPPr/>
          </a:lstStyle>
          <a:p>
            <a:pPr/>
            <a:fld id="{7CC9C5EF-EBDD-427A-8189-EE4BA2BB4368}" type="datetimeFigureOut">
              <a:rPr lang="en-US" smtClean="0"/>
              <a:pPr/>
              <a:t>5/28/22</a:t>
            </a:fld>
            <a:endParaRPr lang="en-US"/>
          </a:p>
        </p:txBody>
      </p:sp>
      <p:sp>
        <p:nvSpPr>
          <p:cNvPr id="3" name="Footer Placeholder 2"/>
          <p:cNvSpPr>
            <a:spLocks noGrp="1"/>
          </p:cNvSpPr>
          <p:nvPr>
            <p:ph type="ftr" sz="quarter" idx="11"/>
          </p:nvPr>
        </p:nvSpPr>
        <p:spPr/>
        <p:txBody>
          <a:bodyPr/>
          <a:lstStyle>
            <a:defPPr/>
          </a:lstStyle>
          <a:p>
            <a:pPr/>
            <a:endParaRPr lang="en-US"/>
          </a:p>
        </p:txBody>
      </p:sp>
      <p:sp>
        <p:nvSpPr>
          <p:cNvPr id="4" name="Slide Number Placeholder 3"/>
          <p:cNvSpPr>
            <a:spLocks noGrp="1"/>
          </p:cNvSpPr>
          <p:nvPr>
            <p:ph type="sldNum" sz="quarter" idx="12"/>
          </p:nvPr>
        </p:nvSpPr>
        <p:spPr/>
        <p:txBody>
          <a:bodyPr/>
          <a:lstStyle>
            <a:defPPr/>
          </a:lstStyle>
          <a:p>
            <a:pPr/>
            <a:fld id="{EF1C9C32-E8B3-43DD-BC02-0FD3B71A6200}" type="slidenum">
              <a:rPr lang="en-US" smtClean="0"/>
              <a:pPr/>
              <a:t>‹#›</a:t>
            </a:fld>
            <a:endParaRPr lang="en-US"/>
          </a:p>
        </p:txBody>
      </p:sp>
    </p:spTree>
    <p:extLst>
      <p:ext uri="{BB962C8B-B14F-4D97-AF65-F5344CB8AC3E}">
        <p14:creationId xmlns:p14="http://schemas.microsoft.com/office/powerpoint/2010/main" val="2696814975"/>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73050"/>
            <a:ext cx="3008313" cy="1162050"/>
          </a:xfrm>
        </p:spPr>
        <p:txBody>
          <a:bodyPr anchor="b"/>
          <a:lstStyle>
            <a:defPPr/>
            <a:lvl1pPr algn="l">
              <a:defRPr sz="2000" b="1"/>
            </a:lvl1pPr>
          </a:lstStyle>
          <a:p>
            <a:pPr/>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defPPr/>
          </a:lstStyle>
          <a:p>
            <a:pPr/>
            <a:fld id="{7CC9C5EF-EBDD-427A-8189-EE4BA2BB4368}" type="datetimeFigureOut">
              <a:rPr lang="en-US" smtClean="0"/>
              <a:pPr/>
              <a:t>5/28/22</a:t>
            </a:fld>
            <a:endParaRPr lang="en-US"/>
          </a:p>
        </p:txBody>
      </p:sp>
      <p:sp>
        <p:nvSpPr>
          <p:cNvPr id="6" name="Footer Placeholder 5"/>
          <p:cNvSpPr>
            <a:spLocks noGrp="1"/>
          </p:cNvSpPr>
          <p:nvPr>
            <p:ph type="ftr" sz="quarter" idx="11"/>
          </p:nvPr>
        </p:nvSpPr>
        <p:spPr/>
        <p:txBody>
          <a:bodyPr/>
          <a:lstStyle>
            <a:defPPr/>
          </a:lstStyle>
          <a:p>
            <a:pPr/>
            <a:endParaRPr lang="en-US"/>
          </a:p>
        </p:txBody>
      </p:sp>
      <p:sp>
        <p:nvSpPr>
          <p:cNvPr id="7" name="Slide Number Placeholder 6"/>
          <p:cNvSpPr>
            <a:spLocks noGrp="1"/>
          </p:cNvSpPr>
          <p:nvPr>
            <p:ph type="sldNum" sz="quarter" idx="12"/>
          </p:nvPr>
        </p:nvSpPr>
        <p:spPr/>
        <p:txBody>
          <a:bodyPr/>
          <a:lstStyle>
            <a:defPPr/>
          </a:lstStyle>
          <a:p>
            <a:pPr/>
            <a:fld id="{EF1C9C32-E8B3-43DD-BC02-0FD3B71A6200}" type="slidenum">
              <a:rPr lang="en-US" smtClean="0"/>
              <a:pPr/>
              <a:t>‹#›</a:t>
            </a:fld>
            <a:endParaRPr lang="en-US"/>
          </a:p>
        </p:txBody>
      </p:sp>
    </p:spTree>
    <p:extLst>
      <p:ext uri="{BB962C8B-B14F-4D97-AF65-F5344CB8AC3E}">
        <p14:creationId xmlns:p14="http://schemas.microsoft.com/office/powerpoint/2010/main" val="1922993325"/>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defPPr/>
          </a:lstStyle>
          <a:p>
            <a:pPr/>
            <a:r>
              <a:rPr lang="en-US" smtClean="0"/>
              <a:t>Click to edit Master title style</a:t>
            </a:r>
            <a:endParaRPr lang="en-US"/>
          </a:p>
        </p:txBody>
      </p:sp>
      <p:sp>
        <p:nvSpPr>
          <p:cNvPr id="3" name="Content Placeholder 2" title=""/>
          <p:cNvSpPr>
            <a:spLocks noGrp="1"/>
          </p:cNvSpPr>
          <p:nvPr>
            <p:ph idx="1"/>
          </p:nvPr>
        </p:nvSpPr>
        <p:spPr/>
        <p:txBody>
          <a:bodyPr/>
          <a:lstStyle>
            <a:defPPr/>
          </a:lstStyle>
          <a:p>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defPPr/>
          </a:lstStyle>
          <a:p>
            <a:pPr/>
            <a:fld id="{B5377A39-4C8E-4499-8F66-9DB612236D8D}" type="datetimeFigureOut">
              <a:rPr lang="en-US" smtClean="0"/>
              <a:pPr/>
              <a:t>11/7/2009</a:t>
            </a:fld>
            <a:endParaRPr lang="en-US"/>
          </a:p>
        </p:txBody>
      </p:sp>
      <p:sp>
        <p:nvSpPr>
          <p:cNvPr id="5" name="Footer Placeholder 4" title=""/>
          <p:cNvSpPr>
            <a:spLocks noGrp="1"/>
          </p:cNvSpPr>
          <p:nvPr>
            <p:ph type="ftr" sz="quarter" idx="3"/>
          </p:nvPr>
        </p:nvSpPr>
        <p:spPr/>
        <p:txBody>
          <a:bodyPr/>
          <a:lstStyle>
            <a:defPPr/>
          </a:lstStyle>
          <a:p>
            <a:pPr/>
            <a:endParaRPr lang="en-US"/>
          </a:p>
        </p:txBody>
      </p:sp>
      <p:sp>
        <p:nvSpPr>
          <p:cNvPr id="6" name="Slide Number Placeholder 5" title=""/>
          <p:cNvSpPr>
            <a:spLocks noGrp="1"/>
          </p:cNvSpPr>
          <p:nvPr>
            <p:ph type="sldNum" sz="quarter" idx="4"/>
          </p:nvPr>
        </p:nvSpPr>
        <p:spPr/>
        <p:txBody>
          <a:bodyPr/>
          <a:lstStyle>
            <a:defPPr/>
          </a:lstStyle>
          <a:p>
            <a:pPr/>
            <a:fld id="{93AE1883-0942-4AA3-9DB2-9C7C3A0314B1}" type="slidenum">
              <a:rPr lang="en-US" smtClean="0"/>
              <a:pPr/>
              <a:t>‹#›</a:t>
            </a:fld>
            <a:endParaRPr lang="en-US"/>
          </a:p>
        </p:txBody>
      </p:sp>
    </p:spTree>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792288" y="4800600"/>
            <a:ext cx="5486400" cy="566738"/>
          </a:xfrm>
        </p:spPr>
        <p:txBody>
          <a:bodyPr anchor="b"/>
          <a:lstStyle>
            <a:defPPr/>
            <a:lvl1pPr algn="l">
              <a:defRPr sz="2000" b="1"/>
            </a:lvl1pPr>
          </a:lstStyle>
          <a:p>
            <a:pPr/>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endParaRPr lang="en-US"/>
          </a:p>
        </p:txBody>
      </p:sp>
      <p:sp>
        <p:nvSpPr>
          <p:cNvPr id="4" name="Text Placeholder 3"/>
          <p:cNvSpPr>
            <a:spLocks noGrp="1"/>
          </p:cNvSpPr>
          <p:nvPr>
            <p:ph type="body" sz="half" idx="2"/>
          </p:nvPr>
        </p:nvSpPr>
        <p:spPr>
          <a:xfrm>
            <a:off x="1792288" y="5367338"/>
            <a:ext cx="5486400" cy="804862"/>
          </a:xfrm>
        </p:spPr>
        <p:txBody>
          <a:bodyPr/>
          <a:lstStyle>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defPPr/>
          </a:lstStyle>
          <a:p>
            <a:pPr/>
            <a:fld id="{7CC9C5EF-EBDD-427A-8189-EE4BA2BB4368}" type="datetimeFigureOut">
              <a:rPr lang="en-US" smtClean="0"/>
              <a:pPr/>
              <a:t>5/28/22</a:t>
            </a:fld>
            <a:endParaRPr lang="en-US"/>
          </a:p>
        </p:txBody>
      </p:sp>
      <p:sp>
        <p:nvSpPr>
          <p:cNvPr id="6" name="Footer Placeholder 5"/>
          <p:cNvSpPr>
            <a:spLocks noGrp="1"/>
          </p:cNvSpPr>
          <p:nvPr>
            <p:ph type="ftr" sz="quarter" idx="11"/>
          </p:nvPr>
        </p:nvSpPr>
        <p:spPr/>
        <p:txBody>
          <a:bodyPr/>
          <a:lstStyle>
            <a:defPPr/>
          </a:lstStyle>
          <a:p>
            <a:pPr/>
            <a:endParaRPr lang="en-US"/>
          </a:p>
        </p:txBody>
      </p:sp>
      <p:sp>
        <p:nvSpPr>
          <p:cNvPr id="7" name="Slide Number Placeholder 6"/>
          <p:cNvSpPr>
            <a:spLocks noGrp="1"/>
          </p:cNvSpPr>
          <p:nvPr>
            <p:ph type="sldNum" sz="quarter" idx="12"/>
          </p:nvPr>
        </p:nvSpPr>
        <p:spPr/>
        <p:txBody>
          <a:bodyPr/>
          <a:lstStyle>
            <a:defPPr/>
          </a:lstStyle>
          <a:p>
            <a:pPr/>
            <a:fld id="{EF1C9C32-E8B3-43DD-BC02-0FD3B71A6200}" type="slidenum">
              <a:rPr lang="en-US" smtClean="0"/>
              <a:pPr/>
              <a:t>‹#›</a:t>
            </a:fld>
            <a:endParaRPr lang="en-US"/>
          </a:p>
        </p:txBody>
      </p:sp>
    </p:spTree>
    <p:extLst>
      <p:ext uri="{BB962C8B-B14F-4D97-AF65-F5344CB8AC3E}">
        <p14:creationId xmlns:p14="http://schemas.microsoft.com/office/powerpoint/2010/main" val="2706358839"/>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lang="en-US"/>
              <a:t>Click to edit Master title style</a:t>
            </a:r>
          </a:p>
        </p:txBody>
      </p:sp>
      <p:sp>
        <p:nvSpPr>
          <p:cNvPr id="3" name="Vertical Text Placeholder 2"/>
          <p:cNvSpPr>
            <a:spLocks noGrp="1"/>
          </p:cNvSpPr>
          <p:nvPr>
            <p:ph type="body" orient="vert" idx="1"/>
          </p:nvPr>
        </p:nvSpPr>
        <p:spPr/>
        <p:txBody>
          <a:bodyPr vert="eaVert"/>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lstStyle>
          <a:p>
            <a:pPr/>
            <a:fld id="{7CC9C5EF-EBDD-427A-8189-EE4BA2BB4368}" type="datetimeFigureOut">
              <a:rPr lang="en-US" smtClean="0"/>
              <a:pPr/>
              <a:t>5/28/22</a:t>
            </a:fld>
            <a:endParaRPr lang="en-US"/>
          </a:p>
        </p:txBody>
      </p:sp>
      <p:sp>
        <p:nvSpPr>
          <p:cNvPr id="5" name="Footer Placeholder 4"/>
          <p:cNvSpPr>
            <a:spLocks noGrp="1"/>
          </p:cNvSpPr>
          <p:nvPr>
            <p:ph type="ftr" sz="quarter" idx="11"/>
          </p:nvPr>
        </p:nvSpPr>
        <p:spPr/>
        <p:txBody>
          <a:bodyPr/>
          <a:lstStyle>
            <a:defPPr/>
          </a:lstStyle>
          <a:p>
            <a:pPr/>
            <a:endParaRPr lang="en-US"/>
          </a:p>
        </p:txBody>
      </p:sp>
      <p:sp>
        <p:nvSpPr>
          <p:cNvPr id="6" name="Slide Number Placeholder 5"/>
          <p:cNvSpPr>
            <a:spLocks noGrp="1"/>
          </p:cNvSpPr>
          <p:nvPr>
            <p:ph type="sldNum" sz="quarter" idx="12"/>
          </p:nvPr>
        </p:nvSpPr>
        <p:spPr/>
        <p:txBody>
          <a:bodyPr/>
          <a:lstStyle>
            <a:defPPr/>
          </a:lstStyle>
          <a:p>
            <a:pPr/>
            <a:fld id="{EF1C9C32-E8B3-43DD-BC02-0FD3B71A6200}" type="slidenum">
              <a:rPr lang="en-US" smtClean="0"/>
              <a:pPr/>
              <a:t>‹#›</a:t>
            </a:fld>
            <a:endParaRPr lang="en-US"/>
          </a:p>
        </p:txBody>
      </p:sp>
    </p:spTree>
    <p:extLst>
      <p:ext uri="{BB962C8B-B14F-4D97-AF65-F5344CB8AC3E}">
        <p14:creationId xmlns:p14="http://schemas.microsoft.com/office/powerpoint/2010/main" val="1736914437"/>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8"/>
            <a:ext cx="2057400" cy="5851525"/>
          </a:xfrm>
        </p:spPr>
        <p:txBody>
          <a:bodyPr vert="eaVert"/>
          <a:lstStyle>
            <a:defPPr/>
          </a:lstStyle>
          <a:p>
            <a:pPr/>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lstStyle>
          <a:p>
            <a:pPr/>
            <a:fld id="{7CC9C5EF-EBDD-427A-8189-EE4BA2BB4368}" type="datetimeFigureOut">
              <a:rPr lang="en-US" smtClean="0"/>
              <a:pPr/>
              <a:t>5/28/22</a:t>
            </a:fld>
            <a:endParaRPr lang="en-US"/>
          </a:p>
        </p:txBody>
      </p:sp>
      <p:sp>
        <p:nvSpPr>
          <p:cNvPr id="5" name="Footer Placeholder 4"/>
          <p:cNvSpPr>
            <a:spLocks noGrp="1"/>
          </p:cNvSpPr>
          <p:nvPr>
            <p:ph type="ftr" sz="quarter" idx="11"/>
          </p:nvPr>
        </p:nvSpPr>
        <p:spPr/>
        <p:txBody>
          <a:bodyPr/>
          <a:lstStyle>
            <a:defPPr/>
          </a:lstStyle>
          <a:p>
            <a:pPr/>
            <a:endParaRPr lang="en-US"/>
          </a:p>
        </p:txBody>
      </p:sp>
      <p:sp>
        <p:nvSpPr>
          <p:cNvPr id="6" name="Slide Number Placeholder 5"/>
          <p:cNvSpPr>
            <a:spLocks noGrp="1"/>
          </p:cNvSpPr>
          <p:nvPr>
            <p:ph type="sldNum" sz="quarter" idx="12"/>
          </p:nvPr>
        </p:nvSpPr>
        <p:spPr/>
        <p:txBody>
          <a:bodyPr/>
          <a:lstStyle>
            <a:defPPr/>
          </a:lstStyle>
          <a:p>
            <a:pPr/>
            <a:fld id="{EF1C9C32-E8B3-43DD-BC02-0FD3B71A6200}" type="slidenum">
              <a:rPr lang="en-US" smtClean="0"/>
              <a:pPr/>
              <a:t>‹#›</a:t>
            </a:fld>
            <a:endParaRPr lang="en-US"/>
          </a:p>
        </p:txBody>
      </p:sp>
    </p:spTree>
    <p:extLst>
      <p:ext uri="{BB962C8B-B14F-4D97-AF65-F5344CB8AC3E}">
        <p14:creationId xmlns:p14="http://schemas.microsoft.com/office/powerpoint/2010/main" val="773465183"/>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0" y="2130425"/>
            <a:ext cx="7772400" cy="1470025"/>
          </a:xfrm>
        </p:spPr>
        <p:txBody>
          <a:bodyPr/>
          <a:lstStyle>
            <a:defPPr/>
          </a:lstStyle>
          <a:p>
            <a:pPr/>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defPPr/>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r>
              <a:rPr lang="en-US"/>
              <a:t>Click to edit Master subtitle style</a:t>
            </a:r>
          </a:p>
        </p:txBody>
      </p:sp>
      <p:sp>
        <p:nvSpPr>
          <p:cNvPr id="4" name="Date Placeholder 3"/>
          <p:cNvSpPr>
            <a:spLocks noGrp="1"/>
          </p:cNvSpPr>
          <p:nvPr>
            <p:ph type="dt" sz="half" idx="10"/>
          </p:nvPr>
        </p:nvSpPr>
        <p:spPr/>
        <p:txBody>
          <a:bodyPr/>
          <a:lstStyle>
            <a:defPPr/>
          </a:lstStyle>
          <a:p>
            <a:pPr/>
            <a:fld id="{7CC9C5EF-EBDD-427A-8189-EE4BA2BB4368}" type="datetimeFigureOut">
              <a:rPr lang="en-US" smtClean="0"/>
              <a:pPr/>
              <a:t>5/28/22</a:t>
            </a:fld>
            <a:endParaRPr lang="en-US"/>
          </a:p>
        </p:txBody>
      </p:sp>
      <p:sp>
        <p:nvSpPr>
          <p:cNvPr id="5" name="Footer Placeholder 4"/>
          <p:cNvSpPr>
            <a:spLocks noGrp="1"/>
          </p:cNvSpPr>
          <p:nvPr>
            <p:ph type="ftr" sz="quarter" idx="11"/>
          </p:nvPr>
        </p:nvSpPr>
        <p:spPr/>
        <p:txBody>
          <a:bodyPr/>
          <a:lstStyle>
            <a:defPPr/>
          </a:lstStyle>
          <a:p>
            <a:pPr/>
            <a:endParaRPr lang="en-US"/>
          </a:p>
        </p:txBody>
      </p:sp>
      <p:sp>
        <p:nvSpPr>
          <p:cNvPr id="6" name="Slide Number Placeholder 5"/>
          <p:cNvSpPr>
            <a:spLocks noGrp="1"/>
          </p:cNvSpPr>
          <p:nvPr>
            <p:ph type="sldNum" sz="quarter" idx="12"/>
          </p:nvPr>
        </p:nvSpPr>
        <p:spPr/>
        <p:txBody>
          <a:bodyPr/>
          <a:lstStyle>
            <a:defPPr/>
          </a:lstStyle>
          <a:p>
            <a:pPr/>
            <a:fld id="{EF1C9C32-E8B3-43DD-BC02-0FD3B71A6200}" type="slidenum">
              <a:rPr lang="en-US" smtClean="0"/>
              <a:pPr/>
              <a:t>‹#›</a:t>
            </a:fld>
            <a:endParaRPr lang="en-US"/>
          </a:p>
        </p:txBody>
      </p:sp>
    </p:spTree>
    <p:extLst>
      <p:ext uri="{BB962C8B-B14F-4D97-AF65-F5344CB8AC3E}">
        <p14:creationId xmlns:p14="http://schemas.microsoft.com/office/powerpoint/2010/main" val="2976091596"/>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lang="en-US"/>
              <a:t>Click to edit Master title style</a:t>
            </a:r>
          </a:p>
        </p:txBody>
      </p:sp>
      <p:sp>
        <p:nvSpPr>
          <p:cNvPr id="3" name="Content Placeholder 2"/>
          <p:cNvSpPr>
            <a:spLocks noGrp="1"/>
          </p:cNvSpPr>
          <p:nvPr>
            <p:ph idx="1"/>
          </p:nvPr>
        </p:nvSpPr>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lstStyle>
          <a:p>
            <a:pPr/>
            <a:fld id="{7CC9C5EF-EBDD-427A-8189-EE4BA2BB4368}" type="datetimeFigureOut">
              <a:rPr lang="en-US" smtClean="0"/>
              <a:pPr/>
              <a:t>5/28/22</a:t>
            </a:fld>
            <a:endParaRPr lang="en-US"/>
          </a:p>
        </p:txBody>
      </p:sp>
      <p:sp>
        <p:nvSpPr>
          <p:cNvPr id="5" name="Footer Placeholder 4"/>
          <p:cNvSpPr>
            <a:spLocks noGrp="1"/>
          </p:cNvSpPr>
          <p:nvPr>
            <p:ph type="ftr" sz="quarter" idx="11"/>
          </p:nvPr>
        </p:nvSpPr>
        <p:spPr/>
        <p:txBody>
          <a:bodyPr/>
          <a:lstStyle>
            <a:defPPr/>
          </a:lstStyle>
          <a:p>
            <a:pPr/>
            <a:endParaRPr lang="en-US"/>
          </a:p>
        </p:txBody>
      </p:sp>
      <p:sp>
        <p:nvSpPr>
          <p:cNvPr id="6" name="Slide Number Placeholder 5"/>
          <p:cNvSpPr>
            <a:spLocks noGrp="1"/>
          </p:cNvSpPr>
          <p:nvPr>
            <p:ph type="sldNum" sz="quarter" idx="12"/>
          </p:nvPr>
        </p:nvSpPr>
        <p:spPr/>
        <p:txBody>
          <a:bodyPr/>
          <a:lstStyle>
            <a:defPPr/>
          </a:lstStyle>
          <a:p>
            <a:pPr/>
            <a:fld id="{EF1C9C32-E8B3-43DD-BC02-0FD3B71A6200}" type="slidenum">
              <a:rPr lang="en-US" smtClean="0"/>
              <a:pPr/>
              <a:t>‹#›</a:t>
            </a:fld>
            <a:endParaRPr lang="en-US"/>
          </a:p>
        </p:txBody>
      </p:sp>
    </p:spTree>
    <p:extLst>
      <p:ext uri="{BB962C8B-B14F-4D97-AF65-F5344CB8AC3E}">
        <p14:creationId xmlns:p14="http://schemas.microsoft.com/office/powerpoint/2010/main" val="3480546154"/>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22313" y="4406900"/>
            <a:ext cx="7772400" cy="1362075"/>
          </a:xfrm>
        </p:spPr>
        <p:txBody>
          <a:bodyPr anchor="t"/>
          <a:lstStyle>
            <a:defPPr/>
            <a:lvl1pPr algn="l">
              <a:defRPr sz="4000" b="1" cap="all"/>
            </a:lvl1pPr>
          </a:lstStyle>
          <a:p>
            <a:pPr/>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defPPr/>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lstStyle>
          <a:p>
            <a:pPr/>
            <a:fld id="{7CC9C5EF-EBDD-427A-8189-EE4BA2BB4368}" type="datetimeFigureOut">
              <a:rPr lang="en-US" smtClean="0"/>
              <a:pPr/>
              <a:t>5/28/22</a:t>
            </a:fld>
            <a:endParaRPr lang="en-US"/>
          </a:p>
        </p:txBody>
      </p:sp>
      <p:sp>
        <p:nvSpPr>
          <p:cNvPr id="5" name="Footer Placeholder 4"/>
          <p:cNvSpPr>
            <a:spLocks noGrp="1"/>
          </p:cNvSpPr>
          <p:nvPr>
            <p:ph type="ftr" sz="quarter" idx="11"/>
          </p:nvPr>
        </p:nvSpPr>
        <p:spPr/>
        <p:txBody>
          <a:bodyPr/>
          <a:lstStyle>
            <a:defPPr/>
          </a:lstStyle>
          <a:p>
            <a:pPr/>
            <a:endParaRPr lang="en-US"/>
          </a:p>
        </p:txBody>
      </p:sp>
      <p:sp>
        <p:nvSpPr>
          <p:cNvPr id="6" name="Slide Number Placeholder 5"/>
          <p:cNvSpPr>
            <a:spLocks noGrp="1"/>
          </p:cNvSpPr>
          <p:nvPr>
            <p:ph type="sldNum" sz="quarter" idx="12"/>
          </p:nvPr>
        </p:nvSpPr>
        <p:spPr/>
        <p:txBody>
          <a:bodyPr/>
          <a:lstStyle>
            <a:defPPr/>
          </a:lstStyle>
          <a:p>
            <a:pPr/>
            <a:fld id="{EF1C9C32-E8B3-43DD-BC02-0FD3B71A6200}" type="slidenum">
              <a:rPr lang="en-US" smtClean="0"/>
              <a:pPr/>
              <a:t>‹#›</a:t>
            </a:fld>
            <a:endParaRPr lang="en-US"/>
          </a:p>
        </p:txBody>
      </p:sp>
    </p:spTree>
    <p:extLst>
      <p:ext uri="{BB962C8B-B14F-4D97-AF65-F5344CB8AC3E}">
        <p14:creationId xmlns:p14="http://schemas.microsoft.com/office/powerpoint/2010/main" val="3306157169"/>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lstStyle>
          <a:p>
            <a:pPr/>
            <a:fld id="{7CC9C5EF-EBDD-427A-8189-EE4BA2BB4368}" type="datetimeFigureOut">
              <a:rPr lang="en-US" smtClean="0"/>
              <a:pPr/>
              <a:t>5/28/22</a:t>
            </a:fld>
            <a:endParaRPr lang="en-US"/>
          </a:p>
        </p:txBody>
      </p:sp>
      <p:sp>
        <p:nvSpPr>
          <p:cNvPr id="6" name="Footer Placeholder 5"/>
          <p:cNvSpPr>
            <a:spLocks noGrp="1"/>
          </p:cNvSpPr>
          <p:nvPr>
            <p:ph type="ftr" sz="quarter" idx="11"/>
          </p:nvPr>
        </p:nvSpPr>
        <p:spPr/>
        <p:txBody>
          <a:bodyPr/>
          <a:lstStyle>
            <a:defPPr/>
          </a:lstStyle>
          <a:p>
            <a:pPr/>
            <a:endParaRPr lang="en-US"/>
          </a:p>
        </p:txBody>
      </p:sp>
      <p:sp>
        <p:nvSpPr>
          <p:cNvPr id="7" name="Slide Number Placeholder 6"/>
          <p:cNvSpPr>
            <a:spLocks noGrp="1"/>
          </p:cNvSpPr>
          <p:nvPr>
            <p:ph type="sldNum" sz="quarter" idx="12"/>
          </p:nvPr>
        </p:nvSpPr>
        <p:spPr/>
        <p:txBody>
          <a:bodyPr/>
          <a:lstStyle>
            <a:defPPr/>
          </a:lstStyle>
          <a:p>
            <a:pPr/>
            <a:fld id="{EF1C9C32-E8B3-43DD-BC02-0FD3B71A6200}" type="slidenum">
              <a:rPr lang="en-US" smtClean="0"/>
              <a:pPr/>
              <a:t>‹#›</a:t>
            </a:fld>
            <a:endParaRPr lang="en-US"/>
          </a:p>
        </p:txBody>
      </p:sp>
    </p:spTree>
    <p:extLst>
      <p:ext uri="{BB962C8B-B14F-4D97-AF65-F5344CB8AC3E}">
        <p14:creationId xmlns:p14="http://schemas.microsoft.com/office/powerpoint/2010/main" val="3419241383"/>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defPPr/>
            <a:lvl1pPr>
              <a:defRPr/>
            </a:lvl1pPr>
          </a:lstStyle>
          <a:p>
            <a:pPr/>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lstStyle>
          <a:p>
            <a:pPr/>
            <a:fld id="{7CC9C5EF-EBDD-427A-8189-EE4BA2BB4368}" type="datetimeFigureOut">
              <a:rPr lang="en-US" smtClean="0"/>
              <a:pPr/>
              <a:t>5/28/22</a:t>
            </a:fld>
            <a:endParaRPr lang="en-US"/>
          </a:p>
        </p:txBody>
      </p:sp>
      <p:sp>
        <p:nvSpPr>
          <p:cNvPr id="8" name="Footer Placeholder 7"/>
          <p:cNvSpPr>
            <a:spLocks noGrp="1"/>
          </p:cNvSpPr>
          <p:nvPr>
            <p:ph type="ftr" sz="quarter" idx="11"/>
          </p:nvPr>
        </p:nvSpPr>
        <p:spPr/>
        <p:txBody>
          <a:bodyPr/>
          <a:lstStyle>
            <a:defPPr/>
          </a:lstStyle>
          <a:p>
            <a:pPr/>
            <a:endParaRPr lang="en-US"/>
          </a:p>
        </p:txBody>
      </p:sp>
      <p:sp>
        <p:nvSpPr>
          <p:cNvPr id="9" name="Slide Number Placeholder 8"/>
          <p:cNvSpPr>
            <a:spLocks noGrp="1"/>
          </p:cNvSpPr>
          <p:nvPr>
            <p:ph type="sldNum" sz="quarter" idx="12"/>
          </p:nvPr>
        </p:nvSpPr>
        <p:spPr/>
        <p:txBody>
          <a:bodyPr/>
          <a:lstStyle>
            <a:defPPr/>
          </a:lstStyle>
          <a:p>
            <a:pPr/>
            <a:fld id="{EF1C9C32-E8B3-43DD-BC02-0FD3B71A6200}" type="slidenum">
              <a:rPr lang="en-US" smtClean="0"/>
              <a:pPr/>
              <a:t>‹#›</a:t>
            </a:fld>
            <a:endParaRPr lang="en-US"/>
          </a:p>
        </p:txBody>
      </p:sp>
    </p:spTree>
    <p:extLst>
      <p:ext uri="{BB962C8B-B14F-4D97-AF65-F5344CB8AC3E}">
        <p14:creationId xmlns:p14="http://schemas.microsoft.com/office/powerpoint/2010/main" val="2943623175"/>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lang="en-US"/>
              <a:t>Click to edit Master title style</a:t>
            </a:r>
          </a:p>
        </p:txBody>
      </p:sp>
      <p:sp>
        <p:nvSpPr>
          <p:cNvPr id="3" name="Date Placeholder 2"/>
          <p:cNvSpPr>
            <a:spLocks noGrp="1"/>
          </p:cNvSpPr>
          <p:nvPr>
            <p:ph type="dt" sz="half" idx="10"/>
          </p:nvPr>
        </p:nvSpPr>
        <p:spPr/>
        <p:txBody>
          <a:bodyPr/>
          <a:lstStyle>
            <a:defPPr/>
          </a:lstStyle>
          <a:p>
            <a:pPr/>
            <a:fld id="{7CC9C5EF-EBDD-427A-8189-EE4BA2BB4368}" type="datetimeFigureOut">
              <a:rPr lang="en-US" smtClean="0"/>
              <a:pPr/>
              <a:t>5/28/22</a:t>
            </a:fld>
            <a:endParaRPr lang="en-US"/>
          </a:p>
        </p:txBody>
      </p:sp>
      <p:sp>
        <p:nvSpPr>
          <p:cNvPr id="4" name="Footer Placeholder 3"/>
          <p:cNvSpPr>
            <a:spLocks noGrp="1"/>
          </p:cNvSpPr>
          <p:nvPr>
            <p:ph type="ftr" sz="quarter" idx="11"/>
          </p:nvPr>
        </p:nvSpPr>
        <p:spPr/>
        <p:txBody>
          <a:bodyPr/>
          <a:lstStyle>
            <a:defPPr/>
          </a:lstStyle>
          <a:p>
            <a:pPr/>
            <a:endParaRPr lang="en-US"/>
          </a:p>
        </p:txBody>
      </p:sp>
      <p:sp>
        <p:nvSpPr>
          <p:cNvPr id="5" name="Slide Number Placeholder 4"/>
          <p:cNvSpPr>
            <a:spLocks noGrp="1"/>
          </p:cNvSpPr>
          <p:nvPr>
            <p:ph type="sldNum" sz="quarter" idx="12"/>
          </p:nvPr>
        </p:nvSpPr>
        <p:spPr/>
        <p:txBody>
          <a:bodyPr/>
          <a:lstStyle>
            <a:defPPr/>
          </a:lstStyle>
          <a:p>
            <a:pPr/>
            <a:fld id="{EF1C9C32-E8B3-43DD-BC02-0FD3B71A6200}" type="slidenum">
              <a:rPr lang="en-US" smtClean="0"/>
              <a:pPr/>
              <a:t>‹#›</a:t>
            </a:fld>
            <a:endParaRPr lang="en-US"/>
          </a:p>
        </p:txBody>
      </p:sp>
    </p:spTree>
    <p:extLst>
      <p:ext uri="{BB962C8B-B14F-4D97-AF65-F5344CB8AC3E}">
        <p14:creationId xmlns:p14="http://schemas.microsoft.com/office/powerpoint/2010/main" val="1447984852"/>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defPPr/>
          </a:lstStyle>
          <a:p>
            <a:pPr/>
            <a:fld id="{7CC9C5EF-EBDD-427A-8189-EE4BA2BB4368}" type="datetimeFigureOut">
              <a:rPr lang="en-US" smtClean="0"/>
              <a:pPr/>
              <a:t>5/28/22</a:t>
            </a:fld>
            <a:endParaRPr lang="en-US"/>
          </a:p>
        </p:txBody>
      </p:sp>
      <p:sp>
        <p:nvSpPr>
          <p:cNvPr id="3" name="Footer Placeholder 2"/>
          <p:cNvSpPr>
            <a:spLocks noGrp="1"/>
          </p:cNvSpPr>
          <p:nvPr>
            <p:ph type="ftr" sz="quarter" idx="11"/>
          </p:nvPr>
        </p:nvSpPr>
        <p:spPr/>
        <p:txBody>
          <a:bodyPr/>
          <a:lstStyle>
            <a:defPPr/>
          </a:lstStyle>
          <a:p>
            <a:pPr/>
            <a:endParaRPr lang="en-US"/>
          </a:p>
        </p:txBody>
      </p:sp>
      <p:sp>
        <p:nvSpPr>
          <p:cNvPr id="4" name="Slide Number Placeholder 3"/>
          <p:cNvSpPr>
            <a:spLocks noGrp="1"/>
          </p:cNvSpPr>
          <p:nvPr>
            <p:ph type="sldNum" sz="quarter" idx="12"/>
          </p:nvPr>
        </p:nvSpPr>
        <p:spPr/>
        <p:txBody>
          <a:bodyPr/>
          <a:lstStyle>
            <a:defPPr/>
          </a:lstStyle>
          <a:p>
            <a:pPr/>
            <a:fld id="{EF1C9C32-E8B3-43DD-BC02-0FD3B71A6200}" type="slidenum">
              <a:rPr lang="en-US" smtClean="0"/>
              <a:pPr/>
              <a:t>‹#›</a:t>
            </a:fld>
            <a:endParaRPr lang="en-US"/>
          </a:p>
        </p:txBody>
      </p:sp>
    </p:spTree>
    <p:extLst>
      <p:ext uri="{BB962C8B-B14F-4D97-AF65-F5344CB8AC3E}">
        <p14:creationId xmlns:p14="http://schemas.microsoft.com/office/powerpoint/2010/main" val="2696814975"/>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defPPr/>
            <a:lvl1pPr algn="l">
              <a:defRPr sz="4000" b="1" cap="all"/>
            </a:lvl1pPr>
          </a:lstStyle>
          <a:p>
            <a:pPr/>
            <a:r>
              <a:rPr lang="en-US" smtClean="0"/>
              <a:t>Click to edit Master title style</a:t>
            </a:r>
            <a:endParaRPr lang="en-US"/>
          </a:p>
        </p:txBody>
      </p:sp>
      <p:sp>
        <p:nvSpPr>
          <p:cNvPr id="3" name="Text Placeholder 2" title=""/>
          <p:cNvSpPr>
            <a:spLocks noGrp="1"/>
          </p:cNvSpPr>
          <p:nvPr>
            <p:ph type="body" idx="1"/>
          </p:nvPr>
        </p:nvSpPr>
        <p:spPr/>
        <p:txBody>
          <a:bodyPr anchor="b"/>
          <a:lstStyle>
            <a:defPPr/>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a:r>
              <a:rPr lang="en-US" smtClean="0"/>
              <a:t>Click to edit Master text styles</a:t>
            </a:r>
          </a:p>
        </p:txBody>
      </p:sp>
      <p:sp>
        <p:nvSpPr>
          <p:cNvPr id="4" name="Date Placeholder 3" title=""/>
          <p:cNvSpPr>
            <a:spLocks noGrp="1"/>
          </p:cNvSpPr>
          <p:nvPr>
            <p:ph type="dt" sz="half" idx="2"/>
          </p:nvPr>
        </p:nvSpPr>
        <p:spPr/>
        <p:txBody>
          <a:bodyPr/>
          <a:lstStyle>
            <a:defPPr/>
          </a:lstStyle>
          <a:p>
            <a:pPr/>
            <a:fld id="{6D6DA1B7-17B8-4259-AB95-1857403A77C0}" type="datetimeFigureOut">
              <a:rPr lang="en-US" smtClean="0"/>
              <a:pPr/>
              <a:t>11/7/2009</a:t>
            </a:fld>
            <a:endParaRPr lang="en-US"/>
          </a:p>
        </p:txBody>
      </p:sp>
      <p:sp>
        <p:nvSpPr>
          <p:cNvPr id="5" name="Footer Placeholder 4" title=""/>
          <p:cNvSpPr>
            <a:spLocks noGrp="1"/>
          </p:cNvSpPr>
          <p:nvPr>
            <p:ph type="ftr" sz="quarter" idx="3"/>
          </p:nvPr>
        </p:nvSpPr>
        <p:spPr/>
        <p:txBody>
          <a:bodyPr/>
          <a:lstStyle>
            <a:defPPr/>
          </a:lstStyle>
          <a:p>
            <a:pPr/>
            <a:endParaRPr lang="en-US"/>
          </a:p>
        </p:txBody>
      </p:sp>
      <p:sp>
        <p:nvSpPr>
          <p:cNvPr id="6" name="Slide Number Placeholder 5" title=""/>
          <p:cNvSpPr>
            <a:spLocks noGrp="1"/>
          </p:cNvSpPr>
          <p:nvPr>
            <p:ph type="sldNum" sz="quarter" idx="4"/>
          </p:nvPr>
        </p:nvSpPr>
        <p:spPr/>
        <p:txBody>
          <a:bodyPr/>
          <a:lstStyle>
            <a:defPPr/>
          </a:lstStyle>
          <a:p>
            <a:pPr/>
            <a:fld id="{93AE1883-0942-4AA3-9DB2-9C7C3A0314B1}" type="slidenum">
              <a:rPr lang="en-US" smtClean="0"/>
              <a:pPr/>
              <a:t>‹#›</a:t>
            </a:fld>
            <a:endParaRPr lang="en-US"/>
          </a:p>
        </p:txBody>
      </p:sp>
    </p:spTree>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73050"/>
            <a:ext cx="3008313" cy="1162050"/>
          </a:xfrm>
        </p:spPr>
        <p:txBody>
          <a:bodyPr anchor="b"/>
          <a:lstStyle>
            <a:defPPr/>
            <a:lvl1pPr algn="l">
              <a:defRPr sz="2000" b="1"/>
            </a:lvl1pPr>
          </a:lstStyle>
          <a:p>
            <a:pPr/>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defPPr/>
          </a:lstStyle>
          <a:p>
            <a:pPr/>
            <a:fld id="{7CC9C5EF-EBDD-427A-8189-EE4BA2BB4368}" type="datetimeFigureOut">
              <a:rPr lang="en-US" smtClean="0"/>
              <a:pPr/>
              <a:t>5/28/22</a:t>
            </a:fld>
            <a:endParaRPr lang="en-US"/>
          </a:p>
        </p:txBody>
      </p:sp>
      <p:sp>
        <p:nvSpPr>
          <p:cNvPr id="6" name="Footer Placeholder 5"/>
          <p:cNvSpPr>
            <a:spLocks noGrp="1"/>
          </p:cNvSpPr>
          <p:nvPr>
            <p:ph type="ftr" sz="quarter" idx="11"/>
          </p:nvPr>
        </p:nvSpPr>
        <p:spPr/>
        <p:txBody>
          <a:bodyPr/>
          <a:lstStyle>
            <a:defPPr/>
          </a:lstStyle>
          <a:p>
            <a:pPr/>
            <a:endParaRPr lang="en-US"/>
          </a:p>
        </p:txBody>
      </p:sp>
      <p:sp>
        <p:nvSpPr>
          <p:cNvPr id="7" name="Slide Number Placeholder 6"/>
          <p:cNvSpPr>
            <a:spLocks noGrp="1"/>
          </p:cNvSpPr>
          <p:nvPr>
            <p:ph type="sldNum" sz="quarter" idx="12"/>
          </p:nvPr>
        </p:nvSpPr>
        <p:spPr/>
        <p:txBody>
          <a:bodyPr/>
          <a:lstStyle>
            <a:defPPr/>
          </a:lstStyle>
          <a:p>
            <a:pPr/>
            <a:fld id="{EF1C9C32-E8B3-43DD-BC02-0FD3B71A6200}" type="slidenum">
              <a:rPr lang="en-US" smtClean="0"/>
              <a:pPr/>
              <a:t>‹#›</a:t>
            </a:fld>
            <a:endParaRPr lang="en-US"/>
          </a:p>
        </p:txBody>
      </p:sp>
    </p:spTree>
    <p:extLst>
      <p:ext uri="{BB962C8B-B14F-4D97-AF65-F5344CB8AC3E}">
        <p14:creationId xmlns:p14="http://schemas.microsoft.com/office/powerpoint/2010/main" val="1922993325"/>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792288" y="4800600"/>
            <a:ext cx="5486400" cy="566738"/>
          </a:xfrm>
        </p:spPr>
        <p:txBody>
          <a:bodyPr anchor="b"/>
          <a:lstStyle>
            <a:defPPr/>
            <a:lvl1pPr algn="l">
              <a:defRPr sz="2000" b="1"/>
            </a:lvl1pPr>
          </a:lstStyle>
          <a:p>
            <a:pPr/>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endParaRPr lang="en-US"/>
          </a:p>
        </p:txBody>
      </p:sp>
      <p:sp>
        <p:nvSpPr>
          <p:cNvPr id="4" name="Text Placeholder 3"/>
          <p:cNvSpPr>
            <a:spLocks noGrp="1"/>
          </p:cNvSpPr>
          <p:nvPr>
            <p:ph type="body" sz="half" idx="2"/>
          </p:nvPr>
        </p:nvSpPr>
        <p:spPr>
          <a:xfrm>
            <a:off x="1792288" y="5367338"/>
            <a:ext cx="5486400" cy="804862"/>
          </a:xfrm>
        </p:spPr>
        <p:txBody>
          <a:bodyPr/>
          <a:lstStyle>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defPPr/>
          </a:lstStyle>
          <a:p>
            <a:pPr/>
            <a:fld id="{7CC9C5EF-EBDD-427A-8189-EE4BA2BB4368}" type="datetimeFigureOut">
              <a:rPr lang="en-US" smtClean="0"/>
              <a:pPr/>
              <a:t>5/28/22</a:t>
            </a:fld>
            <a:endParaRPr lang="en-US"/>
          </a:p>
        </p:txBody>
      </p:sp>
      <p:sp>
        <p:nvSpPr>
          <p:cNvPr id="6" name="Footer Placeholder 5"/>
          <p:cNvSpPr>
            <a:spLocks noGrp="1"/>
          </p:cNvSpPr>
          <p:nvPr>
            <p:ph type="ftr" sz="quarter" idx="11"/>
          </p:nvPr>
        </p:nvSpPr>
        <p:spPr/>
        <p:txBody>
          <a:bodyPr/>
          <a:lstStyle>
            <a:defPPr/>
          </a:lstStyle>
          <a:p>
            <a:pPr/>
            <a:endParaRPr lang="en-US"/>
          </a:p>
        </p:txBody>
      </p:sp>
      <p:sp>
        <p:nvSpPr>
          <p:cNvPr id="7" name="Slide Number Placeholder 6"/>
          <p:cNvSpPr>
            <a:spLocks noGrp="1"/>
          </p:cNvSpPr>
          <p:nvPr>
            <p:ph type="sldNum" sz="quarter" idx="12"/>
          </p:nvPr>
        </p:nvSpPr>
        <p:spPr/>
        <p:txBody>
          <a:bodyPr/>
          <a:lstStyle>
            <a:defPPr/>
          </a:lstStyle>
          <a:p>
            <a:pPr/>
            <a:fld id="{EF1C9C32-E8B3-43DD-BC02-0FD3B71A6200}" type="slidenum">
              <a:rPr lang="en-US" smtClean="0"/>
              <a:pPr/>
              <a:t>‹#›</a:t>
            </a:fld>
            <a:endParaRPr lang="en-US"/>
          </a:p>
        </p:txBody>
      </p:sp>
    </p:spTree>
    <p:extLst>
      <p:ext uri="{BB962C8B-B14F-4D97-AF65-F5344CB8AC3E}">
        <p14:creationId xmlns:p14="http://schemas.microsoft.com/office/powerpoint/2010/main" val="2706358839"/>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lang="en-US"/>
              <a:t>Click to edit Master title style</a:t>
            </a:r>
          </a:p>
        </p:txBody>
      </p:sp>
      <p:sp>
        <p:nvSpPr>
          <p:cNvPr id="3" name="Vertical Text Placeholder 2"/>
          <p:cNvSpPr>
            <a:spLocks noGrp="1"/>
          </p:cNvSpPr>
          <p:nvPr>
            <p:ph type="body" orient="vert" idx="1"/>
          </p:nvPr>
        </p:nvSpPr>
        <p:spPr/>
        <p:txBody>
          <a:bodyPr vert="eaVert"/>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lstStyle>
          <a:p>
            <a:pPr/>
            <a:fld id="{7CC9C5EF-EBDD-427A-8189-EE4BA2BB4368}" type="datetimeFigureOut">
              <a:rPr lang="en-US" smtClean="0"/>
              <a:pPr/>
              <a:t>5/28/22</a:t>
            </a:fld>
            <a:endParaRPr lang="en-US"/>
          </a:p>
        </p:txBody>
      </p:sp>
      <p:sp>
        <p:nvSpPr>
          <p:cNvPr id="5" name="Footer Placeholder 4"/>
          <p:cNvSpPr>
            <a:spLocks noGrp="1"/>
          </p:cNvSpPr>
          <p:nvPr>
            <p:ph type="ftr" sz="quarter" idx="11"/>
          </p:nvPr>
        </p:nvSpPr>
        <p:spPr/>
        <p:txBody>
          <a:bodyPr/>
          <a:lstStyle>
            <a:defPPr/>
          </a:lstStyle>
          <a:p>
            <a:pPr/>
            <a:endParaRPr lang="en-US"/>
          </a:p>
        </p:txBody>
      </p:sp>
      <p:sp>
        <p:nvSpPr>
          <p:cNvPr id="6" name="Slide Number Placeholder 5"/>
          <p:cNvSpPr>
            <a:spLocks noGrp="1"/>
          </p:cNvSpPr>
          <p:nvPr>
            <p:ph type="sldNum" sz="quarter" idx="12"/>
          </p:nvPr>
        </p:nvSpPr>
        <p:spPr/>
        <p:txBody>
          <a:bodyPr/>
          <a:lstStyle>
            <a:defPPr/>
          </a:lstStyle>
          <a:p>
            <a:pPr/>
            <a:fld id="{EF1C9C32-E8B3-43DD-BC02-0FD3B71A6200}" type="slidenum">
              <a:rPr lang="en-US" smtClean="0"/>
              <a:pPr/>
              <a:t>‹#›</a:t>
            </a:fld>
            <a:endParaRPr lang="en-US"/>
          </a:p>
        </p:txBody>
      </p:sp>
    </p:spTree>
    <p:extLst>
      <p:ext uri="{BB962C8B-B14F-4D97-AF65-F5344CB8AC3E}">
        <p14:creationId xmlns:p14="http://schemas.microsoft.com/office/powerpoint/2010/main" val="1736914437"/>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8"/>
            <a:ext cx="2057400" cy="5851525"/>
          </a:xfrm>
        </p:spPr>
        <p:txBody>
          <a:bodyPr vert="eaVert"/>
          <a:lstStyle>
            <a:defPPr/>
          </a:lstStyle>
          <a:p>
            <a:pPr/>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lstStyle>
          <a:p>
            <a:pPr/>
            <a:fld id="{7CC9C5EF-EBDD-427A-8189-EE4BA2BB4368}" type="datetimeFigureOut">
              <a:rPr lang="en-US" smtClean="0"/>
              <a:pPr/>
              <a:t>5/28/22</a:t>
            </a:fld>
            <a:endParaRPr lang="en-US"/>
          </a:p>
        </p:txBody>
      </p:sp>
      <p:sp>
        <p:nvSpPr>
          <p:cNvPr id="5" name="Footer Placeholder 4"/>
          <p:cNvSpPr>
            <a:spLocks noGrp="1"/>
          </p:cNvSpPr>
          <p:nvPr>
            <p:ph type="ftr" sz="quarter" idx="11"/>
          </p:nvPr>
        </p:nvSpPr>
        <p:spPr/>
        <p:txBody>
          <a:bodyPr/>
          <a:lstStyle>
            <a:defPPr/>
          </a:lstStyle>
          <a:p>
            <a:pPr/>
            <a:endParaRPr lang="en-US"/>
          </a:p>
        </p:txBody>
      </p:sp>
      <p:sp>
        <p:nvSpPr>
          <p:cNvPr id="6" name="Slide Number Placeholder 5"/>
          <p:cNvSpPr>
            <a:spLocks noGrp="1"/>
          </p:cNvSpPr>
          <p:nvPr>
            <p:ph type="sldNum" sz="quarter" idx="12"/>
          </p:nvPr>
        </p:nvSpPr>
        <p:spPr/>
        <p:txBody>
          <a:bodyPr/>
          <a:lstStyle>
            <a:defPPr/>
          </a:lstStyle>
          <a:p>
            <a:pPr/>
            <a:fld id="{EF1C9C32-E8B3-43DD-BC02-0FD3B71A6200}" type="slidenum">
              <a:rPr lang="en-US" smtClean="0"/>
              <a:pPr/>
              <a:t>‹#›</a:t>
            </a:fld>
            <a:endParaRPr lang="en-US"/>
          </a:p>
        </p:txBody>
      </p:sp>
    </p:spTree>
    <p:extLst>
      <p:ext uri="{BB962C8B-B14F-4D97-AF65-F5344CB8AC3E}">
        <p14:creationId xmlns:p14="http://schemas.microsoft.com/office/powerpoint/2010/main" val="773465183"/>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0" y="2130425"/>
            <a:ext cx="7772400" cy="1470025"/>
          </a:xfrm>
        </p:spPr>
        <p:txBody>
          <a:bodyPr/>
          <a:lstStyle>
            <a:defPPr/>
          </a:lstStyle>
          <a:p>
            <a:pPr/>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defPPr/>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r>
              <a:rPr lang="en-US"/>
              <a:t>Click to edit Master subtitle style</a:t>
            </a:r>
          </a:p>
        </p:txBody>
      </p:sp>
      <p:sp>
        <p:nvSpPr>
          <p:cNvPr id="4" name="Date Placeholder 3"/>
          <p:cNvSpPr>
            <a:spLocks noGrp="1"/>
          </p:cNvSpPr>
          <p:nvPr>
            <p:ph type="dt" sz="half" idx="10"/>
          </p:nvPr>
        </p:nvSpPr>
        <p:spPr/>
        <p:txBody>
          <a:bodyPr/>
          <a:lstStyle>
            <a:defPPr/>
          </a:lstStyle>
          <a:p>
            <a:pPr/>
            <a:fld id="{15C5D0BE-AB95-405F-B3BD-BB9F9397DBD9}" type="datetimeFigureOut">
              <a:rPr lang="en-US" smtClean="0"/>
              <a:pPr/>
              <a:t>5/28/22</a:t>
            </a:fld>
            <a:endParaRPr lang="en-US"/>
          </a:p>
        </p:txBody>
      </p:sp>
      <p:sp>
        <p:nvSpPr>
          <p:cNvPr id="5" name="Footer Placeholder 4"/>
          <p:cNvSpPr>
            <a:spLocks noGrp="1"/>
          </p:cNvSpPr>
          <p:nvPr>
            <p:ph type="ftr" sz="quarter" idx="11"/>
          </p:nvPr>
        </p:nvSpPr>
        <p:spPr/>
        <p:txBody>
          <a:bodyPr/>
          <a:lstStyle>
            <a:defPPr/>
          </a:lstStyle>
          <a:p>
            <a:pPr/>
            <a:endParaRPr lang="en-US"/>
          </a:p>
        </p:txBody>
      </p:sp>
      <p:sp>
        <p:nvSpPr>
          <p:cNvPr id="6" name="Slide Number Placeholder 5"/>
          <p:cNvSpPr>
            <a:spLocks noGrp="1"/>
          </p:cNvSpPr>
          <p:nvPr>
            <p:ph type="sldNum" sz="quarter" idx="12"/>
          </p:nvPr>
        </p:nvSpPr>
        <p:spPr/>
        <p:txBody>
          <a:bodyPr/>
          <a:lstStyle>
            <a:defPPr/>
          </a:lstStyle>
          <a:p>
            <a:pPr/>
            <a:fld id="{BB5D9853-2D91-4978-8A29-FAF69E98072F}" type="slidenum">
              <a:rPr lang="en-US" smtClean="0"/>
              <a:pPr/>
              <a:t>‹#›</a:t>
            </a:fld>
            <a:endParaRPr lang="en-US"/>
          </a:p>
        </p:txBody>
      </p:sp>
    </p:spTree>
    <p:extLst>
      <p:ext uri="{BB962C8B-B14F-4D97-AF65-F5344CB8AC3E}">
        <p14:creationId xmlns:p14="http://schemas.microsoft.com/office/powerpoint/2010/main" val="2623981584"/>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lang="en-US"/>
              <a:t>Click to edit Master title style</a:t>
            </a:r>
          </a:p>
        </p:txBody>
      </p:sp>
      <p:sp>
        <p:nvSpPr>
          <p:cNvPr id="3" name="Content Placeholder 2"/>
          <p:cNvSpPr>
            <a:spLocks noGrp="1"/>
          </p:cNvSpPr>
          <p:nvPr>
            <p:ph idx="1"/>
          </p:nvPr>
        </p:nvSpPr>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lstStyle>
          <a:p>
            <a:pPr/>
            <a:fld id="{15C5D0BE-AB95-405F-B3BD-BB9F9397DBD9}" type="datetimeFigureOut">
              <a:rPr lang="en-US" smtClean="0"/>
              <a:pPr/>
              <a:t>5/28/22</a:t>
            </a:fld>
            <a:endParaRPr lang="en-US"/>
          </a:p>
        </p:txBody>
      </p:sp>
      <p:sp>
        <p:nvSpPr>
          <p:cNvPr id="5" name="Footer Placeholder 4"/>
          <p:cNvSpPr>
            <a:spLocks noGrp="1"/>
          </p:cNvSpPr>
          <p:nvPr>
            <p:ph type="ftr" sz="quarter" idx="11"/>
          </p:nvPr>
        </p:nvSpPr>
        <p:spPr/>
        <p:txBody>
          <a:bodyPr/>
          <a:lstStyle>
            <a:defPPr/>
          </a:lstStyle>
          <a:p>
            <a:pPr/>
            <a:endParaRPr lang="en-US"/>
          </a:p>
        </p:txBody>
      </p:sp>
      <p:sp>
        <p:nvSpPr>
          <p:cNvPr id="6" name="Slide Number Placeholder 5"/>
          <p:cNvSpPr>
            <a:spLocks noGrp="1"/>
          </p:cNvSpPr>
          <p:nvPr>
            <p:ph type="sldNum" sz="quarter" idx="12"/>
          </p:nvPr>
        </p:nvSpPr>
        <p:spPr/>
        <p:txBody>
          <a:bodyPr/>
          <a:lstStyle>
            <a:defPPr/>
          </a:lstStyle>
          <a:p>
            <a:pPr/>
            <a:fld id="{BB5D9853-2D91-4978-8A29-FAF69E98072F}" type="slidenum">
              <a:rPr lang="en-US" smtClean="0"/>
              <a:pPr/>
              <a:t>‹#›</a:t>
            </a:fld>
            <a:endParaRPr lang="en-US"/>
          </a:p>
        </p:txBody>
      </p:sp>
    </p:spTree>
    <p:extLst>
      <p:ext uri="{BB962C8B-B14F-4D97-AF65-F5344CB8AC3E}">
        <p14:creationId xmlns:p14="http://schemas.microsoft.com/office/powerpoint/2010/main" val="2387682205"/>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22313" y="4406900"/>
            <a:ext cx="7772400" cy="1362075"/>
          </a:xfrm>
        </p:spPr>
        <p:txBody>
          <a:bodyPr anchor="t"/>
          <a:lstStyle>
            <a:defPPr/>
            <a:lvl1pPr algn="l">
              <a:defRPr sz="4000" b="1" cap="all"/>
            </a:lvl1pPr>
          </a:lstStyle>
          <a:p>
            <a:pPr/>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defPPr/>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lstStyle>
          <a:p>
            <a:pPr/>
            <a:fld id="{15C5D0BE-AB95-405F-B3BD-BB9F9397DBD9}" type="datetimeFigureOut">
              <a:rPr lang="en-US" smtClean="0"/>
              <a:pPr/>
              <a:t>5/28/22</a:t>
            </a:fld>
            <a:endParaRPr lang="en-US"/>
          </a:p>
        </p:txBody>
      </p:sp>
      <p:sp>
        <p:nvSpPr>
          <p:cNvPr id="5" name="Footer Placeholder 4"/>
          <p:cNvSpPr>
            <a:spLocks noGrp="1"/>
          </p:cNvSpPr>
          <p:nvPr>
            <p:ph type="ftr" sz="quarter" idx="11"/>
          </p:nvPr>
        </p:nvSpPr>
        <p:spPr/>
        <p:txBody>
          <a:bodyPr/>
          <a:lstStyle>
            <a:defPPr/>
          </a:lstStyle>
          <a:p>
            <a:pPr/>
            <a:endParaRPr lang="en-US"/>
          </a:p>
        </p:txBody>
      </p:sp>
      <p:sp>
        <p:nvSpPr>
          <p:cNvPr id="6" name="Slide Number Placeholder 5"/>
          <p:cNvSpPr>
            <a:spLocks noGrp="1"/>
          </p:cNvSpPr>
          <p:nvPr>
            <p:ph type="sldNum" sz="quarter" idx="12"/>
          </p:nvPr>
        </p:nvSpPr>
        <p:spPr/>
        <p:txBody>
          <a:bodyPr/>
          <a:lstStyle>
            <a:defPPr/>
          </a:lstStyle>
          <a:p>
            <a:pPr/>
            <a:fld id="{BB5D9853-2D91-4978-8A29-FAF69E98072F}" type="slidenum">
              <a:rPr lang="en-US" smtClean="0"/>
              <a:pPr/>
              <a:t>‹#›</a:t>
            </a:fld>
            <a:endParaRPr lang="en-US"/>
          </a:p>
        </p:txBody>
      </p:sp>
    </p:spTree>
    <p:extLst>
      <p:ext uri="{BB962C8B-B14F-4D97-AF65-F5344CB8AC3E}">
        <p14:creationId xmlns:p14="http://schemas.microsoft.com/office/powerpoint/2010/main" val="1827799008"/>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lstStyle>
          <a:p>
            <a:pPr/>
            <a:fld id="{15C5D0BE-AB95-405F-B3BD-BB9F9397DBD9}" type="datetimeFigureOut">
              <a:rPr lang="en-US" smtClean="0"/>
              <a:pPr/>
              <a:t>5/28/22</a:t>
            </a:fld>
            <a:endParaRPr lang="en-US"/>
          </a:p>
        </p:txBody>
      </p:sp>
      <p:sp>
        <p:nvSpPr>
          <p:cNvPr id="6" name="Footer Placeholder 5"/>
          <p:cNvSpPr>
            <a:spLocks noGrp="1"/>
          </p:cNvSpPr>
          <p:nvPr>
            <p:ph type="ftr" sz="quarter" idx="11"/>
          </p:nvPr>
        </p:nvSpPr>
        <p:spPr/>
        <p:txBody>
          <a:bodyPr/>
          <a:lstStyle>
            <a:defPPr/>
          </a:lstStyle>
          <a:p>
            <a:pPr/>
            <a:endParaRPr lang="en-US"/>
          </a:p>
        </p:txBody>
      </p:sp>
      <p:sp>
        <p:nvSpPr>
          <p:cNvPr id="7" name="Slide Number Placeholder 6"/>
          <p:cNvSpPr>
            <a:spLocks noGrp="1"/>
          </p:cNvSpPr>
          <p:nvPr>
            <p:ph type="sldNum" sz="quarter" idx="12"/>
          </p:nvPr>
        </p:nvSpPr>
        <p:spPr/>
        <p:txBody>
          <a:bodyPr/>
          <a:lstStyle>
            <a:defPPr/>
          </a:lstStyle>
          <a:p>
            <a:pPr/>
            <a:fld id="{BB5D9853-2D91-4978-8A29-FAF69E98072F}" type="slidenum">
              <a:rPr lang="en-US" smtClean="0"/>
              <a:pPr/>
              <a:t>‹#›</a:t>
            </a:fld>
            <a:endParaRPr lang="en-US"/>
          </a:p>
        </p:txBody>
      </p:sp>
    </p:spTree>
    <p:extLst>
      <p:ext uri="{BB962C8B-B14F-4D97-AF65-F5344CB8AC3E}">
        <p14:creationId xmlns:p14="http://schemas.microsoft.com/office/powerpoint/2010/main" val="2665673277"/>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defPPr/>
            <a:lvl1pPr>
              <a:defRPr/>
            </a:lvl1pPr>
          </a:lstStyle>
          <a:p>
            <a:pPr/>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lstStyle>
          <a:p>
            <a:pPr/>
            <a:fld id="{15C5D0BE-AB95-405F-B3BD-BB9F9397DBD9}" type="datetimeFigureOut">
              <a:rPr lang="en-US" smtClean="0"/>
              <a:pPr/>
              <a:t>5/28/22</a:t>
            </a:fld>
            <a:endParaRPr lang="en-US"/>
          </a:p>
        </p:txBody>
      </p:sp>
      <p:sp>
        <p:nvSpPr>
          <p:cNvPr id="8" name="Footer Placeholder 7"/>
          <p:cNvSpPr>
            <a:spLocks noGrp="1"/>
          </p:cNvSpPr>
          <p:nvPr>
            <p:ph type="ftr" sz="quarter" idx="11"/>
          </p:nvPr>
        </p:nvSpPr>
        <p:spPr/>
        <p:txBody>
          <a:bodyPr/>
          <a:lstStyle>
            <a:defPPr/>
          </a:lstStyle>
          <a:p>
            <a:pPr/>
            <a:endParaRPr lang="en-US"/>
          </a:p>
        </p:txBody>
      </p:sp>
      <p:sp>
        <p:nvSpPr>
          <p:cNvPr id="9" name="Slide Number Placeholder 8"/>
          <p:cNvSpPr>
            <a:spLocks noGrp="1"/>
          </p:cNvSpPr>
          <p:nvPr>
            <p:ph type="sldNum" sz="quarter" idx="12"/>
          </p:nvPr>
        </p:nvSpPr>
        <p:spPr/>
        <p:txBody>
          <a:bodyPr/>
          <a:lstStyle>
            <a:defPPr/>
          </a:lstStyle>
          <a:p>
            <a:pPr/>
            <a:fld id="{BB5D9853-2D91-4978-8A29-FAF69E98072F}" type="slidenum">
              <a:rPr lang="en-US" smtClean="0"/>
              <a:pPr/>
              <a:t>‹#›</a:t>
            </a:fld>
            <a:endParaRPr lang="en-US"/>
          </a:p>
        </p:txBody>
      </p:sp>
    </p:spTree>
    <p:extLst>
      <p:ext uri="{BB962C8B-B14F-4D97-AF65-F5344CB8AC3E}">
        <p14:creationId xmlns:p14="http://schemas.microsoft.com/office/powerpoint/2010/main" val="1172506473"/>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lang="en-US"/>
              <a:t>Click to edit Master title style</a:t>
            </a:r>
          </a:p>
        </p:txBody>
      </p:sp>
      <p:sp>
        <p:nvSpPr>
          <p:cNvPr id="3" name="Date Placeholder 2"/>
          <p:cNvSpPr>
            <a:spLocks noGrp="1"/>
          </p:cNvSpPr>
          <p:nvPr>
            <p:ph type="dt" sz="half" idx="10"/>
          </p:nvPr>
        </p:nvSpPr>
        <p:spPr/>
        <p:txBody>
          <a:bodyPr/>
          <a:lstStyle>
            <a:defPPr/>
          </a:lstStyle>
          <a:p>
            <a:pPr/>
            <a:fld id="{15C5D0BE-AB95-405F-B3BD-BB9F9397DBD9}" type="datetimeFigureOut">
              <a:rPr lang="en-US" smtClean="0"/>
              <a:pPr/>
              <a:t>5/28/22</a:t>
            </a:fld>
            <a:endParaRPr lang="en-US"/>
          </a:p>
        </p:txBody>
      </p:sp>
      <p:sp>
        <p:nvSpPr>
          <p:cNvPr id="4" name="Footer Placeholder 3"/>
          <p:cNvSpPr>
            <a:spLocks noGrp="1"/>
          </p:cNvSpPr>
          <p:nvPr>
            <p:ph type="ftr" sz="quarter" idx="11"/>
          </p:nvPr>
        </p:nvSpPr>
        <p:spPr/>
        <p:txBody>
          <a:bodyPr/>
          <a:lstStyle>
            <a:defPPr/>
          </a:lstStyle>
          <a:p>
            <a:pPr/>
            <a:endParaRPr lang="en-US"/>
          </a:p>
        </p:txBody>
      </p:sp>
      <p:sp>
        <p:nvSpPr>
          <p:cNvPr id="5" name="Slide Number Placeholder 4"/>
          <p:cNvSpPr>
            <a:spLocks noGrp="1"/>
          </p:cNvSpPr>
          <p:nvPr>
            <p:ph type="sldNum" sz="quarter" idx="12"/>
          </p:nvPr>
        </p:nvSpPr>
        <p:spPr/>
        <p:txBody>
          <a:bodyPr/>
          <a:lstStyle>
            <a:defPPr/>
          </a:lstStyle>
          <a:p>
            <a:pPr/>
            <a:fld id="{BB5D9853-2D91-4978-8A29-FAF69E98072F}" type="slidenum">
              <a:rPr lang="en-US" smtClean="0"/>
              <a:pPr/>
              <a:t>‹#›</a:t>
            </a:fld>
            <a:endParaRPr lang="en-US"/>
          </a:p>
        </p:txBody>
      </p:sp>
    </p:spTree>
    <p:extLst>
      <p:ext uri="{BB962C8B-B14F-4D97-AF65-F5344CB8AC3E}">
        <p14:creationId xmlns:p14="http://schemas.microsoft.com/office/powerpoint/2010/main" val="4153152404"/>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defPPr/>
          </a:lstStyle>
          <a:p>
            <a:pPr/>
            <a:r>
              <a:rPr lang="en-US" smtClean="0"/>
              <a:t>Click to edit Master title style</a:t>
            </a:r>
            <a:endParaRPr lang="en-US"/>
          </a:p>
        </p:txBody>
      </p:sp>
      <p:sp>
        <p:nvSpPr>
          <p:cNvPr id="3" name="Content Placeholder 2" title=""/>
          <p:cNvSpPr>
            <a:spLocks noGrp="1"/>
          </p:cNvSpPr>
          <p:nvPr>
            <p:ph sz="half" idx="1"/>
          </p:nvPr>
        </p:nvSpPr>
        <p:spPr/>
        <p:txBody>
          <a:bodyPr/>
          <a:lstStyle>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defPPr/>
          </a:lstStyle>
          <a:p>
            <a:pPr/>
            <a:fld id="{CCC167AC-0F95-4FE5-B72C-5DD7D210A325}" type="datetimeFigureOut">
              <a:rPr lang="en-US" smtClean="0"/>
              <a:pPr/>
              <a:t>11/7/2009</a:t>
            </a:fld>
            <a:endParaRPr lang="en-US"/>
          </a:p>
        </p:txBody>
      </p:sp>
      <p:sp>
        <p:nvSpPr>
          <p:cNvPr id="6" name="Footer Placeholder 5" title=""/>
          <p:cNvSpPr>
            <a:spLocks noGrp="1"/>
          </p:cNvSpPr>
          <p:nvPr>
            <p:ph type="ftr" sz="quarter" idx="4"/>
          </p:nvPr>
        </p:nvSpPr>
        <p:spPr/>
        <p:txBody>
          <a:bodyPr/>
          <a:lstStyle>
            <a:defPPr/>
          </a:lstStyle>
          <a:p>
            <a:pPr/>
            <a:endParaRPr lang="en-US"/>
          </a:p>
        </p:txBody>
      </p:sp>
      <p:sp>
        <p:nvSpPr>
          <p:cNvPr id="7" name="Slide Number Placeholder 6" title=""/>
          <p:cNvSpPr>
            <a:spLocks noGrp="1"/>
          </p:cNvSpPr>
          <p:nvPr>
            <p:ph type="sldNum" sz="quarter" idx="5"/>
          </p:nvPr>
        </p:nvSpPr>
        <p:spPr/>
        <p:txBody>
          <a:bodyPr/>
          <a:lstStyle>
            <a:defPPr/>
          </a:lstStyle>
          <a:p>
            <a:pPr/>
            <a:fld id="{93AE1883-0942-4AA3-9DB2-9C7C3A0314B1}" type="slidenum">
              <a:rPr lang="en-US" smtClean="0"/>
              <a:pPr/>
              <a:t>‹#›</a:t>
            </a:fld>
            <a:endParaRPr lang="en-US"/>
          </a:p>
        </p:txBody>
      </p:sp>
    </p:spTree>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defPPr/>
          </a:lstStyle>
          <a:p>
            <a:pPr/>
            <a:fld id="{15C5D0BE-AB95-405F-B3BD-BB9F9397DBD9}" type="datetimeFigureOut">
              <a:rPr lang="en-US" smtClean="0"/>
              <a:pPr/>
              <a:t>5/28/22</a:t>
            </a:fld>
            <a:endParaRPr lang="en-US"/>
          </a:p>
        </p:txBody>
      </p:sp>
      <p:sp>
        <p:nvSpPr>
          <p:cNvPr id="3" name="Footer Placeholder 2"/>
          <p:cNvSpPr>
            <a:spLocks noGrp="1"/>
          </p:cNvSpPr>
          <p:nvPr>
            <p:ph type="ftr" sz="quarter" idx="11"/>
          </p:nvPr>
        </p:nvSpPr>
        <p:spPr/>
        <p:txBody>
          <a:bodyPr/>
          <a:lstStyle>
            <a:defPPr/>
          </a:lstStyle>
          <a:p>
            <a:pPr/>
            <a:endParaRPr lang="en-US"/>
          </a:p>
        </p:txBody>
      </p:sp>
      <p:sp>
        <p:nvSpPr>
          <p:cNvPr id="4" name="Slide Number Placeholder 3"/>
          <p:cNvSpPr>
            <a:spLocks noGrp="1"/>
          </p:cNvSpPr>
          <p:nvPr>
            <p:ph type="sldNum" sz="quarter" idx="12"/>
          </p:nvPr>
        </p:nvSpPr>
        <p:spPr/>
        <p:txBody>
          <a:bodyPr/>
          <a:lstStyle>
            <a:defPPr/>
          </a:lstStyle>
          <a:p>
            <a:pPr/>
            <a:fld id="{BB5D9853-2D91-4978-8A29-FAF69E98072F}" type="slidenum">
              <a:rPr lang="en-US" smtClean="0"/>
              <a:pPr/>
              <a:t>‹#›</a:t>
            </a:fld>
            <a:endParaRPr lang="en-US"/>
          </a:p>
        </p:txBody>
      </p:sp>
    </p:spTree>
    <p:extLst>
      <p:ext uri="{BB962C8B-B14F-4D97-AF65-F5344CB8AC3E}">
        <p14:creationId xmlns:p14="http://schemas.microsoft.com/office/powerpoint/2010/main" val="2298378705"/>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73050"/>
            <a:ext cx="3008313" cy="1162050"/>
          </a:xfrm>
        </p:spPr>
        <p:txBody>
          <a:bodyPr anchor="b"/>
          <a:lstStyle>
            <a:defPPr/>
            <a:lvl1pPr algn="l">
              <a:defRPr sz="2000" b="1"/>
            </a:lvl1pPr>
          </a:lstStyle>
          <a:p>
            <a:pPr/>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defPPr/>
          </a:lstStyle>
          <a:p>
            <a:pPr/>
            <a:fld id="{15C5D0BE-AB95-405F-B3BD-BB9F9397DBD9}" type="datetimeFigureOut">
              <a:rPr lang="en-US" smtClean="0"/>
              <a:pPr/>
              <a:t>5/28/22</a:t>
            </a:fld>
            <a:endParaRPr lang="en-US"/>
          </a:p>
        </p:txBody>
      </p:sp>
      <p:sp>
        <p:nvSpPr>
          <p:cNvPr id="6" name="Footer Placeholder 5"/>
          <p:cNvSpPr>
            <a:spLocks noGrp="1"/>
          </p:cNvSpPr>
          <p:nvPr>
            <p:ph type="ftr" sz="quarter" idx="11"/>
          </p:nvPr>
        </p:nvSpPr>
        <p:spPr/>
        <p:txBody>
          <a:bodyPr/>
          <a:lstStyle>
            <a:defPPr/>
          </a:lstStyle>
          <a:p>
            <a:pPr/>
            <a:endParaRPr lang="en-US"/>
          </a:p>
        </p:txBody>
      </p:sp>
      <p:sp>
        <p:nvSpPr>
          <p:cNvPr id="7" name="Slide Number Placeholder 6"/>
          <p:cNvSpPr>
            <a:spLocks noGrp="1"/>
          </p:cNvSpPr>
          <p:nvPr>
            <p:ph type="sldNum" sz="quarter" idx="12"/>
          </p:nvPr>
        </p:nvSpPr>
        <p:spPr/>
        <p:txBody>
          <a:bodyPr/>
          <a:lstStyle>
            <a:defPPr/>
          </a:lstStyle>
          <a:p>
            <a:pPr/>
            <a:fld id="{BB5D9853-2D91-4978-8A29-FAF69E98072F}" type="slidenum">
              <a:rPr lang="en-US" smtClean="0"/>
              <a:pPr/>
              <a:t>‹#›</a:t>
            </a:fld>
            <a:endParaRPr lang="en-US"/>
          </a:p>
        </p:txBody>
      </p:sp>
    </p:spTree>
    <p:extLst>
      <p:ext uri="{BB962C8B-B14F-4D97-AF65-F5344CB8AC3E}">
        <p14:creationId xmlns:p14="http://schemas.microsoft.com/office/powerpoint/2010/main" val="950152440"/>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792288" y="4800600"/>
            <a:ext cx="5486400" cy="566738"/>
          </a:xfrm>
        </p:spPr>
        <p:txBody>
          <a:bodyPr anchor="b"/>
          <a:lstStyle>
            <a:defPPr/>
            <a:lvl1pPr algn="l">
              <a:defRPr sz="2000" b="1"/>
            </a:lvl1pPr>
          </a:lstStyle>
          <a:p>
            <a:pPr/>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endParaRPr lang="en-US"/>
          </a:p>
        </p:txBody>
      </p:sp>
      <p:sp>
        <p:nvSpPr>
          <p:cNvPr id="4" name="Text Placeholder 3"/>
          <p:cNvSpPr>
            <a:spLocks noGrp="1"/>
          </p:cNvSpPr>
          <p:nvPr>
            <p:ph type="body" sz="half" idx="2"/>
          </p:nvPr>
        </p:nvSpPr>
        <p:spPr>
          <a:xfrm>
            <a:off x="1792288" y="5367338"/>
            <a:ext cx="5486400" cy="804862"/>
          </a:xfrm>
        </p:spPr>
        <p:txBody>
          <a:bodyPr/>
          <a:lstStyle>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defPPr/>
          </a:lstStyle>
          <a:p>
            <a:pPr/>
            <a:fld id="{15C5D0BE-AB95-405F-B3BD-BB9F9397DBD9}" type="datetimeFigureOut">
              <a:rPr lang="en-US" smtClean="0"/>
              <a:pPr/>
              <a:t>5/28/22</a:t>
            </a:fld>
            <a:endParaRPr lang="en-US"/>
          </a:p>
        </p:txBody>
      </p:sp>
      <p:sp>
        <p:nvSpPr>
          <p:cNvPr id="6" name="Footer Placeholder 5"/>
          <p:cNvSpPr>
            <a:spLocks noGrp="1"/>
          </p:cNvSpPr>
          <p:nvPr>
            <p:ph type="ftr" sz="quarter" idx="11"/>
          </p:nvPr>
        </p:nvSpPr>
        <p:spPr/>
        <p:txBody>
          <a:bodyPr/>
          <a:lstStyle>
            <a:defPPr/>
          </a:lstStyle>
          <a:p>
            <a:pPr/>
            <a:endParaRPr lang="en-US"/>
          </a:p>
        </p:txBody>
      </p:sp>
      <p:sp>
        <p:nvSpPr>
          <p:cNvPr id="7" name="Slide Number Placeholder 6"/>
          <p:cNvSpPr>
            <a:spLocks noGrp="1"/>
          </p:cNvSpPr>
          <p:nvPr>
            <p:ph type="sldNum" sz="quarter" idx="12"/>
          </p:nvPr>
        </p:nvSpPr>
        <p:spPr/>
        <p:txBody>
          <a:bodyPr/>
          <a:lstStyle>
            <a:defPPr/>
          </a:lstStyle>
          <a:p>
            <a:pPr/>
            <a:fld id="{BB5D9853-2D91-4978-8A29-FAF69E98072F}" type="slidenum">
              <a:rPr lang="en-US" smtClean="0"/>
              <a:pPr/>
              <a:t>‹#›</a:t>
            </a:fld>
            <a:endParaRPr lang="en-US"/>
          </a:p>
        </p:txBody>
      </p:sp>
    </p:spTree>
    <p:extLst>
      <p:ext uri="{BB962C8B-B14F-4D97-AF65-F5344CB8AC3E}">
        <p14:creationId xmlns:p14="http://schemas.microsoft.com/office/powerpoint/2010/main" val="2923169456"/>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lang="en-US"/>
              <a:t>Click to edit Master title style</a:t>
            </a:r>
          </a:p>
        </p:txBody>
      </p:sp>
      <p:sp>
        <p:nvSpPr>
          <p:cNvPr id="3" name="Vertical Text Placeholder 2"/>
          <p:cNvSpPr>
            <a:spLocks noGrp="1"/>
          </p:cNvSpPr>
          <p:nvPr>
            <p:ph type="body" orient="vert" idx="1"/>
          </p:nvPr>
        </p:nvSpPr>
        <p:spPr/>
        <p:txBody>
          <a:bodyPr vert="eaVert"/>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lstStyle>
          <a:p>
            <a:pPr/>
            <a:fld id="{15C5D0BE-AB95-405F-B3BD-BB9F9397DBD9}" type="datetimeFigureOut">
              <a:rPr lang="en-US" smtClean="0"/>
              <a:pPr/>
              <a:t>5/28/22</a:t>
            </a:fld>
            <a:endParaRPr lang="en-US"/>
          </a:p>
        </p:txBody>
      </p:sp>
      <p:sp>
        <p:nvSpPr>
          <p:cNvPr id="5" name="Footer Placeholder 4"/>
          <p:cNvSpPr>
            <a:spLocks noGrp="1"/>
          </p:cNvSpPr>
          <p:nvPr>
            <p:ph type="ftr" sz="quarter" idx="11"/>
          </p:nvPr>
        </p:nvSpPr>
        <p:spPr/>
        <p:txBody>
          <a:bodyPr/>
          <a:lstStyle>
            <a:defPPr/>
          </a:lstStyle>
          <a:p>
            <a:pPr/>
            <a:endParaRPr lang="en-US"/>
          </a:p>
        </p:txBody>
      </p:sp>
      <p:sp>
        <p:nvSpPr>
          <p:cNvPr id="6" name="Slide Number Placeholder 5"/>
          <p:cNvSpPr>
            <a:spLocks noGrp="1"/>
          </p:cNvSpPr>
          <p:nvPr>
            <p:ph type="sldNum" sz="quarter" idx="12"/>
          </p:nvPr>
        </p:nvSpPr>
        <p:spPr/>
        <p:txBody>
          <a:bodyPr/>
          <a:lstStyle>
            <a:defPPr/>
          </a:lstStyle>
          <a:p>
            <a:pPr/>
            <a:fld id="{BB5D9853-2D91-4978-8A29-FAF69E98072F}" type="slidenum">
              <a:rPr lang="en-US" smtClean="0"/>
              <a:pPr/>
              <a:t>‹#›</a:t>
            </a:fld>
            <a:endParaRPr lang="en-US"/>
          </a:p>
        </p:txBody>
      </p:sp>
    </p:spTree>
    <p:extLst>
      <p:ext uri="{BB962C8B-B14F-4D97-AF65-F5344CB8AC3E}">
        <p14:creationId xmlns:p14="http://schemas.microsoft.com/office/powerpoint/2010/main" val="3808678401"/>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8"/>
            <a:ext cx="2057400" cy="5851525"/>
          </a:xfrm>
        </p:spPr>
        <p:txBody>
          <a:bodyPr vert="eaVert"/>
          <a:lstStyle>
            <a:defPPr/>
          </a:lstStyle>
          <a:p>
            <a:pPr/>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lstStyle>
          <a:p>
            <a:pPr/>
            <a:fld id="{15C5D0BE-AB95-405F-B3BD-BB9F9397DBD9}" type="datetimeFigureOut">
              <a:rPr lang="en-US" smtClean="0"/>
              <a:pPr/>
              <a:t>5/28/22</a:t>
            </a:fld>
            <a:endParaRPr lang="en-US"/>
          </a:p>
        </p:txBody>
      </p:sp>
      <p:sp>
        <p:nvSpPr>
          <p:cNvPr id="5" name="Footer Placeholder 4"/>
          <p:cNvSpPr>
            <a:spLocks noGrp="1"/>
          </p:cNvSpPr>
          <p:nvPr>
            <p:ph type="ftr" sz="quarter" idx="11"/>
          </p:nvPr>
        </p:nvSpPr>
        <p:spPr/>
        <p:txBody>
          <a:bodyPr/>
          <a:lstStyle>
            <a:defPPr/>
          </a:lstStyle>
          <a:p>
            <a:pPr/>
            <a:endParaRPr lang="en-US"/>
          </a:p>
        </p:txBody>
      </p:sp>
      <p:sp>
        <p:nvSpPr>
          <p:cNvPr id="6" name="Slide Number Placeholder 5"/>
          <p:cNvSpPr>
            <a:spLocks noGrp="1"/>
          </p:cNvSpPr>
          <p:nvPr>
            <p:ph type="sldNum" sz="quarter" idx="12"/>
          </p:nvPr>
        </p:nvSpPr>
        <p:spPr/>
        <p:txBody>
          <a:bodyPr/>
          <a:lstStyle>
            <a:defPPr/>
          </a:lstStyle>
          <a:p>
            <a:pPr/>
            <a:fld id="{BB5D9853-2D91-4978-8A29-FAF69E98072F}" type="slidenum">
              <a:rPr lang="en-US" smtClean="0"/>
              <a:pPr/>
              <a:t>‹#›</a:t>
            </a:fld>
            <a:endParaRPr lang="en-US"/>
          </a:p>
        </p:txBody>
      </p:sp>
    </p:spTree>
    <p:extLst>
      <p:ext uri="{BB962C8B-B14F-4D97-AF65-F5344CB8AC3E}">
        <p14:creationId xmlns:p14="http://schemas.microsoft.com/office/powerpoint/2010/main" val="3464911278"/>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0" y="2130425"/>
            <a:ext cx="7772400" cy="1470025"/>
          </a:xfrm>
        </p:spPr>
        <p:txBody>
          <a:bodyPr/>
          <a:lstStyle>
            <a:defPPr/>
          </a:lstStyle>
          <a:p>
            <a:pPr/>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defPPr/>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r>
              <a:rPr lang="en-US"/>
              <a:t>Click to edit Master subtitle style</a:t>
            </a:r>
          </a:p>
        </p:txBody>
      </p:sp>
      <p:sp>
        <p:nvSpPr>
          <p:cNvPr id="4" name="Date Placeholder 3"/>
          <p:cNvSpPr>
            <a:spLocks noGrp="1"/>
          </p:cNvSpPr>
          <p:nvPr>
            <p:ph type="dt" sz="half" idx="10"/>
          </p:nvPr>
        </p:nvSpPr>
        <p:spPr/>
        <p:txBody>
          <a:bodyPr/>
          <a:lstStyle>
            <a:defPPr/>
          </a:lstStyle>
          <a:p>
            <a:pPr/>
            <a:fld id="{15C5D0BE-AB95-405F-B3BD-BB9F9397DBD9}" type="datetimeFigureOut">
              <a:rPr lang="en-US" smtClean="0"/>
              <a:pPr/>
              <a:t>5/28/22</a:t>
            </a:fld>
            <a:endParaRPr lang="en-US"/>
          </a:p>
        </p:txBody>
      </p:sp>
      <p:sp>
        <p:nvSpPr>
          <p:cNvPr id="5" name="Footer Placeholder 4"/>
          <p:cNvSpPr>
            <a:spLocks noGrp="1"/>
          </p:cNvSpPr>
          <p:nvPr>
            <p:ph type="ftr" sz="quarter" idx="11"/>
          </p:nvPr>
        </p:nvSpPr>
        <p:spPr/>
        <p:txBody>
          <a:bodyPr/>
          <a:lstStyle>
            <a:defPPr/>
          </a:lstStyle>
          <a:p>
            <a:pPr/>
            <a:endParaRPr lang="en-US"/>
          </a:p>
        </p:txBody>
      </p:sp>
      <p:sp>
        <p:nvSpPr>
          <p:cNvPr id="6" name="Slide Number Placeholder 5"/>
          <p:cNvSpPr>
            <a:spLocks noGrp="1"/>
          </p:cNvSpPr>
          <p:nvPr>
            <p:ph type="sldNum" sz="quarter" idx="12"/>
          </p:nvPr>
        </p:nvSpPr>
        <p:spPr/>
        <p:txBody>
          <a:bodyPr/>
          <a:lstStyle>
            <a:defPPr/>
          </a:lstStyle>
          <a:p>
            <a:pPr/>
            <a:fld id="{BB5D9853-2D91-4978-8A29-FAF69E98072F}" type="slidenum">
              <a:rPr lang="en-US" smtClean="0"/>
              <a:pPr/>
              <a:t>‹#›</a:t>
            </a:fld>
            <a:endParaRPr lang="en-US"/>
          </a:p>
        </p:txBody>
      </p:sp>
    </p:spTree>
    <p:extLst>
      <p:ext uri="{BB962C8B-B14F-4D97-AF65-F5344CB8AC3E}">
        <p14:creationId xmlns:p14="http://schemas.microsoft.com/office/powerpoint/2010/main" val="2623981584"/>
      </p:ext>
    </p:extLst>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lang="en-US"/>
              <a:t>Click to edit Master title style</a:t>
            </a:r>
          </a:p>
        </p:txBody>
      </p:sp>
      <p:sp>
        <p:nvSpPr>
          <p:cNvPr id="3" name="Content Placeholder 2"/>
          <p:cNvSpPr>
            <a:spLocks noGrp="1"/>
          </p:cNvSpPr>
          <p:nvPr>
            <p:ph idx="1"/>
          </p:nvPr>
        </p:nvSpPr>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lstStyle>
          <a:p>
            <a:pPr/>
            <a:fld id="{15C5D0BE-AB95-405F-B3BD-BB9F9397DBD9}" type="datetimeFigureOut">
              <a:rPr lang="en-US" smtClean="0"/>
              <a:pPr/>
              <a:t>5/28/22</a:t>
            </a:fld>
            <a:endParaRPr lang="en-US"/>
          </a:p>
        </p:txBody>
      </p:sp>
      <p:sp>
        <p:nvSpPr>
          <p:cNvPr id="5" name="Footer Placeholder 4"/>
          <p:cNvSpPr>
            <a:spLocks noGrp="1"/>
          </p:cNvSpPr>
          <p:nvPr>
            <p:ph type="ftr" sz="quarter" idx="11"/>
          </p:nvPr>
        </p:nvSpPr>
        <p:spPr/>
        <p:txBody>
          <a:bodyPr/>
          <a:lstStyle>
            <a:defPPr/>
          </a:lstStyle>
          <a:p>
            <a:pPr/>
            <a:endParaRPr lang="en-US"/>
          </a:p>
        </p:txBody>
      </p:sp>
      <p:sp>
        <p:nvSpPr>
          <p:cNvPr id="6" name="Slide Number Placeholder 5"/>
          <p:cNvSpPr>
            <a:spLocks noGrp="1"/>
          </p:cNvSpPr>
          <p:nvPr>
            <p:ph type="sldNum" sz="quarter" idx="12"/>
          </p:nvPr>
        </p:nvSpPr>
        <p:spPr/>
        <p:txBody>
          <a:bodyPr/>
          <a:lstStyle>
            <a:defPPr/>
          </a:lstStyle>
          <a:p>
            <a:pPr/>
            <a:fld id="{BB5D9853-2D91-4978-8A29-FAF69E98072F}" type="slidenum">
              <a:rPr lang="en-US" smtClean="0"/>
              <a:pPr/>
              <a:t>‹#›</a:t>
            </a:fld>
            <a:endParaRPr lang="en-US"/>
          </a:p>
        </p:txBody>
      </p:sp>
    </p:spTree>
    <p:extLst>
      <p:ext uri="{BB962C8B-B14F-4D97-AF65-F5344CB8AC3E}">
        <p14:creationId xmlns:p14="http://schemas.microsoft.com/office/powerpoint/2010/main" val="2387682205"/>
      </p:ext>
    </p:extLst>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22313" y="4406900"/>
            <a:ext cx="7772400" cy="1362075"/>
          </a:xfrm>
        </p:spPr>
        <p:txBody>
          <a:bodyPr anchor="t"/>
          <a:lstStyle>
            <a:defPPr/>
            <a:lvl1pPr algn="l">
              <a:defRPr sz="4000" b="1" cap="all"/>
            </a:lvl1pPr>
          </a:lstStyle>
          <a:p>
            <a:pPr/>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defPPr/>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lstStyle>
          <a:p>
            <a:pPr/>
            <a:fld id="{15C5D0BE-AB95-405F-B3BD-BB9F9397DBD9}" type="datetimeFigureOut">
              <a:rPr lang="en-US" smtClean="0"/>
              <a:pPr/>
              <a:t>5/28/22</a:t>
            </a:fld>
            <a:endParaRPr lang="en-US"/>
          </a:p>
        </p:txBody>
      </p:sp>
      <p:sp>
        <p:nvSpPr>
          <p:cNvPr id="5" name="Footer Placeholder 4"/>
          <p:cNvSpPr>
            <a:spLocks noGrp="1"/>
          </p:cNvSpPr>
          <p:nvPr>
            <p:ph type="ftr" sz="quarter" idx="11"/>
          </p:nvPr>
        </p:nvSpPr>
        <p:spPr/>
        <p:txBody>
          <a:bodyPr/>
          <a:lstStyle>
            <a:defPPr/>
          </a:lstStyle>
          <a:p>
            <a:pPr/>
            <a:endParaRPr lang="en-US"/>
          </a:p>
        </p:txBody>
      </p:sp>
      <p:sp>
        <p:nvSpPr>
          <p:cNvPr id="6" name="Slide Number Placeholder 5"/>
          <p:cNvSpPr>
            <a:spLocks noGrp="1"/>
          </p:cNvSpPr>
          <p:nvPr>
            <p:ph type="sldNum" sz="quarter" idx="12"/>
          </p:nvPr>
        </p:nvSpPr>
        <p:spPr/>
        <p:txBody>
          <a:bodyPr/>
          <a:lstStyle>
            <a:defPPr/>
          </a:lstStyle>
          <a:p>
            <a:pPr/>
            <a:fld id="{BB5D9853-2D91-4978-8A29-FAF69E98072F}" type="slidenum">
              <a:rPr lang="en-US" smtClean="0"/>
              <a:pPr/>
              <a:t>‹#›</a:t>
            </a:fld>
            <a:endParaRPr lang="en-US"/>
          </a:p>
        </p:txBody>
      </p:sp>
    </p:spTree>
    <p:extLst>
      <p:ext uri="{BB962C8B-B14F-4D97-AF65-F5344CB8AC3E}">
        <p14:creationId xmlns:p14="http://schemas.microsoft.com/office/powerpoint/2010/main" val="1827799008"/>
      </p:ext>
    </p:extLst>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lstStyle>
          <a:p>
            <a:pPr/>
            <a:fld id="{15C5D0BE-AB95-405F-B3BD-BB9F9397DBD9}" type="datetimeFigureOut">
              <a:rPr lang="en-US" smtClean="0"/>
              <a:pPr/>
              <a:t>5/28/22</a:t>
            </a:fld>
            <a:endParaRPr lang="en-US"/>
          </a:p>
        </p:txBody>
      </p:sp>
      <p:sp>
        <p:nvSpPr>
          <p:cNvPr id="6" name="Footer Placeholder 5"/>
          <p:cNvSpPr>
            <a:spLocks noGrp="1"/>
          </p:cNvSpPr>
          <p:nvPr>
            <p:ph type="ftr" sz="quarter" idx="11"/>
          </p:nvPr>
        </p:nvSpPr>
        <p:spPr/>
        <p:txBody>
          <a:bodyPr/>
          <a:lstStyle>
            <a:defPPr/>
          </a:lstStyle>
          <a:p>
            <a:pPr/>
            <a:endParaRPr lang="en-US"/>
          </a:p>
        </p:txBody>
      </p:sp>
      <p:sp>
        <p:nvSpPr>
          <p:cNvPr id="7" name="Slide Number Placeholder 6"/>
          <p:cNvSpPr>
            <a:spLocks noGrp="1"/>
          </p:cNvSpPr>
          <p:nvPr>
            <p:ph type="sldNum" sz="quarter" idx="12"/>
          </p:nvPr>
        </p:nvSpPr>
        <p:spPr/>
        <p:txBody>
          <a:bodyPr/>
          <a:lstStyle>
            <a:defPPr/>
          </a:lstStyle>
          <a:p>
            <a:pPr/>
            <a:fld id="{BB5D9853-2D91-4978-8A29-FAF69E98072F}" type="slidenum">
              <a:rPr lang="en-US" smtClean="0"/>
              <a:pPr/>
              <a:t>‹#›</a:t>
            </a:fld>
            <a:endParaRPr lang="en-US"/>
          </a:p>
        </p:txBody>
      </p:sp>
    </p:spTree>
    <p:extLst>
      <p:ext uri="{BB962C8B-B14F-4D97-AF65-F5344CB8AC3E}">
        <p14:creationId xmlns:p14="http://schemas.microsoft.com/office/powerpoint/2010/main" val="2665673277"/>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defPPr/>
            <a:lvl1pPr>
              <a:defRPr/>
            </a:lvl1pPr>
          </a:lstStyle>
          <a:p>
            <a:pPr/>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lstStyle>
          <a:p>
            <a:pPr/>
            <a:fld id="{15C5D0BE-AB95-405F-B3BD-BB9F9397DBD9}" type="datetimeFigureOut">
              <a:rPr lang="en-US" smtClean="0"/>
              <a:pPr/>
              <a:t>5/28/22</a:t>
            </a:fld>
            <a:endParaRPr lang="en-US"/>
          </a:p>
        </p:txBody>
      </p:sp>
      <p:sp>
        <p:nvSpPr>
          <p:cNvPr id="8" name="Footer Placeholder 7"/>
          <p:cNvSpPr>
            <a:spLocks noGrp="1"/>
          </p:cNvSpPr>
          <p:nvPr>
            <p:ph type="ftr" sz="quarter" idx="11"/>
          </p:nvPr>
        </p:nvSpPr>
        <p:spPr/>
        <p:txBody>
          <a:bodyPr/>
          <a:lstStyle>
            <a:defPPr/>
          </a:lstStyle>
          <a:p>
            <a:pPr/>
            <a:endParaRPr lang="en-US"/>
          </a:p>
        </p:txBody>
      </p:sp>
      <p:sp>
        <p:nvSpPr>
          <p:cNvPr id="9" name="Slide Number Placeholder 8"/>
          <p:cNvSpPr>
            <a:spLocks noGrp="1"/>
          </p:cNvSpPr>
          <p:nvPr>
            <p:ph type="sldNum" sz="quarter" idx="12"/>
          </p:nvPr>
        </p:nvSpPr>
        <p:spPr/>
        <p:txBody>
          <a:bodyPr/>
          <a:lstStyle>
            <a:defPPr/>
          </a:lstStyle>
          <a:p>
            <a:pPr/>
            <a:fld id="{BB5D9853-2D91-4978-8A29-FAF69E98072F}" type="slidenum">
              <a:rPr lang="en-US" smtClean="0"/>
              <a:pPr/>
              <a:t>‹#›</a:t>
            </a:fld>
            <a:endParaRPr lang="en-US"/>
          </a:p>
        </p:txBody>
      </p:sp>
    </p:spTree>
    <p:extLst>
      <p:ext uri="{BB962C8B-B14F-4D97-AF65-F5344CB8AC3E}">
        <p14:creationId xmlns:p14="http://schemas.microsoft.com/office/powerpoint/2010/main" val="1172506473"/>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defPPr/>
            <a:lvl1pPr/>
          </a:lstStyle>
          <a:p>
            <a:pPr/>
            <a:r>
              <a:rPr lang="en-US" smtClean="0"/>
              <a:t>Click to edit Master title style</a:t>
            </a:r>
            <a:endParaRPr lang="en-US"/>
          </a:p>
        </p:txBody>
      </p:sp>
      <p:sp>
        <p:nvSpPr>
          <p:cNvPr id="3" name="Text Placeholder 2" title=""/>
          <p:cNvSpPr>
            <a:spLocks noGrp="1"/>
          </p:cNvSpPr>
          <p:nvPr>
            <p:ph type="body" idx="1"/>
          </p:nvPr>
        </p:nvSpPr>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a:r>
              <a:rPr lang="en-US" smtClean="0"/>
              <a:t>Click to edit Master text styles</a:t>
            </a:r>
          </a:p>
        </p:txBody>
      </p:sp>
      <p:sp>
        <p:nvSpPr>
          <p:cNvPr id="4" name="Content Placeholder 3" title=""/>
          <p:cNvSpPr>
            <a:spLocks noGrp="1"/>
          </p:cNvSpPr>
          <p:nvPr>
            <p:ph sz="half" idx="2"/>
          </p:nvPr>
        </p:nvSpPr>
        <p:spPr/>
        <p:txBody>
          <a:bodyPr/>
          <a:lstStyle>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a:r>
              <a:rPr lang="en-US" smtClean="0"/>
              <a:t>Click to edit Master text styles</a:t>
            </a:r>
          </a:p>
        </p:txBody>
      </p:sp>
      <p:sp>
        <p:nvSpPr>
          <p:cNvPr id="6" name="Content Placeholder 5" title=""/>
          <p:cNvSpPr>
            <a:spLocks noGrp="1"/>
          </p:cNvSpPr>
          <p:nvPr>
            <p:ph sz="quarter" idx="4"/>
          </p:nvPr>
        </p:nvSpPr>
        <p:spPr/>
        <p:txBody>
          <a:bodyPr/>
          <a:lstStyle>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defPPr/>
          </a:lstStyle>
          <a:p>
            <a:pPr/>
            <a:fld id="{27F001F9-2203-4EFF-AB58-39D3C09228BD}" type="datetimeFigureOut">
              <a:rPr lang="en-US" smtClean="0"/>
              <a:pPr/>
              <a:t>11/7/2009</a:t>
            </a:fld>
            <a:endParaRPr lang="en-US"/>
          </a:p>
        </p:txBody>
      </p:sp>
      <p:sp>
        <p:nvSpPr>
          <p:cNvPr id="8" name="Footer Placeholder 7" title=""/>
          <p:cNvSpPr>
            <a:spLocks noGrp="1"/>
          </p:cNvSpPr>
          <p:nvPr>
            <p:ph type="ftr" sz="quarter" idx="6"/>
          </p:nvPr>
        </p:nvSpPr>
        <p:spPr/>
        <p:txBody>
          <a:bodyPr/>
          <a:lstStyle>
            <a:defPPr/>
          </a:lstStyle>
          <a:p>
            <a:pPr/>
            <a:endParaRPr lang="en-US"/>
          </a:p>
        </p:txBody>
      </p:sp>
      <p:sp>
        <p:nvSpPr>
          <p:cNvPr id="9" name="Slide Number Placeholder 8" title=""/>
          <p:cNvSpPr>
            <a:spLocks noGrp="1"/>
          </p:cNvSpPr>
          <p:nvPr>
            <p:ph type="sldNum" sz="quarter" idx="7"/>
          </p:nvPr>
        </p:nvSpPr>
        <p:spPr/>
        <p:txBody>
          <a:bodyPr/>
          <a:lstStyle>
            <a:defPPr/>
          </a:lstStyle>
          <a:p>
            <a:pPr/>
            <a:fld id="{93AE1883-0942-4AA3-9DB2-9C7C3A0314B1}" type="slidenum">
              <a:rPr lang="en-US" smtClean="0"/>
              <a:pPr/>
              <a:t>‹#›</a:t>
            </a:fld>
            <a:endParaRPr lang="en-US"/>
          </a:p>
        </p:txBody>
      </p:sp>
    </p:spTree>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lang="en-US"/>
              <a:t>Click to edit Master title style</a:t>
            </a:r>
          </a:p>
        </p:txBody>
      </p:sp>
      <p:sp>
        <p:nvSpPr>
          <p:cNvPr id="3" name="Date Placeholder 2"/>
          <p:cNvSpPr>
            <a:spLocks noGrp="1"/>
          </p:cNvSpPr>
          <p:nvPr>
            <p:ph type="dt" sz="half" idx="10"/>
          </p:nvPr>
        </p:nvSpPr>
        <p:spPr/>
        <p:txBody>
          <a:bodyPr/>
          <a:lstStyle>
            <a:defPPr/>
          </a:lstStyle>
          <a:p>
            <a:pPr/>
            <a:fld id="{15C5D0BE-AB95-405F-B3BD-BB9F9397DBD9}" type="datetimeFigureOut">
              <a:rPr lang="en-US" smtClean="0"/>
              <a:pPr/>
              <a:t>5/28/22</a:t>
            </a:fld>
            <a:endParaRPr lang="en-US"/>
          </a:p>
        </p:txBody>
      </p:sp>
      <p:sp>
        <p:nvSpPr>
          <p:cNvPr id="4" name="Footer Placeholder 3"/>
          <p:cNvSpPr>
            <a:spLocks noGrp="1"/>
          </p:cNvSpPr>
          <p:nvPr>
            <p:ph type="ftr" sz="quarter" idx="11"/>
          </p:nvPr>
        </p:nvSpPr>
        <p:spPr/>
        <p:txBody>
          <a:bodyPr/>
          <a:lstStyle>
            <a:defPPr/>
          </a:lstStyle>
          <a:p>
            <a:pPr/>
            <a:endParaRPr lang="en-US"/>
          </a:p>
        </p:txBody>
      </p:sp>
      <p:sp>
        <p:nvSpPr>
          <p:cNvPr id="5" name="Slide Number Placeholder 4"/>
          <p:cNvSpPr>
            <a:spLocks noGrp="1"/>
          </p:cNvSpPr>
          <p:nvPr>
            <p:ph type="sldNum" sz="quarter" idx="12"/>
          </p:nvPr>
        </p:nvSpPr>
        <p:spPr/>
        <p:txBody>
          <a:bodyPr/>
          <a:lstStyle>
            <a:defPPr/>
          </a:lstStyle>
          <a:p>
            <a:pPr/>
            <a:fld id="{BB5D9853-2D91-4978-8A29-FAF69E98072F}" type="slidenum">
              <a:rPr lang="en-US" smtClean="0"/>
              <a:pPr/>
              <a:t>‹#›</a:t>
            </a:fld>
            <a:endParaRPr lang="en-US"/>
          </a:p>
        </p:txBody>
      </p:sp>
    </p:spTree>
    <p:extLst>
      <p:ext uri="{BB962C8B-B14F-4D97-AF65-F5344CB8AC3E}">
        <p14:creationId xmlns:p14="http://schemas.microsoft.com/office/powerpoint/2010/main" val="4153152404"/>
      </p:ext>
    </p:extLst>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defPPr/>
          </a:lstStyle>
          <a:p>
            <a:pPr/>
            <a:fld id="{15C5D0BE-AB95-405F-B3BD-BB9F9397DBD9}" type="datetimeFigureOut">
              <a:rPr lang="en-US" smtClean="0"/>
              <a:pPr/>
              <a:t>5/28/22</a:t>
            </a:fld>
            <a:endParaRPr lang="en-US"/>
          </a:p>
        </p:txBody>
      </p:sp>
      <p:sp>
        <p:nvSpPr>
          <p:cNvPr id="3" name="Footer Placeholder 2"/>
          <p:cNvSpPr>
            <a:spLocks noGrp="1"/>
          </p:cNvSpPr>
          <p:nvPr>
            <p:ph type="ftr" sz="quarter" idx="11"/>
          </p:nvPr>
        </p:nvSpPr>
        <p:spPr/>
        <p:txBody>
          <a:bodyPr/>
          <a:lstStyle>
            <a:defPPr/>
          </a:lstStyle>
          <a:p>
            <a:pPr/>
            <a:endParaRPr lang="en-US"/>
          </a:p>
        </p:txBody>
      </p:sp>
      <p:sp>
        <p:nvSpPr>
          <p:cNvPr id="4" name="Slide Number Placeholder 3"/>
          <p:cNvSpPr>
            <a:spLocks noGrp="1"/>
          </p:cNvSpPr>
          <p:nvPr>
            <p:ph type="sldNum" sz="quarter" idx="12"/>
          </p:nvPr>
        </p:nvSpPr>
        <p:spPr/>
        <p:txBody>
          <a:bodyPr/>
          <a:lstStyle>
            <a:defPPr/>
          </a:lstStyle>
          <a:p>
            <a:pPr/>
            <a:fld id="{BB5D9853-2D91-4978-8A29-FAF69E98072F}" type="slidenum">
              <a:rPr lang="en-US" smtClean="0"/>
              <a:pPr/>
              <a:t>‹#›</a:t>
            </a:fld>
            <a:endParaRPr lang="en-US"/>
          </a:p>
        </p:txBody>
      </p:sp>
    </p:spTree>
    <p:extLst>
      <p:ext uri="{BB962C8B-B14F-4D97-AF65-F5344CB8AC3E}">
        <p14:creationId xmlns:p14="http://schemas.microsoft.com/office/powerpoint/2010/main" val="2298378705"/>
      </p:ext>
    </p:extLst>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73050"/>
            <a:ext cx="3008313" cy="1162050"/>
          </a:xfrm>
        </p:spPr>
        <p:txBody>
          <a:bodyPr anchor="b"/>
          <a:lstStyle>
            <a:defPPr/>
            <a:lvl1pPr algn="l">
              <a:defRPr sz="2000" b="1"/>
            </a:lvl1pPr>
          </a:lstStyle>
          <a:p>
            <a:pPr/>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defPPr/>
          </a:lstStyle>
          <a:p>
            <a:pPr/>
            <a:fld id="{15C5D0BE-AB95-405F-B3BD-BB9F9397DBD9}" type="datetimeFigureOut">
              <a:rPr lang="en-US" smtClean="0"/>
              <a:pPr/>
              <a:t>5/28/22</a:t>
            </a:fld>
            <a:endParaRPr lang="en-US"/>
          </a:p>
        </p:txBody>
      </p:sp>
      <p:sp>
        <p:nvSpPr>
          <p:cNvPr id="6" name="Footer Placeholder 5"/>
          <p:cNvSpPr>
            <a:spLocks noGrp="1"/>
          </p:cNvSpPr>
          <p:nvPr>
            <p:ph type="ftr" sz="quarter" idx="11"/>
          </p:nvPr>
        </p:nvSpPr>
        <p:spPr/>
        <p:txBody>
          <a:bodyPr/>
          <a:lstStyle>
            <a:defPPr/>
          </a:lstStyle>
          <a:p>
            <a:pPr/>
            <a:endParaRPr lang="en-US"/>
          </a:p>
        </p:txBody>
      </p:sp>
      <p:sp>
        <p:nvSpPr>
          <p:cNvPr id="7" name="Slide Number Placeholder 6"/>
          <p:cNvSpPr>
            <a:spLocks noGrp="1"/>
          </p:cNvSpPr>
          <p:nvPr>
            <p:ph type="sldNum" sz="quarter" idx="12"/>
          </p:nvPr>
        </p:nvSpPr>
        <p:spPr/>
        <p:txBody>
          <a:bodyPr/>
          <a:lstStyle>
            <a:defPPr/>
          </a:lstStyle>
          <a:p>
            <a:pPr/>
            <a:fld id="{BB5D9853-2D91-4978-8A29-FAF69E98072F}" type="slidenum">
              <a:rPr lang="en-US" smtClean="0"/>
              <a:pPr/>
              <a:t>‹#›</a:t>
            </a:fld>
            <a:endParaRPr lang="en-US"/>
          </a:p>
        </p:txBody>
      </p:sp>
    </p:spTree>
    <p:extLst>
      <p:ext uri="{BB962C8B-B14F-4D97-AF65-F5344CB8AC3E}">
        <p14:creationId xmlns:p14="http://schemas.microsoft.com/office/powerpoint/2010/main" val="950152440"/>
      </p:ext>
    </p:extLst>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792288" y="4800600"/>
            <a:ext cx="5486400" cy="566738"/>
          </a:xfrm>
        </p:spPr>
        <p:txBody>
          <a:bodyPr anchor="b"/>
          <a:lstStyle>
            <a:defPPr/>
            <a:lvl1pPr algn="l">
              <a:defRPr sz="2000" b="1"/>
            </a:lvl1pPr>
          </a:lstStyle>
          <a:p>
            <a:pPr/>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endParaRPr lang="en-US"/>
          </a:p>
        </p:txBody>
      </p:sp>
      <p:sp>
        <p:nvSpPr>
          <p:cNvPr id="4" name="Text Placeholder 3"/>
          <p:cNvSpPr>
            <a:spLocks noGrp="1"/>
          </p:cNvSpPr>
          <p:nvPr>
            <p:ph type="body" sz="half" idx="2"/>
          </p:nvPr>
        </p:nvSpPr>
        <p:spPr>
          <a:xfrm>
            <a:off x="1792288" y="5367338"/>
            <a:ext cx="5486400" cy="804862"/>
          </a:xfrm>
        </p:spPr>
        <p:txBody>
          <a:bodyPr/>
          <a:lstStyle>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defPPr/>
          </a:lstStyle>
          <a:p>
            <a:pPr/>
            <a:fld id="{15C5D0BE-AB95-405F-B3BD-BB9F9397DBD9}" type="datetimeFigureOut">
              <a:rPr lang="en-US" smtClean="0"/>
              <a:pPr/>
              <a:t>5/28/22</a:t>
            </a:fld>
            <a:endParaRPr lang="en-US"/>
          </a:p>
        </p:txBody>
      </p:sp>
      <p:sp>
        <p:nvSpPr>
          <p:cNvPr id="6" name="Footer Placeholder 5"/>
          <p:cNvSpPr>
            <a:spLocks noGrp="1"/>
          </p:cNvSpPr>
          <p:nvPr>
            <p:ph type="ftr" sz="quarter" idx="11"/>
          </p:nvPr>
        </p:nvSpPr>
        <p:spPr/>
        <p:txBody>
          <a:bodyPr/>
          <a:lstStyle>
            <a:defPPr/>
          </a:lstStyle>
          <a:p>
            <a:pPr/>
            <a:endParaRPr lang="en-US"/>
          </a:p>
        </p:txBody>
      </p:sp>
      <p:sp>
        <p:nvSpPr>
          <p:cNvPr id="7" name="Slide Number Placeholder 6"/>
          <p:cNvSpPr>
            <a:spLocks noGrp="1"/>
          </p:cNvSpPr>
          <p:nvPr>
            <p:ph type="sldNum" sz="quarter" idx="12"/>
          </p:nvPr>
        </p:nvSpPr>
        <p:spPr/>
        <p:txBody>
          <a:bodyPr/>
          <a:lstStyle>
            <a:defPPr/>
          </a:lstStyle>
          <a:p>
            <a:pPr/>
            <a:fld id="{BB5D9853-2D91-4978-8A29-FAF69E98072F}" type="slidenum">
              <a:rPr lang="en-US" smtClean="0"/>
              <a:pPr/>
              <a:t>‹#›</a:t>
            </a:fld>
            <a:endParaRPr lang="en-US"/>
          </a:p>
        </p:txBody>
      </p:sp>
    </p:spTree>
    <p:extLst>
      <p:ext uri="{BB962C8B-B14F-4D97-AF65-F5344CB8AC3E}">
        <p14:creationId xmlns:p14="http://schemas.microsoft.com/office/powerpoint/2010/main" val="2923169456"/>
      </p:ext>
    </p:extLst>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lang="en-US"/>
              <a:t>Click to edit Master title style</a:t>
            </a:r>
          </a:p>
        </p:txBody>
      </p:sp>
      <p:sp>
        <p:nvSpPr>
          <p:cNvPr id="3" name="Vertical Text Placeholder 2"/>
          <p:cNvSpPr>
            <a:spLocks noGrp="1"/>
          </p:cNvSpPr>
          <p:nvPr>
            <p:ph type="body" orient="vert" idx="1"/>
          </p:nvPr>
        </p:nvSpPr>
        <p:spPr/>
        <p:txBody>
          <a:bodyPr vert="eaVert"/>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lstStyle>
          <a:p>
            <a:pPr/>
            <a:fld id="{15C5D0BE-AB95-405F-B3BD-BB9F9397DBD9}" type="datetimeFigureOut">
              <a:rPr lang="en-US" smtClean="0"/>
              <a:pPr/>
              <a:t>5/28/22</a:t>
            </a:fld>
            <a:endParaRPr lang="en-US"/>
          </a:p>
        </p:txBody>
      </p:sp>
      <p:sp>
        <p:nvSpPr>
          <p:cNvPr id="5" name="Footer Placeholder 4"/>
          <p:cNvSpPr>
            <a:spLocks noGrp="1"/>
          </p:cNvSpPr>
          <p:nvPr>
            <p:ph type="ftr" sz="quarter" idx="11"/>
          </p:nvPr>
        </p:nvSpPr>
        <p:spPr/>
        <p:txBody>
          <a:bodyPr/>
          <a:lstStyle>
            <a:defPPr/>
          </a:lstStyle>
          <a:p>
            <a:pPr/>
            <a:endParaRPr lang="en-US"/>
          </a:p>
        </p:txBody>
      </p:sp>
      <p:sp>
        <p:nvSpPr>
          <p:cNvPr id="6" name="Slide Number Placeholder 5"/>
          <p:cNvSpPr>
            <a:spLocks noGrp="1"/>
          </p:cNvSpPr>
          <p:nvPr>
            <p:ph type="sldNum" sz="quarter" idx="12"/>
          </p:nvPr>
        </p:nvSpPr>
        <p:spPr/>
        <p:txBody>
          <a:bodyPr/>
          <a:lstStyle>
            <a:defPPr/>
          </a:lstStyle>
          <a:p>
            <a:pPr/>
            <a:fld id="{BB5D9853-2D91-4978-8A29-FAF69E98072F}" type="slidenum">
              <a:rPr lang="en-US" smtClean="0"/>
              <a:pPr/>
              <a:t>‹#›</a:t>
            </a:fld>
            <a:endParaRPr lang="en-US"/>
          </a:p>
        </p:txBody>
      </p:sp>
    </p:spTree>
    <p:extLst>
      <p:ext uri="{BB962C8B-B14F-4D97-AF65-F5344CB8AC3E}">
        <p14:creationId xmlns:p14="http://schemas.microsoft.com/office/powerpoint/2010/main" val="3808678401"/>
      </p:ext>
    </p:extLst>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8"/>
            <a:ext cx="2057400" cy="5851525"/>
          </a:xfrm>
        </p:spPr>
        <p:txBody>
          <a:bodyPr vert="eaVert"/>
          <a:lstStyle>
            <a:defPPr/>
          </a:lstStyle>
          <a:p>
            <a:pPr/>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lstStyle>
          <a:p>
            <a:pPr/>
            <a:fld id="{15C5D0BE-AB95-405F-B3BD-BB9F9397DBD9}" type="datetimeFigureOut">
              <a:rPr lang="en-US" smtClean="0"/>
              <a:pPr/>
              <a:t>5/28/22</a:t>
            </a:fld>
            <a:endParaRPr lang="en-US"/>
          </a:p>
        </p:txBody>
      </p:sp>
      <p:sp>
        <p:nvSpPr>
          <p:cNvPr id="5" name="Footer Placeholder 4"/>
          <p:cNvSpPr>
            <a:spLocks noGrp="1"/>
          </p:cNvSpPr>
          <p:nvPr>
            <p:ph type="ftr" sz="quarter" idx="11"/>
          </p:nvPr>
        </p:nvSpPr>
        <p:spPr/>
        <p:txBody>
          <a:bodyPr/>
          <a:lstStyle>
            <a:defPPr/>
          </a:lstStyle>
          <a:p>
            <a:pPr/>
            <a:endParaRPr lang="en-US"/>
          </a:p>
        </p:txBody>
      </p:sp>
      <p:sp>
        <p:nvSpPr>
          <p:cNvPr id="6" name="Slide Number Placeholder 5"/>
          <p:cNvSpPr>
            <a:spLocks noGrp="1"/>
          </p:cNvSpPr>
          <p:nvPr>
            <p:ph type="sldNum" sz="quarter" idx="12"/>
          </p:nvPr>
        </p:nvSpPr>
        <p:spPr/>
        <p:txBody>
          <a:bodyPr/>
          <a:lstStyle>
            <a:defPPr/>
          </a:lstStyle>
          <a:p>
            <a:pPr/>
            <a:fld id="{BB5D9853-2D91-4978-8A29-FAF69E98072F}" type="slidenum">
              <a:rPr lang="en-US" smtClean="0"/>
              <a:pPr/>
              <a:t>‹#›</a:t>
            </a:fld>
            <a:endParaRPr lang="en-US"/>
          </a:p>
        </p:txBody>
      </p:sp>
    </p:spTree>
    <p:extLst>
      <p:ext uri="{BB962C8B-B14F-4D97-AF65-F5344CB8AC3E}">
        <p14:creationId xmlns:p14="http://schemas.microsoft.com/office/powerpoint/2010/main" val="3464911278"/>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defPPr/>
          </a:lstStyle>
          <a:p>
            <a:pPr/>
            <a:r>
              <a:rPr lang="en-US" smtClean="0"/>
              <a:t>Click to edit Master title style</a:t>
            </a:r>
            <a:endParaRPr lang="en-US"/>
          </a:p>
        </p:txBody>
      </p:sp>
      <p:sp>
        <p:nvSpPr>
          <p:cNvPr id="3" name="Date Placeholder 2" title=""/>
          <p:cNvSpPr>
            <a:spLocks noGrp="1"/>
          </p:cNvSpPr>
          <p:nvPr>
            <p:ph type="dt" sz="half" idx="1"/>
          </p:nvPr>
        </p:nvSpPr>
        <p:spPr/>
        <p:txBody>
          <a:bodyPr/>
          <a:lstStyle>
            <a:defPPr/>
          </a:lstStyle>
          <a:p>
            <a:pPr/>
            <a:fld id="{BBF6BAC4-33A0-4DB5-A5CB-11CB66A5C8AC}" type="datetimeFigureOut">
              <a:rPr lang="en-US" smtClean="0"/>
              <a:pPr/>
              <a:t>11/7/2009</a:t>
            </a:fld>
            <a:endParaRPr lang="en-US"/>
          </a:p>
        </p:txBody>
      </p:sp>
      <p:sp>
        <p:nvSpPr>
          <p:cNvPr id="4" name="Footer Placeholder 3" title=""/>
          <p:cNvSpPr>
            <a:spLocks noGrp="1"/>
          </p:cNvSpPr>
          <p:nvPr>
            <p:ph type="ftr" sz="quarter" idx="2"/>
          </p:nvPr>
        </p:nvSpPr>
        <p:spPr/>
        <p:txBody>
          <a:bodyPr/>
          <a:lstStyle>
            <a:defPPr/>
          </a:lstStyle>
          <a:p>
            <a:pPr/>
            <a:endParaRPr lang="en-US"/>
          </a:p>
        </p:txBody>
      </p:sp>
      <p:sp>
        <p:nvSpPr>
          <p:cNvPr id="5" name="Slide Number Placeholder 4" title=""/>
          <p:cNvSpPr>
            <a:spLocks noGrp="1"/>
          </p:cNvSpPr>
          <p:nvPr>
            <p:ph type="sldNum" sz="quarter" idx="3"/>
          </p:nvPr>
        </p:nvSpPr>
        <p:spPr/>
        <p:txBody>
          <a:bodyPr/>
          <a:lstStyle>
            <a:defPPr/>
          </a:lstStyle>
          <a:p>
            <a:pPr/>
            <a:fld id="{93AE1883-0942-4AA3-9DB2-9C7C3A0314B1}" type="slidenum">
              <a:rPr lang="en-US" smtClean="0"/>
              <a:pPr/>
              <a:t>‹#›</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defPPr/>
          </a:lstStyle>
          <a:p>
            <a:pPr/>
            <a:fld id="{C88E24D2-A98D-4B86-8338-761B6FA78874}" type="datetimeFigureOut">
              <a:rPr lang="en-US" smtClean="0"/>
              <a:pPr/>
              <a:t>11/7/2009</a:t>
            </a:fld>
            <a:endParaRPr lang="en-US"/>
          </a:p>
        </p:txBody>
      </p:sp>
      <p:sp>
        <p:nvSpPr>
          <p:cNvPr id="3" name="Footer Placeholder 2" title=""/>
          <p:cNvSpPr>
            <a:spLocks noGrp="1"/>
          </p:cNvSpPr>
          <p:nvPr>
            <p:ph type="ftr" sz="quarter" idx="1"/>
          </p:nvPr>
        </p:nvSpPr>
        <p:spPr/>
        <p:txBody>
          <a:bodyPr/>
          <a:lstStyle>
            <a:defPPr/>
          </a:lstStyle>
          <a:p>
            <a:pPr/>
            <a:endParaRPr lang="en-US"/>
          </a:p>
        </p:txBody>
      </p:sp>
      <p:sp>
        <p:nvSpPr>
          <p:cNvPr id="4" name="Slide Number Placeholder 3" title=""/>
          <p:cNvSpPr>
            <a:spLocks noGrp="1"/>
          </p:cNvSpPr>
          <p:nvPr>
            <p:ph type="sldNum" sz="quarter" idx="2"/>
          </p:nvPr>
        </p:nvSpPr>
        <p:spPr/>
        <p:txBody>
          <a:bodyPr/>
          <a:lstStyle>
            <a:defPPr/>
          </a:lstStyle>
          <a:p>
            <a:pPr/>
            <a:fld id="{93AE1883-0942-4AA3-9DB2-9C7C3A0314B1}" type="slidenum">
              <a:rPr lang="en-US" smtClean="0"/>
              <a:pPr/>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defPPr/>
            <a:lvl1pPr algn="l">
              <a:defRPr sz="2000" b="1"/>
            </a:lvl1pPr>
          </a:lstStyle>
          <a:p>
            <a:pPr/>
            <a:r>
              <a:rPr lang="en-US" smtClean="0"/>
              <a:t>Click to edit Master title style</a:t>
            </a:r>
            <a:endParaRPr lang="en-US"/>
          </a:p>
        </p:txBody>
      </p:sp>
      <p:sp>
        <p:nvSpPr>
          <p:cNvPr id="3" name="Content Placeholder 2" title=""/>
          <p:cNvSpPr>
            <a:spLocks noGrp="1"/>
          </p:cNvSpPr>
          <p:nvPr>
            <p:ph idx="1"/>
          </p:nvPr>
        </p:nvSpPr>
        <p:spPr/>
        <p:txBody>
          <a:bodyPr/>
          <a:lstStyle>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r>
              <a:rPr lang="en-US" smtClean="0"/>
              <a:t>Click to edit Master text styles</a:t>
            </a:r>
          </a:p>
        </p:txBody>
      </p:sp>
      <p:sp>
        <p:nvSpPr>
          <p:cNvPr id="5" name="Date Placeholder 4" title=""/>
          <p:cNvSpPr>
            <a:spLocks noGrp="1"/>
          </p:cNvSpPr>
          <p:nvPr>
            <p:ph type="dt" sz="half" idx="3"/>
          </p:nvPr>
        </p:nvSpPr>
        <p:spPr/>
        <p:txBody>
          <a:bodyPr/>
          <a:lstStyle>
            <a:defPPr/>
          </a:lstStyle>
          <a:p>
            <a:pPr/>
            <a:fld id="{A55C37C5-CC10-40AE-8F4F-9B79CC29CE42}" type="datetimeFigureOut">
              <a:rPr lang="en-US" smtClean="0"/>
              <a:pPr/>
              <a:t>11/7/2009</a:t>
            </a:fld>
            <a:endParaRPr lang="en-US"/>
          </a:p>
        </p:txBody>
      </p:sp>
      <p:sp>
        <p:nvSpPr>
          <p:cNvPr id="6" name="Footer Placeholder 5" title=""/>
          <p:cNvSpPr>
            <a:spLocks noGrp="1"/>
          </p:cNvSpPr>
          <p:nvPr>
            <p:ph type="ftr" sz="quarter" idx="4"/>
          </p:nvPr>
        </p:nvSpPr>
        <p:spPr/>
        <p:txBody>
          <a:bodyPr/>
          <a:lstStyle>
            <a:defPPr/>
          </a:lstStyle>
          <a:p>
            <a:pPr/>
            <a:endParaRPr lang="en-US"/>
          </a:p>
        </p:txBody>
      </p:sp>
      <p:sp>
        <p:nvSpPr>
          <p:cNvPr id="7" name="Slide Number Placeholder 6" title=""/>
          <p:cNvSpPr>
            <a:spLocks noGrp="1"/>
          </p:cNvSpPr>
          <p:nvPr>
            <p:ph type="sldNum" sz="quarter" idx="5"/>
          </p:nvPr>
        </p:nvSpPr>
        <p:spPr/>
        <p:txBody>
          <a:bodyPr/>
          <a:lstStyle>
            <a:defPPr/>
          </a:lstStyle>
          <a:p>
            <a:pPr/>
            <a:fld id="{93AE1883-0942-4AA3-9DB2-9C7C3A0314B1}" type="slidenum">
              <a:rPr lang="en-US" smtClean="0"/>
              <a:pPr/>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defPPr/>
            <a:lvl1pPr algn="l">
              <a:defRPr sz="2000" b="1"/>
            </a:lvl1pPr>
          </a:lstStyle>
          <a:p>
            <a:pPr/>
            <a:r>
              <a:rPr lang="en-US" smtClean="0"/>
              <a:t>Click to edit Master title style</a:t>
            </a:r>
            <a:endParaRPr lang="en-US"/>
          </a:p>
        </p:txBody>
      </p:sp>
      <p:sp>
        <p:nvSpPr>
          <p:cNvPr id="3" name="Picture Placeholder 2" title=""/>
          <p:cNvSpPr>
            <a:spLocks noGrp="1"/>
          </p:cNvSpPr>
          <p:nvPr>
            <p:ph type="pic" idx="1"/>
          </p:nvPr>
        </p:nvSpPr>
        <p:spPr/>
        <p:txBody>
          <a:bodyPr/>
          <a:lstStyle>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endParaRPr lang="en-US"/>
          </a:p>
        </p:txBody>
      </p:sp>
      <p:sp>
        <p:nvSpPr>
          <p:cNvPr id="4" name="Text Placeholder 3" title=""/>
          <p:cNvSpPr>
            <a:spLocks noGrp="1"/>
          </p:cNvSpPr>
          <p:nvPr>
            <p:ph type="body" sz="half" idx="2"/>
          </p:nvPr>
        </p:nvSpPr>
        <p:spPr/>
        <p:txBody>
          <a:bodyPr/>
          <a:lstStyle>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r>
              <a:rPr lang="en-US" smtClean="0"/>
              <a:t>Click to edit Master text styles</a:t>
            </a:r>
          </a:p>
        </p:txBody>
      </p:sp>
      <p:sp>
        <p:nvSpPr>
          <p:cNvPr id="5" name="Date Placeholder 4" title=""/>
          <p:cNvSpPr>
            <a:spLocks noGrp="1"/>
          </p:cNvSpPr>
          <p:nvPr>
            <p:ph type="dt" sz="half" idx="3"/>
          </p:nvPr>
        </p:nvSpPr>
        <p:spPr/>
        <p:txBody>
          <a:bodyPr/>
          <a:lstStyle>
            <a:defPPr/>
          </a:lstStyle>
          <a:p>
            <a:pPr/>
            <a:fld id="{E6C8A806-547C-47B5-B04F-644A71DEE4F0}" type="datetimeFigureOut">
              <a:rPr lang="en-US" smtClean="0"/>
              <a:pPr/>
              <a:t>11/7/2009</a:t>
            </a:fld>
            <a:endParaRPr lang="en-US"/>
          </a:p>
        </p:txBody>
      </p:sp>
      <p:sp>
        <p:nvSpPr>
          <p:cNvPr id="6" name="Footer Placeholder 5" title=""/>
          <p:cNvSpPr>
            <a:spLocks noGrp="1"/>
          </p:cNvSpPr>
          <p:nvPr>
            <p:ph type="ftr" sz="quarter" idx="4"/>
          </p:nvPr>
        </p:nvSpPr>
        <p:spPr/>
        <p:txBody>
          <a:bodyPr/>
          <a:lstStyle>
            <a:defPPr/>
          </a:lstStyle>
          <a:p>
            <a:pPr/>
            <a:endParaRPr lang="en-US"/>
          </a:p>
        </p:txBody>
      </p:sp>
      <p:sp>
        <p:nvSpPr>
          <p:cNvPr id="7" name="Slide Number Placeholder 6" title=""/>
          <p:cNvSpPr>
            <a:spLocks noGrp="1"/>
          </p:cNvSpPr>
          <p:nvPr>
            <p:ph type="sldNum" sz="quarter" idx="5"/>
          </p:nvPr>
        </p:nvSpPr>
        <p:spPr/>
        <p:txBody>
          <a:bodyPr/>
          <a:lstStyle>
            <a:defPPr/>
          </a:lstStyle>
          <a:p>
            <a:pPr/>
            <a:fld id="{93AE1883-0942-4AA3-9DB2-9C7C3A0314B1}" type="slidenum">
              <a:rPr lang="en-US" smtClean="0"/>
              <a:pPr/>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&#65279;<?xml version="1.0" encoding="utf-8" standalone="yes"?><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&#65279;<?xml version="1.0" encoding="utf-8" standalone="yes"?><Relationships xmlns="http://schemas.openxmlformats.org/package/2006/relationships"><Relationship Id="rId1" Type="http://schemas.openxmlformats.org/officeDocument/2006/relationships/slideLayout" Target="../slideLayouts/slideLayout34.xml" /><Relationship Id="rId10" Type="http://schemas.openxmlformats.org/officeDocument/2006/relationships/slideLayout" Target="../slideLayouts/slideLayout43.xml" /><Relationship Id="rId11" Type="http://schemas.openxmlformats.org/officeDocument/2006/relationships/slideLayout" Target="../slideLayouts/slideLayout44.xml" /><Relationship Id="rId12" Type="http://schemas.openxmlformats.org/officeDocument/2006/relationships/theme" Target="../theme/theme4.xml" /><Relationship Id="rId2" Type="http://schemas.openxmlformats.org/officeDocument/2006/relationships/slideLayout" Target="../slideLayouts/slideLayout35.xml" /><Relationship Id="rId3" Type="http://schemas.openxmlformats.org/officeDocument/2006/relationships/slideLayout" Target="../slideLayouts/slideLayout36.xml" /><Relationship Id="rId4" Type="http://schemas.openxmlformats.org/officeDocument/2006/relationships/slideLayout" Target="../slideLayouts/slideLayout37.xml" /><Relationship Id="rId5" Type="http://schemas.openxmlformats.org/officeDocument/2006/relationships/slideLayout" Target="../slideLayouts/slideLayout38.xml" /><Relationship Id="rId6" Type="http://schemas.openxmlformats.org/officeDocument/2006/relationships/slideLayout" Target="../slideLayouts/slideLayout39.xml" /><Relationship Id="rId7" Type="http://schemas.openxmlformats.org/officeDocument/2006/relationships/slideLayout" Target="../slideLayouts/slideLayout40.xml" /><Relationship Id="rId8" Type="http://schemas.openxmlformats.org/officeDocument/2006/relationships/slideLayout" Target="../slideLayouts/slideLayout41.xml" /><Relationship Id="rId9" Type="http://schemas.openxmlformats.org/officeDocument/2006/relationships/slideLayout" Target="../slideLayouts/slideLayout42.xml" /></Relationships>
</file>

<file path=ppt/slideMasters/_rels/slideMaster5.xml.rels>&#65279;<?xml version="1.0" encoding="utf-8" standalone="yes"?><Relationships xmlns="http://schemas.openxmlformats.org/package/2006/relationships"><Relationship Id="rId1" Type="http://schemas.openxmlformats.org/officeDocument/2006/relationships/slideLayout" Target="../slideLayouts/slideLayout45.xml" /><Relationship Id="rId10" Type="http://schemas.openxmlformats.org/officeDocument/2006/relationships/slideLayout" Target="../slideLayouts/slideLayout54.xml" /><Relationship Id="rId11" Type="http://schemas.openxmlformats.org/officeDocument/2006/relationships/slideLayout" Target="../slideLayouts/slideLayout55.xml" /><Relationship Id="rId12" Type="http://schemas.openxmlformats.org/officeDocument/2006/relationships/theme" Target="../theme/theme5.xml" /><Relationship Id="rId2" Type="http://schemas.openxmlformats.org/officeDocument/2006/relationships/slideLayout" Target="../slideLayouts/slideLayout46.xml" /><Relationship Id="rId3" Type="http://schemas.openxmlformats.org/officeDocument/2006/relationships/slideLayout" Target="../slideLayouts/slideLayout47.xml" /><Relationship Id="rId4" Type="http://schemas.openxmlformats.org/officeDocument/2006/relationships/slideLayout" Target="../slideLayouts/slideLayout48.xml" /><Relationship Id="rId5" Type="http://schemas.openxmlformats.org/officeDocument/2006/relationships/slideLayout" Target="../slideLayouts/slideLayout49.xml" /><Relationship Id="rId6" Type="http://schemas.openxmlformats.org/officeDocument/2006/relationships/slideLayout" Target="../slideLayouts/slideLayout50.xml" /><Relationship Id="rId7" Type="http://schemas.openxmlformats.org/officeDocument/2006/relationships/slideLayout" Target="../slideLayouts/slideLayout51.xml" /><Relationship Id="rId8" Type="http://schemas.openxmlformats.org/officeDocument/2006/relationships/slideLayout" Target="../slideLayouts/slideLayout52.xml" /><Relationship Id="rId9" Type="http://schemas.openxmlformats.org/officeDocument/2006/relationships/slideLayout" Target="../slideLayouts/slideLayout53.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defP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def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lvl1pPr algn="l">
              <a:defRPr sz="1200">
                <a:solidFill>
                  <a:schemeClr val="tx1">
                    <a:tint val="75000"/>
                  </a:schemeClr>
                </a:solidFill>
              </a:defRPr>
            </a:lvl1pPr>
          </a:lstStyle>
          <a:p>
            <a:pPr/>
            <a:fld id="{E8FD0B7A-F5DD-4F40-B4CB-3B2C354B893A}" type="datetimeFigureOut">
              <a:rPr lang="en-US" smtClean="0"/>
              <a:pPr/>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lvl1pPr algn="ctr">
              <a:defRPr sz="1200">
                <a:solidFill>
                  <a:schemeClr val="tx1">
                    <a:tint val="75000"/>
                  </a:schemeClr>
                </a:solidFill>
              </a:defRPr>
            </a:lvl1pPr>
          </a:lstStyle>
          <a:p>
            <a:pPr/>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lvl1pPr algn="r">
              <a:defRPr sz="1200">
                <a:solidFill>
                  <a:schemeClr val="tx1">
                    <a:tint val="75000"/>
                  </a:schemeClr>
                </a:solidFill>
              </a:defRPr>
            </a:lvl1pPr>
          </a:lstStyle>
          <a:p>
            <a:pPr/>
            <a:fld id="{93AE1883-0942-4AA3-9DB2-9C7C3A0314B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defP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fld id="{7CC9C5EF-EBDD-427A-8189-EE4BA2BB4368}" type="datetimeFigureOut">
              <a:rPr lang="en-US" smtClean="0"/>
              <a:pPr/>
              <a:t>5/28/22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fld id="{EF1C9C32-E8B3-43DD-BC02-0FD3B71A6200}" type="slidenum">
              <a:rPr lang="en-US" smtClean="0"/>
              <a:pPr/>
              <a:t>‹#›</a:t>
            </a:fld>
            <a:endParaRPr lang="en-US"/>
          </a:p>
        </p:txBody>
      </p:sp>
    </p:spTree>
    <p:extLst>
      <p:ext uri="{BB962C8B-B14F-4D97-AF65-F5344CB8AC3E}">
        <p14:creationId xmlns:p14="http://schemas.microsoft.com/office/powerpoint/2010/main" val="3805579551"/>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defP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fld id="{7CC9C5EF-EBDD-427A-8189-EE4BA2BB4368}" type="datetimeFigureOut">
              <a:rPr lang="en-US" smtClean="0"/>
              <a:pPr/>
              <a:t>5/28/22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fld id="{EF1C9C32-E8B3-43DD-BC02-0FD3B71A6200}" type="slidenum">
              <a:rPr lang="en-US" smtClean="0"/>
              <a:pPr/>
              <a:t>‹#›</a:t>
            </a:fld>
            <a:endParaRPr lang="en-US"/>
          </a:p>
        </p:txBody>
      </p:sp>
    </p:spTree>
    <p:extLst>
      <p:ext uri="{BB962C8B-B14F-4D97-AF65-F5344CB8AC3E}">
        <p14:creationId xmlns:p14="http://schemas.microsoft.com/office/powerpoint/2010/main" val="3805579551"/>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defP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fld id="{15C5D0BE-AB95-405F-B3BD-BB9F9397DBD9}" type="datetimeFigureOut">
              <a:rPr lang="en-US" smtClean="0"/>
              <a:pPr/>
              <a:t>5/28/22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fld id="{BB5D9853-2D91-4978-8A29-FAF69E98072F}" type="slidenum">
              <a:rPr lang="en-US" smtClean="0"/>
              <a:pPr/>
              <a:t>‹#›</a:t>
            </a:fld>
            <a:endParaRPr lang="en-US"/>
          </a:p>
        </p:txBody>
      </p:sp>
    </p:spTree>
    <p:extLst>
      <p:ext uri="{BB962C8B-B14F-4D97-AF65-F5344CB8AC3E}">
        <p14:creationId xmlns:p14="http://schemas.microsoft.com/office/powerpoint/2010/main" val="2924383024"/>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defP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fld id="{15C5D0BE-AB95-405F-B3BD-BB9F9397DBD9}" type="datetimeFigureOut">
              <a:rPr lang="en-US" smtClean="0"/>
              <a:pPr/>
              <a:t>5/28/22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fld id="{BB5D9853-2D91-4978-8A29-FAF69E98072F}" type="slidenum">
              <a:rPr lang="en-US" smtClean="0"/>
              <a:pPr/>
              <a:t>‹#›</a:t>
            </a:fld>
            <a:endParaRPr lang="en-US"/>
          </a:p>
        </p:txBody>
      </p:sp>
    </p:spTree>
    <p:extLst>
      <p:ext uri="{BB962C8B-B14F-4D97-AF65-F5344CB8AC3E}">
        <p14:creationId xmlns:p14="http://schemas.microsoft.com/office/powerpoint/2010/main" val="292438302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29.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29.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9.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jpeg" /><Relationship Id="rId3" Type="http://schemas.openxmlformats.org/officeDocument/2006/relationships/image" Target="../media/image2.jpeg"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jpeg" /><Relationship Id="rId3" Type="http://schemas.openxmlformats.org/officeDocument/2006/relationships/image" Target="../media/image2.jpeg"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png"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jpeg" /><Relationship Id="rId3" Type="http://schemas.openxmlformats.org/officeDocument/2006/relationships/image" Target="../media/image6.png"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51.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jpeg"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jpe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9.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51.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jpeg" /><Relationship Id="rId3" Type="http://schemas.openxmlformats.org/officeDocument/2006/relationships/image" Target="../media/image9.jpeg" /><Relationship Id="rId4" Type="http://schemas.openxmlformats.org/officeDocument/2006/relationships/image" Target="../media/image10.jpeg"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9.x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1.png" /><Relationship Id="rId3" Type="http://schemas.openxmlformats.org/officeDocument/2006/relationships/image" Target="../media/image12.png" /><Relationship Id="rId4" Type="http://schemas.openxmlformats.org/officeDocument/2006/relationships/image" Target="../media/image13.png" /><Relationship Id="rId5" Type="http://schemas.openxmlformats.org/officeDocument/2006/relationships/image" Target="../media/image14.png"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5.png" /><Relationship Id="rId3" Type="http://schemas.openxmlformats.org/officeDocument/2006/relationships/image" Target="../media/image16.png" /><Relationship Id="rId4" Type="http://schemas.openxmlformats.org/officeDocument/2006/relationships/image" Target="../media/image17.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9.xml"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45.xml"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8.jpeg"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9.png" /><Relationship Id="rId3" Type="http://schemas.openxmlformats.org/officeDocument/2006/relationships/image" Target="../media/image20.pn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9.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9.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9.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9.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9.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Rectangle 1"/>
          <p:cNvSpPr/>
          <p:nvPr/>
        </p:nvSpPr>
        <p:spPr>
          <a:xfrm>
            <a:off x="457200" y="1040106"/>
            <a:ext cx="6096000"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Times New Roman" pitchFamily="18" charset="0"/>
                <a:cs typeface="Times New Roman" pitchFamily="18" charset="0"/>
              </a:rPr>
              <a:t>In statistics, a </a:t>
            </a:r>
            <a:r>
              <a:rPr lang="en-US" b="1">
                <a:latin typeface="Times New Roman" pitchFamily="18" charset="0"/>
                <a:cs typeface="Times New Roman" pitchFamily="18" charset="0"/>
              </a:rPr>
              <a:t>variable</a:t>
            </a:r>
            <a:r>
              <a:rPr lang="en-US">
                <a:latin typeface="Times New Roman" pitchFamily="18" charset="0"/>
                <a:cs typeface="Times New Roman" pitchFamily="18" charset="0"/>
              </a:rPr>
              <a:t> has two </a:t>
            </a:r>
            <a:r>
              <a:rPr lang="en-US">
                <a:solidFill>
                  <a:srgbClr val="FF0000"/>
                </a:solidFill>
                <a:latin typeface="Times New Roman" pitchFamily="18" charset="0"/>
                <a:cs typeface="Times New Roman" pitchFamily="18" charset="0"/>
              </a:rPr>
              <a:t>defining characteristics:</a:t>
            </a:r>
          </a:p>
        </p:txBody>
      </p:sp>
      <p:sp>
        <p:nvSpPr>
          <p:cNvPr id="3" name="Rectangle 2"/>
          <p:cNvSpPr/>
          <p:nvPr/>
        </p:nvSpPr>
        <p:spPr>
          <a:xfrm>
            <a:off x="726477" y="1824335"/>
            <a:ext cx="7467600" cy="92333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itchFamily="34" charset="0"/>
              <a:buChar char="•"/>
            </a:pPr>
            <a:r>
              <a:rPr lang="en-US">
                <a:latin typeface="Times New Roman" pitchFamily="18" charset="0"/>
                <a:cs typeface="Times New Roman" pitchFamily="18" charset="0"/>
              </a:rPr>
              <a:t>A variable is an attribute that describes a person, place, thing, or idea.</a:t>
            </a:r>
          </a:p>
          <a:p>
            <a:pPr marL="285750" indent="-285750">
              <a:buFont typeface="Arial" pitchFamily="34" charset="0"/>
              <a:buChar char="•"/>
            </a:pPr>
            <a:endParaRPr lang="en-US">
              <a:latin typeface="Times New Roman" pitchFamily="18" charset="0"/>
              <a:cs typeface="Times New Roman" pitchFamily="18" charset="0"/>
            </a:endParaRPr>
          </a:p>
          <a:p>
            <a:pPr marL="285750" indent="-285750">
              <a:buFont typeface="Arial" pitchFamily="34" charset="0"/>
              <a:buChar char="•"/>
            </a:pPr>
            <a:r>
              <a:rPr lang="en-US">
                <a:latin typeface="Times New Roman" pitchFamily="18" charset="0"/>
                <a:cs typeface="Times New Roman" pitchFamily="18" charset="0"/>
              </a:rPr>
              <a:t>The value of the variable can "vary" from one entity to another.</a:t>
            </a:r>
          </a:p>
        </p:txBody>
      </p:sp>
      <p:sp>
        <p:nvSpPr>
          <p:cNvPr id="4" name="Rectangle 3"/>
          <p:cNvSpPr/>
          <p:nvPr/>
        </p:nvSpPr>
        <p:spPr>
          <a:xfrm>
            <a:off x="3622964" y="228600"/>
            <a:ext cx="1674626" cy="58477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b="1">
                <a:latin typeface="Times New Roman" pitchFamily="18" charset="0"/>
                <a:cs typeface="Times New Roman" pitchFamily="18" charset="0"/>
              </a:rPr>
              <a:t>Variable</a:t>
            </a:r>
            <a:endParaRPr lang="en-US" sz="3200">
              <a:latin typeface="Times New Roman" pitchFamily="18" charset="0"/>
              <a:cs typeface="Times New Roman" pitchFamily="18" charset="0"/>
            </a:endParaRPr>
          </a:p>
        </p:txBody>
      </p:sp>
      <p:sp>
        <p:nvSpPr>
          <p:cNvPr id="5" name="TextBox 4"/>
          <p:cNvSpPr txBox="1"/>
          <p:nvPr/>
        </p:nvSpPr>
        <p:spPr>
          <a:xfrm>
            <a:off x="419084" y="3651125"/>
            <a:ext cx="1447832"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a:latin typeface="Times New Roman" pitchFamily="18" charset="0"/>
                <a:cs typeface="Times New Roman" pitchFamily="18" charset="0"/>
              </a:rPr>
              <a:t>Definition</a:t>
            </a:r>
          </a:p>
        </p:txBody>
      </p:sp>
      <p:sp>
        <p:nvSpPr>
          <p:cNvPr id="6" name="TextBox 5"/>
          <p:cNvSpPr txBox="1"/>
          <p:nvPr/>
        </p:nvSpPr>
        <p:spPr>
          <a:xfrm>
            <a:off x="457200" y="4572000"/>
            <a:ext cx="8381999" cy="15696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400">
                <a:latin typeface="Times New Roman" pitchFamily="18" charset="0"/>
                <a:cs typeface="Times New Roman" pitchFamily="18" charset="0"/>
              </a:rPr>
              <a:t>A variable is a characteristic, often but not always quantitatively measured, containing two or more values or categories that can </a:t>
            </a:r>
            <a:r>
              <a:rPr lang="en-US" sz="2400">
                <a:solidFill>
                  <a:srgbClr val="FF0000"/>
                </a:solidFill>
                <a:latin typeface="Times New Roman" pitchFamily="18" charset="0"/>
                <a:cs typeface="Times New Roman" pitchFamily="18" charset="0"/>
              </a:rPr>
              <a:t>vary from person to person, object to object or from phenomenon to phenomenon.</a:t>
            </a:r>
          </a:p>
        </p:txBody>
      </p:sp>
    </p:spTree>
    <p:extLst>
      <p:ext uri="{BB962C8B-B14F-4D97-AF65-F5344CB8AC3E}">
        <p14:creationId xmlns:p14="http://schemas.microsoft.com/office/powerpoint/2010/main" val="729974588"/>
      </p:ext>
    </p:extLst>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Rectangle 1"/>
          <p:cNvSpPr/>
          <p:nvPr/>
        </p:nvSpPr>
        <p:spPr>
          <a:xfrm>
            <a:off x="533400" y="1618565"/>
            <a:ext cx="8077200" cy="64633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b="1">
                <a:latin typeface="Times" pitchFamily="2" charset="0"/>
              </a:rPr>
              <a:t>Numeric variables have values that describe a measurable quantity as a number, like 'how many' or 'how much'.</a:t>
            </a:r>
            <a:endParaRPr lang="en-US">
              <a:latin typeface="Times" pitchFamily="2" charset="0"/>
            </a:endParaRPr>
          </a:p>
        </p:txBody>
      </p:sp>
      <p:sp>
        <p:nvSpPr>
          <p:cNvPr id="3" name="Rectangle 2"/>
          <p:cNvSpPr/>
          <p:nvPr/>
        </p:nvSpPr>
        <p:spPr>
          <a:xfrm>
            <a:off x="2275217" y="500390"/>
            <a:ext cx="5222648" cy="58477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3200" b="1">
                <a:latin typeface="Times New Roman" pitchFamily="18" charset="0"/>
                <a:cs typeface="Times New Roman" pitchFamily="18" charset="0"/>
              </a:rPr>
              <a:t>Numerical Variables (Cont..)</a:t>
            </a:r>
            <a:endParaRPr lang="en-US" sz="3200">
              <a:latin typeface="Times New Roman" pitchFamily="18" charset="0"/>
              <a:cs typeface="Times New Roman" pitchFamily="18" charset="0"/>
            </a:endParaRPr>
          </a:p>
        </p:txBody>
      </p:sp>
      <p:sp>
        <p:nvSpPr>
          <p:cNvPr id="4" name="Rectangle 3"/>
          <p:cNvSpPr/>
          <p:nvPr/>
        </p:nvSpPr>
        <p:spPr>
          <a:xfrm>
            <a:off x="554182" y="2743200"/>
            <a:ext cx="8077200" cy="120032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fontAlgn="base"/>
            <a:r>
              <a:rPr lang="en-US" b="1">
                <a:latin typeface="Times" pitchFamily="2" charset="0"/>
              </a:rPr>
              <a:t>A </a:t>
            </a:r>
            <a:r>
              <a:rPr lang="en-US" b="1">
                <a:solidFill>
                  <a:srgbClr val="C00000"/>
                </a:solidFill>
                <a:latin typeface="Times" pitchFamily="2" charset="0"/>
              </a:rPr>
              <a:t>continuous variable</a:t>
            </a:r>
            <a:r>
              <a:rPr lang="en-US" b="1">
                <a:latin typeface="Times" pitchFamily="2" charset="0"/>
              </a:rPr>
              <a:t> is a numeric variable. Observations can take any value </a:t>
            </a:r>
            <a:r>
              <a:rPr lang="en-US" b="1">
                <a:solidFill>
                  <a:srgbClr val="C00000"/>
                </a:solidFill>
                <a:latin typeface="Times" pitchFamily="2" charset="0"/>
              </a:rPr>
              <a:t>between a certain set of real numbers</a:t>
            </a:r>
            <a:r>
              <a:rPr lang="en-US" b="1">
                <a:latin typeface="Times" pitchFamily="2" charset="0"/>
              </a:rPr>
              <a:t>. </a:t>
            </a:r>
            <a:r>
              <a:rPr lang="en-US">
                <a:latin typeface="Times" pitchFamily="2" charset="0"/>
              </a:rPr>
              <a:t>The value given to an observation for a continuous variable can include values as small as the instrument of measurement allows. Examples of continuous variables include </a:t>
            </a:r>
            <a:r>
              <a:rPr lang="en-US">
                <a:solidFill>
                  <a:srgbClr val="C00000"/>
                </a:solidFill>
                <a:latin typeface="Times" pitchFamily="2" charset="0"/>
              </a:rPr>
              <a:t>height, time, age, and temperature</a:t>
            </a:r>
            <a:r>
              <a:rPr lang="en-US">
                <a:latin typeface="Times" pitchFamily="2" charset="0"/>
              </a:rPr>
              <a:t>.</a:t>
            </a:r>
          </a:p>
        </p:txBody>
      </p:sp>
      <p:sp>
        <p:nvSpPr>
          <p:cNvPr id="5" name="Rectangle 4"/>
          <p:cNvSpPr/>
          <p:nvPr/>
        </p:nvSpPr>
        <p:spPr>
          <a:xfrm>
            <a:off x="533400" y="4343400"/>
            <a:ext cx="8097982" cy="1477328"/>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fontAlgn="base"/>
            <a:r>
              <a:rPr lang="en-US" b="1">
                <a:latin typeface="Times" pitchFamily="2" charset="0"/>
              </a:rPr>
              <a:t>A </a:t>
            </a:r>
            <a:r>
              <a:rPr lang="en-US" b="1">
                <a:solidFill>
                  <a:srgbClr val="C00000"/>
                </a:solidFill>
                <a:latin typeface="Times" pitchFamily="2" charset="0"/>
              </a:rPr>
              <a:t>discrete variable</a:t>
            </a:r>
            <a:r>
              <a:rPr lang="en-US" b="1">
                <a:latin typeface="Times" pitchFamily="2" charset="0"/>
              </a:rPr>
              <a:t> is a numeric variable. Observations can take a value based on a count from a set of distinct whole values.</a:t>
            </a:r>
            <a:r>
              <a:rPr lang="en-US">
                <a:latin typeface="Times" pitchFamily="2" charset="0"/>
              </a:rPr>
              <a:t> A discrete variable </a:t>
            </a:r>
            <a:r>
              <a:rPr lang="en-US">
                <a:solidFill>
                  <a:srgbClr val="C00000"/>
                </a:solidFill>
                <a:latin typeface="Times" pitchFamily="2" charset="0"/>
              </a:rPr>
              <a:t>cannot take the value of a fraction between one value and the next closest value</a:t>
            </a:r>
            <a:r>
              <a:rPr lang="en-US">
                <a:latin typeface="Times" pitchFamily="2" charset="0"/>
              </a:rPr>
              <a:t>. Examples of discrete variables include the number of registered cars, number of business locations, and number of children in a family, all of which measured as whole units (i.e. 1, 2, 3 cars).</a:t>
            </a:r>
          </a:p>
        </p:txBody>
      </p:sp>
    </p:spTree>
    <p:extLst>
      <p:ext uri="{BB962C8B-B14F-4D97-AF65-F5344CB8AC3E}">
        <p14:creationId xmlns:p14="http://schemas.microsoft.com/office/powerpoint/2010/main" val="481700894"/>
      </p:ext>
    </p:extLst>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Rectangle 1"/>
          <p:cNvSpPr/>
          <p:nvPr/>
        </p:nvSpPr>
        <p:spPr>
          <a:xfrm>
            <a:off x="1540261" y="457200"/>
            <a:ext cx="5883342" cy="58477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fontAlgn="t"/>
            <a:r>
              <a:rPr lang="en-US" sz="3200" b="1">
                <a:latin typeface="Times New Roman" pitchFamily="18" charset="0"/>
                <a:cs typeface="Times New Roman" pitchFamily="18" charset="0"/>
              </a:rPr>
              <a:t>Univariate vs. Multivariate Data</a:t>
            </a:r>
          </a:p>
        </p:txBody>
      </p:sp>
      <p:sp>
        <p:nvSpPr>
          <p:cNvPr id="3" name="Rectangle 2"/>
          <p:cNvSpPr/>
          <p:nvPr/>
        </p:nvSpPr>
        <p:spPr>
          <a:xfrm>
            <a:off x="457200" y="1219200"/>
            <a:ext cx="8382000"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atin typeface="Times New Roman" pitchFamily="18" charset="0"/>
                <a:cs typeface="Times New Roman" pitchFamily="18" charset="0"/>
              </a:rPr>
              <a:t>Statistical data are often classified </a:t>
            </a:r>
            <a:r>
              <a:rPr lang="en-US">
                <a:solidFill>
                  <a:srgbClr val="C00000"/>
                </a:solidFill>
                <a:latin typeface="Times New Roman" pitchFamily="18" charset="0"/>
                <a:cs typeface="Times New Roman" pitchFamily="18" charset="0"/>
              </a:rPr>
              <a:t>according to the number of variables being studied</a:t>
            </a:r>
            <a:r>
              <a:rPr lang="en-US">
                <a:latin typeface="Times New Roman" pitchFamily="18" charset="0"/>
                <a:cs typeface="Times New Roman" pitchFamily="18" charset="0"/>
              </a:rPr>
              <a:t>.</a:t>
            </a:r>
          </a:p>
        </p:txBody>
      </p:sp>
      <p:sp>
        <p:nvSpPr>
          <p:cNvPr id="4" name="Rectangle 3"/>
          <p:cNvSpPr/>
          <p:nvPr/>
        </p:nvSpPr>
        <p:spPr>
          <a:xfrm>
            <a:off x="609600" y="2057400"/>
            <a:ext cx="8077200" cy="1754326"/>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b="1">
                <a:solidFill>
                  <a:schemeClr val="accent1"/>
                </a:solidFill>
                <a:latin typeface="Times New Roman" pitchFamily="18" charset="0"/>
                <a:cs typeface="Times New Roman" pitchFamily="18" charset="0"/>
              </a:rPr>
              <a:t>Univariate data</a:t>
            </a:r>
            <a:endParaRPr lang="en-US">
              <a:solidFill>
                <a:schemeClr val="accent1"/>
              </a:solidFill>
              <a:latin typeface="Times New Roman" pitchFamily="18" charset="0"/>
              <a:cs typeface="Times New Roman" pitchFamily="18" charset="0"/>
            </a:endParaRPr>
          </a:p>
          <a:p>
            <a:pPr algn="just"/>
            <a:r>
              <a:rPr lang="en-US">
                <a:latin typeface="Times New Roman" pitchFamily="18" charset="0"/>
                <a:cs typeface="Times New Roman" pitchFamily="18" charset="0"/>
              </a:rPr>
              <a:t>	</a:t>
            </a:r>
          </a:p>
          <a:p>
            <a:pPr algn="just"/>
            <a:r>
              <a:rPr lang="en-US">
                <a:solidFill>
                  <a:srgbClr val="C00000"/>
                </a:solidFill>
                <a:latin typeface="Times New Roman" pitchFamily="18" charset="0"/>
                <a:cs typeface="Times New Roman" pitchFamily="18" charset="0"/>
              </a:rPr>
              <a:t>When we conduct a study that looks at only one variable</a:t>
            </a:r>
            <a:r>
              <a:rPr lang="en-US">
                <a:latin typeface="Times New Roman" pitchFamily="18" charset="0"/>
                <a:cs typeface="Times New Roman" pitchFamily="18" charset="0"/>
              </a:rPr>
              <a:t>, </a:t>
            </a:r>
            <a:r>
              <a:rPr lang="en-US">
                <a:solidFill>
                  <a:srgbClr val="C00000"/>
                </a:solidFill>
                <a:latin typeface="Times New Roman" pitchFamily="18" charset="0"/>
                <a:cs typeface="Times New Roman" pitchFamily="18" charset="0"/>
              </a:rPr>
              <a:t>we say that we are working with univariate data</a:t>
            </a:r>
            <a:r>
              <a:rPr lang="en-US">
                <a:latin typeface="Times New Roman" pitchFamily="18" charset="0"/>
                <a:cs typeface="Times New Roman" pitchFamily="18" charset="0"/>
              </a:rPr>
              <a:t>. Suppose, for example, that we conducted a survey to estimate the average weight of high school students. Since we are only working with one variable (weight), we would be working with univariate data.</a:t>
            </a:r>
          </a:p>
        </p:txBody>
      </p:sp>
      <p:sp>
        <p:nvSpPr>
          <p:cNvPr id="5" name="Rectangle 4"/>
          <p:cNvSpPr/>
          <p:nvPr/>
        </p:nvSpPr>
        <p:spPr>
          <a:xfrm>
            <a:off x="602673" y="4114799"/>
            <a:ext cx="8305800" cy="203132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b="1">
                <a:solidFill>
                  <a:schemeClr val="accent1"/>
                </a:solidFill>
                <a:latin typeface="Times New Roman" pitchFamily="18" charset="0"/>
                <a:cs typeface="Times New Roman" pitchFamily="18" charset="0"/>
              </a:rPr>
              <a:t>Multivariate data</a:t>
            </a:r>
            <a:r>
              <a:rPr lang="en-US">
                <a:solidFill>
                  <a:schemeClr val="accent1"/>
                </a:solidFill>
                <a:latin typeface="Times New Roman" pitchFamily="18" charset="0"/>
                <a:cs typeface="Times New Roman" pitchFamily="18" charset="0"/>
              </a:rPr>
              <a:t>.</a:t>
            </a:r>
          </a:p>
          <a:p>
            <a:pPr algn="just"/>
            <a:endParaRPr lang="en-US">
              <a:latin typeface="Times New Roman" pitchFamily="18" charset="0"/>
              <a:cs typeface="Times New Roman" pitchFamily="18" charset="0"/>
            </a:endParaRPr>
          </a:p>
          <a:p>
            <a:pPr algn="just"/>
            <a:r>
              <a:rPr lang="en-US">
                <a:solidFill>
                  <a:srgbClr val="C00000"/>
                </a:solidFill>
                <a:latin typeface="Times New Roman" pitchFamily="18" charset="0"/>
                <a:cs typeface="Times New Roman" pitchFamily="18" charset="0"/>
              </a:rPr>
              <a:t>When we conduct a study that examines the relationship among more than two variables, we are working with multivariate data</a:t>
            </a:r>
            <a:r>
              <a:rPr lang="en-US">
                <a:latin typeface="Times New Roman" pitchFamily="18" charset="0"/>
                <a:cs typeface="Times New Roman" pitchFamily="18" charset="0"/>
              </a:rPr>
              <a:t>. Suppose we conducted a study to see if there were a relationship among the height, weight, and age of high school students. Since we are working with three variables (height , weight, age), we would be working with multivariate data.</a:t>
            </a:r>
          </a:p>
        </p:txBody>
      </p:sp>
    </p:spTree>
    <p:extLst>
      <p:ext uri="{BB962C8B-B14F-4D97-AF65-F5344CB8AC3E}">
        <p14:creationId xmlns:p14="http://schemas.microsoft.com/office/powerpoint/2010/main" val="3644236559"/>
      </p:ext>
    </p:extLst>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標題 1"/>
          <p:cNvSpPr>
            <a:spLocks noGrp="1"/>
          </p:cNvSpPr>
          <p:nvPr>
            <p:ph type="title"/>
          </p:nvPr>
        </p:nvSpPr>
        <p:spPr>
          <a:xfrm>
            <a:off x="762000" y="152400"/>
            <a:ext cx="7499350" cy="922337"/>
          </a:xfrm>
        </p:spPr>
        <p:txBody>
          <a:bodyPr>
            <a:normAutofit/>
          </a:bodyPr>
          <a:lstStyle>
            <a:defPPr/>
          </a:lstStyle>
          <a:p>
            <a:pPr eaLnBrk="1" hangingPunct="1"/>
            <a:r>
              <a:rPr lang="en-US" altLang="zh-TW" sz="4000">
                <a:latin typeface="Times" pitchFamily="2" charset="0"/>
              </a:rPr>
              <a:t>Introduction</a:t>
            </a:r>
            <a:endParaRPr lang="zh-TW" altLang="en-US" sz="4000">
              <a:latin typeface="Times" pitchFamily="2" charset="0"/>
            </a:endParaRPr>
          </a:p>
        </p:txBody>
      </p:sp>
      <p:sp>
        <p:nvSpPr>
          <p:cNvPr id="12291" name="內容版面配置區 2"/>
          <p:cNvSpPr>
            <a:spLocks noGrp="1"/>
          </p:cNvSpPr>
          <p:nvPr>
            <p:ph idx="1"/>
          </p:nvPr>
        </p:nvSpPr>
        <p:spPr>
          <a:xfrm>
            <a:off x="838200" y="1295400"/>
            <a:ext cx="7499350" cy="4979987"/>
          </a:xfrm>
        </p:spPr>
        <p:txBody>
          <a:bodyPr>
            <a:noAutofit/>
          </a:bodyPr>
          <a:lstStyle>
            <a:defPPr/>
          </a:lstStyle>
          <a:p>
            <a:pPr/>
            <a:r>
              <a:rPr lang="en-US" altLang="zh-TW" sz="1800">
                <a:latin typeface="Times" pitchFamily="2" charset="0"/>
              </a:rPr>
              <a:t>An effective </a:t>
            </a:r>
            <a:r>
              <a:rPr lang="en-US" altLang="zh-TW" sz="1800">
                <a:solidFill>
                  <a:srgbClr val="0070C0"/>
                </a:solidFill>
                <a:latin typeface="Times" pitchFamily="2" charset="0"/>
              </a:rPr>
              <a:t>presentation of the data </a:t>
            </a:r>
            <a:r>
              <a:rPr lang="en-US" altLang="zh-TW" sz="1800">
                <a:latin typeface="Times" pitchFamily="2" charset="0"/>
              </a:rPr>
              <a:t>often quickly reveals important </a:t>
            </a:r>
            <a:r>
              <a:rPr lang="en-US" altLang="zh-TW" sz="1800">
                <a:solidFill>
                  <a:srgbClr val="0070C0"/>
                </a:solidFill>
                <a:latin typeface="Times" pitchFamily="2" charset="0"/>
              </a:rPr>
              <a:t>features </a:t>
            </a:r>
            <a:r>
              <a:rPr lang="en-US" altLang="zh-TW" sz="1800">
                <a:latin typeface="Times" pitchFamily="2" charset="0"/>
              </a:rPr>
              <a:t>such as </a:t>
            </a:r>
          </a:p>
          <a:p>
            <a:pPr lvl="1"/>
            <a:r>
              <a:rPr lang="en-US" altLang="zh-TW" sz="1800">
                <a:latin typeface="Times" pitchFamily="2" charset="0"/>
              </a:rPr>
              <a:t>their range, </a:t>
            </a:r>
          </a:p>
          <a:p>
            <a:pPr lvl="1"/>
            <a:r>
              <a:rPr lang="en-US" altLang="zh-TW" sz="1800">
                <a:latin typeface="Times" pitchFamily="2" charset="0"/>
              </a:rPr>
              <a:t>degree of symmetry, </a:t>
            </a:r>
          </a:p>
          <a:p>
            <a:pPr lvl="1"/>
            <a:r>
              <a:rPr lang="en-US" altLang="zh-TW" sz="1800">
                <a:latin typeface="Times" pitchFamily="2" charset="0"/>
              </a:rPr>
              <a:t>how concentrated or spread out they are, </a:t>
            </a:r>
          </a:p>
          <a:p>
            <a:pPr lvl="1"/>
            <a:r>
              <a:rPr lang="en-US" altLang="zh-TW" sz="1800">
                <a:latin typeface="Times" pitchFamily="2" charset="0"/>
              </a:rPr>
              <a:t>where they are concentrated, and so on.</a:t>
            </a:r>
          </a:p>
          <a:p>
            <a:pPr lvl="1"/>
            <a:endParaRPr lang="en-US" altLang="zh-TW" sz="1800">
              <a:latin typeface="Times" pitchFamily="2" charset="0"/>
            </a:endParaRPr>
          </a:p>
          <a:p>
            <a:pPr/>
            <a:r>
              <a:rPr lang="en-US" altLang="zh-TW" sz="1800">
                <a:latin typeface="Times" pitchFamily="2" charset="0"/>
              </a:rPr>
              <a:t>In this lecture we will be concerned with techniques, both </a:t>
            </a:r>
            <a:r>
              <a:rPr lang="en-US" altLang="zh-TW" sz="1800">
                <a:solidFill>
                  <a:srgbClr val="C00000"/>
                </a:solidFill>
                <a:latin typeface="Times" pitchFamily="2" charset="0"/>
              </a:rPr>
              <a:t>tabular and graphic</a:t>
            </a:r>
            <a:r>
              <a:rPr lang="en-US" altLang="zh-TW" sz="1800">
                <a:latin typeface="Times" pitchFamily="2" charset="0"/>
              </a:rPr>
              <a:t>, for presenting data sets.</a:t>
            </a:r>
          </a:p>
          <a:p>
            <a:pPr lvl="1"/>
            <a:r>
              <a:rPr lang="en-US" altLang="zh-TW" sz="1800">
                <a:latin typeface="Times" pitchFamily="2" charset="0"/>
              </a:rPr>
              <a:t>Graph for Categorical Variables</a:t>
            </a:r>
          </a:p>
          <a:p>
            <a:pPr lvl="1"/>
            <a:r>
              <a:rPr lang="en-US" altLang="zh-TW" sz="1800">
                <a:latin typeface="Times" pitchFamily="2" charset="0"/>
              </a:rPr>
              <a:t>Frequency tables</a:t>
            </a:r>
          </a:p>
          <a:p>
            <a:pPr lvl="1"/>
            <a:r>
              <a:rPr lang="en-US" altLang="zh-TW" sz="1800">
                <a:latin typeface="Times" pitchFamily="2" charset="0"/>
              </a:rPr>
              <a:t>The histogram</a:t>
            </a:r>
          </a:p>
          <a:p>
            <a:pPr lvl="1"/>
            <a:r>
              <a:rPr lang="en-US" altLang="zh-TW" sz="1800">
                <a:latin typeface="Times" pitchFamily="2" charset="0"/>
              </a:rPr>
              <a:t>The stem-and-leaf plot</a:t>
            </a:r>
          </a:p>
          <a:p>
            <a:pPr lvl="1"/>
            <a:r>
              <a:rPr lang="en-US" altLang="zh-TW" sz="1800">
                <a:latin typeface="Times" pitchFamily="2" charset="0"/>
              </a:rPr>
              <a:t>The scatter diagram</a:t>
            </a:r>
          </a:p>
        </p:txBody>
      </p:sp>
    </p:spTree>
    <p:extLst>
      <p:ext uri="{BB962C8B-B14F-4D97-AF65-F5344CB8AC3E}">
        <p14:creationId xmlns:p14="http://schemas.microsoft.com/office/powerpoint/2010/main" val="1340870194"/>
      </p:ext>
    </p:extLst>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32770" name="Picture 3" descr="p31_fig2_1"/>
          <p:cNvPicPr>
            <a:picLocks noChangeAspect="1" noChangeArrowheads="1"/>
          </p:cNvPicPr>
          <p:nvPr/>
        </p:nvPicPr>
        <p:blipFill>
          <a:blip r:embed="rId2">
            <a:extLst>
              <a:ext uri="{28A0092B-C50C-407E-A947-70E740481C1C}">
                <a14:useLocalDpi xmlns:a14="http://schemas.microsoft.com/office/drawing/2010/main" val="0"/>
              </a:ext>
            </a:extLst>
          </a:blip>
          <a:srcRect l="13458" r="21326" b="31871"/>
          <a:stretch>
            <a:fillRect/>
          </a:stretch>
        </p:blipFill>
        <p:spPr bwMode="auto">
          <a:xfrm>
            <a:off x="3810000" y="3276600"/>
            <a:ext cx="4973638" cy="334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Rectangle 2"/>
          <p:cNvSpPr>
            <a:spLocks noGrp="1" noChangeArrowheads="1"/>
          </p:cNvSpPr>
          <p:nvPr>
            <p:ph type="title"/>
          </p:nvPr>
        </p:nvSpPr>
        <p:spPr>
          <a:xfrm>
            <a:off x="612775" y="228600"/>
            <a:ext cx="8153400" cy="990600"/>
          </a:xfrm>
        </p:spPr>
        <p:txBody>
          <a:bodyPr/>
          <a:lstStyle>
            <a:defPPr/>
          </a:lstStyle>
          <a:p>
            <a:pPr eaLnBrk="1" hangingPunct="1"/>
            <a:r>
              <a:rPr lang="en-US" sz="4000">
                <a:latin typeface="Times New Roman" pitchFamily="18" charset="0"/>
                <a:cs typeface="Times New Roman" pitchFamily="18" charset="0"/>
              </a:rPr>
              <a:t>Pie Charts</a:t>
            </a:r>
          </a:p>
        </p:txBody>
      </p:sp>
      <p:sp>
        <p:nvSpPr>
          <p:cNvPr id="32772" name="Rectangle 3"/>
          <p:cNvSpPr>
            <a:spLocks noGrp="1" noChangeArrowheads="1"/>
          </p:cNvSpPr>
          <p:nvPr>
            <p:ph type="body" idx="4294967295"/>
          </p:nvPr>
        </p:nvSpPr>
        <p:spPr>
          <a:xfrm>
            <a:off x="76200" y="1600200"/>
            <a:ext cx="3733800" cy="3350419"/>
          </a:xfrm>
        </p:spPr>
        <p:txBody>
          <a:bodyPr>
            <a:normAutofit/>
          </a:bodyPr>
          <a:lstStyle>
            <a:defPPr/>
          </a:lstStyle>
          <a:p>
            <a:pPr lvl="1" eaLnBrk="1" hangingPunct="1"/>
            <a:r>
              <a:rPr lang="en-US" sz="2400">
                <a:latin typeface="Times New Roman" pitchFamily="18" charset="0"/>
                <a:cs typeface="Times New Roman" pitchFamily="18" charset="0"/>
              </a:rPr>
              <a:t>Summarize categorical variable</a:t>
            </a:r>
          </a:p>
          <a:p>
            <a:pPr lvl="1" eaLnBrk="1" hangingPunct="1"/>
            <a:r>
              <a:rPr lang="en-US" sz="2400">
                <a:latin typeface="Times New Roman" pitchFamily="18" charset="0"/>
                <a:cs typeface="Times New Roman" pitchFamily="18" charset="0"/>
              </a:rPr>
              <a:t>Drawn as circle where each category is a slice</a:t>
            </a:r>
          </a:p>
          <a:p>
            <a:pPr lvl="1" eaLnBrk="1" hangingPunct="1"/>
            <a:r>
              <a:rPr lang="en-US" sz="2400">
                <a:latin typeface="Times New Roman" pitchFamily="18" charset="0"/>
                <a:cs typeface="Times New Roman" pitchFamily="18" charset="0"/>
              </a:rPr>
              <a:t>The size of each slice is proportional to the percentage in that category</a:t>
            </a:r>
          </a:p>
          <a:p>
            <a:pPr eaLnBrk="1" hangingPunct="1">
              <a:buFont typeface="Wingdings" charset="2"/>
              <a:buNone/>
            </a:pPr>
            <a:endParaRPr lang="en-US" sz="2400">
              <a:latin typeface="Times New Roman" pitchFamily="18" charset="0"/>
              <a:cs typeface="Times New Roman" pitchFamily="18" charset="0"/>
            </a:endParaRPr>
          </a:p>
        </p:txBody>
      </p:sp>
      <p:grpSp>
        <p:nvGrpSpPr>
          <p:cNvPr id="32773" name="Group 4"/>
          <p:cNvGrpSpPr/>
          <p:nvPr/>
        </p:nvGrpSpPr>
        <p:grpSpPr>
          <a:xfrm>
            <a:off x="5105400" y="1600200"/>
            <a:ext cx="2201863" cy="1828800"/>
            <a:chOff x="144" y="2256"/>
            <a:chExt cx="2443" cy="1857"/>
          </a:xfrm>
        </p:grpSpPr>
        <p:pic>
          <p:nvPicPr>
            <p:cNvPr id="32774" name="Picture 5" descr="p31_Table2_2p"/>
            <p:cNvPicPr>
              <a:picLocks noChangeAspect="1" noChangeArrowheads="1"/>
            </p:cNvPicPr>
            <p:nvPr/>
          </p:nvPicPr>
          <p:blipFill>
            <a:blip r:embed="rId3">
              <a:extLst>
                <a:ext uri="{28A0092B-C50C-407E-A947-70E740481C1C}">
                  <a14:useLocalDpi xmlns:a14="http://schemas.microsoft.com/office/drawing/2010/main" val="0"/>
                </a:ext>
              </a:extLst>
            </a:blip>
            <a:srcRect t="22418" r="80266" b="11887"/>
            <a:stretch>
              <a:fillRect/>
            </a:stretch>
          </p:blipFill>
          <p:spPr bwMode="auto">
            <a:xfrm>
              <a:off x="144" y="2256"/>
              <a:ext cx="1200" cy="1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Picture 6" descr="p31_Table2_2p"/>
            <p:cNvPicPr>
              <a:picLocks noChangeAspect="1" noChangeArrowheads="1"/>
            </p:cNvPicPr>
            <p:nvPr/>
          </p:nvPicPr>
          <p:blipFill>
            <a:blip r:embed="rId3">
              <a:extLst>
                <a:ext uri="{28A0092B-C50C-407E-A947-70E740481C1C}">
                  <a14:useLocalDpi xmlns:a14="http://schemas.microsoft.com/office/drawing/2010/main" val="0"/>
                </a:ext>
              </a:extLst>
            </a:blip>
            <a:srcRect l="32365" t="22418" r="44035" b="11887"/>
            <a:stretch>
              <a:fillRect/>
            </a:stretch>
          </p:blipFill>
          <p:spPr bwMode="auto">
            <a:xfrm>
              <a:off x="1152" y="2256"/>
              <a:ext cx="1435" cy="1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809749955"/>
      </p:ext>
    </p:extLst>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33794" name="Picture 3" descr="p32_fig2_2"/>
          <p:cNvPicPr>
            <a:picLocks noChangeAspect="1" noChangeArrowheads="1"/>
          </p:cNvPicPr>
          <p:nvPr/>
        </p:nvPicPr>
        <p:blipFill>
          <a:blip r:embed="rId2">
            <a:extLst>
              <a:ext uri="{28A0092B-C50C-407E-A947-70E740481C1C}">
                <a14:useLocalDpi xmlns:a14="http://schemas.microsoft.com/office/drawing/2010/main" val="0"/>
              </a:ext>
            </a:extLst>
          </a:blip>
          <a:srcRect l="11369" r="18143" b="22162"/>
          <a:stretch>
            <a:fillRect/>
          </a:stretch>
        </p:blipFill>
        <p:spPr bwMode="auto">
          <a:xfrm>
            <a:off x="4419600" y="3429000"/>
            <a:ext cx="4572000" cy="331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Rectangle 2"/>
          <p:cNvSpPr>
            <a:spLocks noGrp="1" noChangeArrowheads="1"/>
          </p:cNvSpPr>
          <p:nvPr>
            <p:ph type="title"/>
          </p:nvPr>
        </p:nvSpPr>
        <p:spPr>
          <a:xfrm>
            <a:off x="612775" y="228600"/>
            <a:ext cx="8153400" cy="990600"/>
          </a:xfrm>
        </p:spPr>
        <p:txBody>
          <a:bodyPr/>
          <a:lstStyle>
            <a:defPPr/>
          </a:lstStyle>
          <a:p>
            <a:pPr eaLnBrk="1" hangingPunct="1"/>
            <a:r>
              <a:rPr lang="en-US" sz="4000">
                <a:latin typeface="Times New Roman" pitchFamily="18" charset="0"/>
                <a:cs typeface="Times New Roman" pitchFamily="18" charset="0"/>
              </a:rPr>
              <a:t>Bar Graphs</a:t>
            </a:r>
          </a:p>
        </p:txBody>
      </p:sp>
      <p:sp>
        <p:nvSpPr>
          <p:cNvPr id="33796" name="Rectangle 3"/>
          <p:cNvSpPr>
            <a:spLocks noGrp="1" noChangeArrowheads="1"/>
          </p:cNvSpPr>
          <p:nvPr>
            <p:ph type="body" idx="4294967295"/>
          </p:nvPr>
        </p:nvSpPr>
        <p:spPr>
          <a:xfrm>
            <a:off x="228600" y="1600200"/>
            <a:ext cx="4343400" cy="4495800"/>
          </a:xfrm>
        </p:spPr>
        <p:txBody>
          <a:bodyPr/>
          <a:lstStyle>
            <a:defPPr/>
          </a:lstStyle>
          <a:p>
            <a:pPr eaLnBrk="1" hangingPunct="1"/>
            <a:r>
              <a:rPr lang="en-US" sz="2400">
                <a:latin typeface="Times New Roman" pitchFamily="18" charset="0"/>
                <a:cs typeface="Times New Roman" pitchFamily="18" charset="0"/>
              </a:rPr>
              <a:t>Summarizes categorical variable</a:t>
            </a:r>
          </a:p>
          <a:p>
            <a:pPr eaLnBrk="1" hangingPunct="1"/>
            <a:r>
              <a:rPr lang="en-US" sz="2400">
                <a:latin typeface="Times New Roman" pitchFamily="18" charset="0"/>
                <a:cs typeface="Times New Roman" pitchFamily="18" charset="0"/>
              </a:rPr>
              <a:t>Vertical bars for each category</a:t>
            </a:r>
          </a:p>
          <a:p>
            <a:pPr eaLnBrk="1" hangingPunct="1"/>
            <a:r>
              <a:rPr lang="en-US" sz="2400">
                <a:latin typeface="Times New Roman" pitchFamily="18" charset="0"/>
                <a:cs typeface="Times New Roman" pitchFamily="18" charset="0"/>
              </a:rPr>
              <a:t>Height of each bar represents </a:t>
            </a:r>
            <a:r>
              <a:rPr lang="en-US" sz="2400">
                <a:solidFill>
                  <a:srgbClr val="C00000"/>
                </a:solidFill>
                <a:latin typeface="Times New Roman" pitchFamily="18" charset="0"/>
                <a:cs typeface="Times New Roman" pitchFamily="18" charset="0"/>
              </a:rPr>
              <a:t>either counts or percentages</a:t>
            </a:r>
          </a:p>
          <a:p>
            <a:pPr eaLnBrk="1" hangingPunct="1"/>
            <a:r>
              <a:rPr lang="en-US" sz="2400">
                <a:latin typeface="Times New Roman" pitchFamily="18" charset="0"/>
                <a:cs typeface="Times New Roman" pitchFamily="18" charset="0"/>
              </a:rPr>
              <a:t>Easier to compare categories with bar graph than with pie chart</a:t>
            </a:r>
          </a:p>
          <a:p>
            <a:pPr eaLnBrk="1" hangingPunct="1"/>
            <a:r>
              <a:rPr lang="en-US" sz="2400">
                <a:latin typeface="Times New Roman" pitchFamily="18" charset="0"/>
                <a:cs typeface="Times New Roman" pitchFamily="18" charset="0"/>
              </a:rPr>
              <a:t>Called </a:t>
            </a:r>
            <a:r>
              <a:rPr lang="en-US" sz="2400">
                <a:solidFill>
                  <a:schemeClr val="accent1"/>
                </a:solidFill>
                <a:latin typeface="Times New Roman" pitchFamily="18" charset="0"/>
                <a:cs typeface="Times New Roman" pitchFamily="18" charset="0"/>
              </a:rPr>
              <a:t>Pareto Charts </a:t>
            </a:r>
            <a:r>
              <a:rPr lang="en-US" sz="2400">
                <a:latin typeface="Times New Roman" pitchFamily="18" charset="0"/>
                <a:cs typeface="Times New Roman" pitchFamily="18" charset="0"/>
              </a:rPr>
              <a:t>when ordered from tallest to shortest</a:t>
            </a:r>
          </a:p>
        </p:txBody>
      </p:sp>
      <p:grpSp>
        <p:nvGrpSpPr>
          <p:cNvPr id="33797" name="Group 4"/>
          <p:cNvGrpSpPr/>
          <p:nvPr/>
        </p:nvGrpSpPr>
        <p:grpSpPr>
          <a:xfrm>
            <a:off x="5722938" y="1524000"/>
            <a:ext cx="2201862" cy="1828800"/>
            <a:chOff x="144" y="2256"/>
            <a:chExt cx="2443" cy="1857"/>
          </a:xfrm>
        </p:grpSpPr>
        <p:pic>
          <p:nvPicPr>
            <p:cNvPr id="33798" name="Picture 5" descr="p31_Table2_2p"/>
            <p:cNvPicPr>
              <a:picLocks noChangeAspect="1" noChangeArrowheads="1"/>
            </p:cNvPicPr>
            <p:nvPr/>
          </p:nvPicPr>
          <p:blipFill>
            <a:blip r:embed="rId3">
              <a:extLst>
                <a:ext uri="{28A0092B-C50C-407E-A947-70E740481C1C}">
                  <a14:useLocalDpi xmlns:a14="http://schemas.microsoft.com/office/drawing/2010/main" val="0"/>
                </a:ext>
              </a:extLst>
            </a:blip>
            <a:srcRect t="22418" r="80266" b="11887"/>
            <a:stretch>
              <a:fillRect/>
            </a:stretch>
          </p:blipFill>
          <p:spPr bwMode="auto">
            <a:xfrm>
              <a:off x="144" y="2256"/>
              <a:ext cx="1200" cy="1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9" name="Picture 6" descr="p31_Table2_2p"/>
            <p:cNvPicPr>
              <a:picLocks noChangeAspect="1" noChangeArrowheads="1"/>
            </p:cNvPicPr>
            <p:nvPr/>
          </p:nvPicPr>
          <p:blipFill>
            <a:blip r:embed="rId3">
              <a:extLst>
                <a:ext uri="{28A0092B-C50C-407E-A947-70E740481C1C}">
                  <a14:useLocalDpi xmlns:a14="http://schemas.microsoft.com/office/drawing/2010/main" val="0"/>
                </a:ext>
              </a:extLst>
            </a:blip>
            <a:srcRect l="32365" t="22418" r="44035" b="11887"/>
            <a:stretch>
              <a:fillRect/>
            </a:stretch>
          </p:blipFill>
          <p:spPr bwMode="auto">
            <a:xfrm>
              <a:off x="1152" y="2256"/>
              <a:ext cx="1435" cy="1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135960145"/>
      </p:ext>
    </p:extLst>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3795" name="Rectangle 2"/>
          <p:cNvSpPr>
            <a:spLocks noGrp="1" noChangeArrowheads="1"/>
          </p:cNvSpPr>
          <p:nvPr>
            <p:ph type="title"/>
          </p:nvPr>
        </p:nvSpPr>
        <p:spPr>
          <a:xfrm>
            <a:off x="612775" y="228600"/>
            <a:ext cx="8153400" cy="990600"/>
          </a:xfrm>
        </p:spPr>
        <p:txBody>
          <a:bodyPr/>
          <a:lstStyle>
            <a:defPPr/>
          </a:lstStyle>
          <a:p>
            <a:pPr eaLnBrk="1" hangingPunct="1"/>
            <a:r>
              <a:rPr lang="en-US" sz="4000">
                <a:latin typeface="Times New Roman" pitchFamily="18" charset="0"/>
                <a:cs typeface="Times New Roman" pitchFamily="18" charset="0"/>
              </a:rPr>
              <a:t>Multiple Bar Graphs</a:t>
            </a:r>
          </a:p>
        </p:txBody>
      </p:sp>
      <p:sp>
        <p:nvSpPr>
          <p:cNvPr id="33796" name="Rectangle 3"/>
          <p:cNvSpPr>
            <a:spLocks noGrp="1" noChangeArrowheads="1"/>
          </p:cNvSpPr>
          <p:nvPr>
            <p:ph type="body" idx="4294967295"/>
          </p:nvPr>
        </p:nvSpPr>
        <p:spPr>
          <a:xfrm>
            <a:off x="228600" y="1600200"/>
            <a:ext cx="8153400" cy="1600200"/>
          </a:xfrm>
        </p:spPr>
        <p:txBody>
          <a:bodyPr>
            <a:normAutofit/>
          </a:bodyPr>
          <a:lstStyle>
            <a:defPPr/>
          </a:lstStyle>
          <a:p>
            <a:r>
              <a:rPr lang="en-US" sz="2400">
                <a:latin typeface="Times New Roman" pitchFamily="18" charset="0"/>
                <a:cs typeface="Times New Roman" pitchFamily="18" charset="0"/>
              </a:rPr>
              <a:t>Also called compound bar charts</a:t>
            </a:r>
          </a:p>
          <a:p>
            <a:r>
              <a:rPr lang="en-US" sz="2400">
                <a:latin typeface="Times New Roman" pitchFamily="18" charset="0"/>
                <a:cs typeface="Times New Roman" pitchFamily="18" charset="0"/>
              </a:rPr>
              <a:t>More then one sub-attribute of variable can be expressed</a:t>
            </a:r>
          </a:p>
          <a:p>
            <a:r>
              <a:rPr lang="en-US" sz="2400">
                <a:latin typeface="Times New Roman" pitchFamily="18" charset="0"/>
                <a:cs typeface="Times New Roman" pitchFamily="18" charset="0"/>
              </a:rPr>
              <a:t>Used for compare data</a:t>
            </a:r>
          </a:p>
          <a:p>
            <a:endParaRPr lang="en-US" sz="2400">
              <a:latin typeface="Times New Roman" pitchFamily="18" charset="0"/>
              <a:cs typeface="Times New Roman" pitchFamily="18" charset="0"/>
            </a:endParaRPr>
          </a:p>
          <a:p>
            <a:endParaRPr lang="en-US" sz="2400">
              <a:latin typeface="Times New Roman" pitchFamily="18" charset="0"/>
              <a:cs typeface="Times New Roman" pitchFamily="18" charset="0"/>
            </a:endParaRPr>
          </a:p>
          <a:p>
            <a:endParaRPr lang="en-US" sz="2400">
              <a:latin typeface="Times New Roman" pitchFamily="18" charset="0"/>
              <a:cs typeface="Times New Roman" pitchFamily="18" charset="0"/>
            </a:endParaRPr>
          </a:p>
        </p:txBody>
      </p:sp>
      <p:pic>
        <p:nvPicPr>
          <p:cNvPr id="8" name="Picture 2">
            <a:extLst>
              <a:ext uri="{FF2B5EF4-FFF2-40B4-BE49-F238E27FC236}">
                <a16:creationId xmlns:a16="http://schemas.microsoft.com/office/drawing/2014/main" id="{3041CA9B-5E14-4DC0-305A-FF5A12878FA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69310" y="3193774"/>
            <a:ext cx="5605379"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8017616"/>
      </p:ext>
    </p:extLst>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3795" name="Rectangle 2"/>
          <p:cNvSpPr>
            <a:spLocks noGrp="1" noChangeArrowheads="1"/>
          </p:cNvSpPr>
          <p:nvPr>
            <p:ph type="title"/>
          </p:nvPr>
        </p:nvSpPr>
        <p:spPr>
          <a:xfrm>
            <a:off x="612775" y="228600"/>
            <a:ext cx="8153400" cy="990600"/>
          </a:xfrm>
        </p:spPr>
        <p:txBody>
          <a:bodyPr/>
          <a:lstStyle>
            <a:defPPr/>
          </a:lstStyle>
          <a:p>
            <a:pPr eaLnBrk="1" hangingPunct="1"/>
            <a:r>
              <a:rPr lang="en-US" sz="4000">
                <a:latin typeface="Times New Roman" pitchFamily="18" charset="0"/>
                <a:cs typeface="Times New Roman" pitchFamily="18" charset="0"/>
              </a:rPr>
              <a:t>Line Graph</a:t>
            </a:r>
          </a:p>
        </p:txBody>
      </p:sp>
      <p:sp>
        <p:nvSpPr>
          <p:cNvPr id="33796" name="Rectangle 3"/>
          <p:cNvSpPr>
            <a:spLocks noGrp="1" noChangeArrowheads="1"/>
          </p:cNvSpPr>
          <p:nvPr>
            <p:ph type="body" idx="4294967295"/>
          </p:nvPr>
        </p:nvSpPr>
        <p:spPr>
          <a:xfrm>
            <a:off x="228600" y="1600200"/>
            <a:ext cx="8153400" cy="1600200"/>
          </a:xfrm>
        </p:spPr>
        <p:txBody>
          <a:bodyPr>
            <a:normAutofit/>
          </a:bodyPr>
          <a:lstStyle>
            <a:defPPr/>
          </a:lstStyle>
          <a:p>
            <a:r>
              <a:rPr lang="en-US" sz="2400">
                <a:latin typeface="Times New Roman" pitchFamily="18" charset="0"/>
                <a:cs typeface="Times New Roman" pitchFamily="18" charset="0"/>
              </a:rPr>
              <a:t>Line diagrams are used to show the trend of events with the passage of time.</a:t>
            </a:r>
          </a:p>
          <a:p>
            <a:endParaRPr lang="en-US" sz="2400">
              <a:latin typeface="Times New Roman" pitchFamily="18" charset="0"/>
              <a:cs typeface="Times New Roman" pitchFamily="18" charset="0"/>
            </a:endParaRPr>
          </a:p>
          <a:p>
            <a:endParaRPr lang="en-US" sz="2400">
              <a:latin typeface="Times New Roman" pitchFamily="18" charset="0"/>
              <a:cs typeface="Times New Roman" pitchFamily="18" charset="0"/>
            </a:endParaRPr>
          </a:p>
          <a:p>
            <a:endParaRPr lang="en-US" sz="2400">
              <a:latin typeface="Times New Roman" pitchFamily="18" charset="0"/>
              <a:cs typeface="Times New Roman" pitchFamily="18" charset="0"/>
            </a:endParaRPr>
          </a:p>
        </p:txBody>
      </p:sp>
      <p:pic>
        <p:nvPicPr>
          <p:cNvPr id="5" name="Picture 2">
            <a:extLst>
              <a:ext uri="{FF2B5EF4-FFF2-40B4-BE49-F238E27FC236}">
                <a16:creationId xmlns:a16="http://schemas.microsoft.com/office/drawing/2014/main" id="{8A5E2753-A159-FD2B-615C-6198F90F85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2836" y="3419061"/>
            <a:ext cx="4343400" cy="2036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7B0F11D0-DDCF-F286-EB05-82AF3E2D03BD}"/>
              </a:ext>
            </a:extLst>
          </p:cNvPr>
          <p:cNvPicPr>
            <a:picLocks noChangeAspect="1"/>
          </p:cNvPicPr>
          <p:nvPr/>
        </p:nvPicPr>
        <p:blipFill>
          <a:blip r:embed="rId3"/>
          <a:stretch>
            <a:fillRect/>
          </a:stretch>
        </p:blipFill>
        <p:spPr>
          <a:xfrm>
            <a:off x="5562600" y="3352800"/>
            <a:ext cx="3083339" cy="2438400"/>
          </a:xfrm>
          <a:prstGeom prst="rect">
            <a:avLst/>
          </a:prstGeom>
        </p:spPr>
      </p:pic>
    </p:spTree>
    <p:extLst>
      <p:ext uri="{BB962C8B-B14F-4D97-AF65-F5344CB8AC3E}">
        <p14:creationId xmlns:p14="http://schemas.microsoft.com/office/powerpoint/2010/main" val="1491203681"/>
      </p:ext>
    </p:extLst>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Rectangle 1"/>
          <p:cNvSpPr>
            <a:spLocks noGrp="1" noChangeArrowheads="1"/>
          </p:cNvSpPr>
          <p:nvPr/>
        </p:nvSpPr>
        <p:spPr bwMode="auto">
          <a:xfrm>
            <a:off x="866616" y="1143000"/>
            <a:ext cx="736298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282575" indent="-282575" algn="l" defTabSz="914400" rtl="0" eaLnBrk="0" fontAlgn="base" latinLnBrk="0" hangingPunct="0">
              <a:spcBef>
                <a:spcPct val="20000"/>
              </a:spcBef>
              <a:spcAft>
                <a:spcPct val="0"/>
              </a:spcAft>
              <a:buChar char="•"/>
              <a:defRPr sz="3200" kern="1200">
                <a:solidFill>
                  <a:schemeClr val="tx1"/>
                </a:solidFill>
                <a:latin typeface="+mn-lt"/>
                <a:ea typeface="+mn-ea"/>
                <a:cs typeface="+mn-cs"/>
              </a:defRPr>
            </a:lvl1pPr>
            <a:lvl2pPr marL="742950" indent="-285750" algn="l" defTabSz="914400" rtl="0" eaLnBrk="0" fontAlgn="base" latinLnBrk="0" hangingPunct="0">
              <a:spcBef>
                <a:spcPct val="20000"/>
              </a:spcBef>
              <a:spcAft>
                <a:spcPct val="0"/>
              </a:spcAft>
              <a:buChar char="–"/>
              <a:defRPr sz="2800" kern="1200">
                <a:solidFill>
                  <a:schemeClr val="tx1"/>
                </a:solidFill>
                <a:latin typeface="+mn-lt"/>
                <a:ea typeface="+mn-ea"/>
                <a:cs typeface="+mn-cs"/>
              </a:defRPr>
            </a:lvl2pPr>
            <a:lvl3pPr marL="1143000" indent="-228600" algn="l" defTabSz="914400" rtl="0" eaLnBrk="0" fontAlgn="base" latinLnBrk="0" hangingPunct="0">
              <a:spcBef>
                <a:spcPct val="20000"/>
              </a:spcBef>
              <a:spcAft>
                <a:spcPct val="0"/>
              </a:spcAft>
              <a:buChar char="•"/>
              <a:defRPr sz="2400" kern="1200">
                <a:solidFill>
                  <a:schemeClr val="tx1"/>
                </a:solidFill>
                <a:latin typeface="+mn-lt"/>
                <a:ea typeface="+mn-ea"/>
                <a:cs typeface="+mn-cs"/>
              </a:defRPr>
            </a:lvl3pPr>
            <a:lvl4pPr marL="1600200" indent="-228600" algn="l" defTabSz="914400" rtl="0" eaLnBrk="0" fontAlgn="base" latinLnBrk="0" hangingPunct="0">
              <a:spcBef>
                <a:spcPct val="20000"/>
              </a:spcBef>
              <a:spcAft>
                <a:spcPct val="0"/>
              </a:spcAft>
              <a:buChar char="–"/>
              <a:defRPr sz="2000" kern="1200">
                <a:solidFill>
                  <a:schemeClr val="tx1"/>
                </a:solidFill>
                <a:latin typeface="+mn-lt"/>
                <a:ea typeface="+mn-ea"/>
                <a:cs typeface="+mn-cs"/>
              </a:defRPr>
            </a:lvl4pPr>
            <a:lvl5pPr marL="2057400" indent="-228600" algn="l" defTabSz="914400" rtl="0" eaLnBrk="0" fontAlgn="base" latinLnBrk="0"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mn-lt"/>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mn-lt"/>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mn-lt"/>
                <a:ea typeface="+mn-ea"/>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mn-lt"/>
                <a:ea typeface="+mn-ea"/>
                <a:cs typeface="+mn-cs"/>
              </a:defRPr>
            </a:lvl9pPr>
          </a:lstStyle>
          <a:p>
            <a:pPr algn="just">
              <a:lnSpc>
                <a:spcPct val="95000"/>
              </a:lnSpc>
              <a:spcBef>
                <a:spcPct val="40000"/>
              </a:spcBef>
            </a:pPr>
            <a:r>
              <a:rPr lang="en-US" sz="2400" b="1" u="sng">
                <a:solidFill>
                  <a:srgbClr val="666699"/>
                </a:solidFill>
                <a:latin typeface="Times New Roman" pitchFamily="18" charset="0"/>
                <a:cs typeface="Times New Roman" pitchFamily="18" charset="0"/>
              </a:rPr>
              <a:t>Frequency Distribution</a:t>
            </a:r>
            <a:r>
              <a:rPr lang="en-US" sz="2400" b="1">
                <a:solidFill>
                  <a:srgbClr val="666699"/>
                </a:solidFill>
                <a:latin typeface="Times New Roman" pitchFamily="18" charset="0"/>
                <a:cs typeface="Times New Roman" pitchFamily="18" charset="0"/>
              </a:rPr>
              <a:t>:</a:t>
            </a:r>
            <a:r>
              <a:rPr lang="en-US" sz="2400">
                <a:latin typeface="Times New Roman" pitchFamily="18" charset="0"/>
                <a:cs typeface="Times New Roman" pitchFamily="18" charset="0"/>
              </a:rPr>
              <a:t> A listing, often expressed in chart form, that pairs each value of a variable with its frequency</a:t>
            </a:r>
          </a:p>
        </p:txBody>
      </p:sp>
      <p:sp>
        <p:nvSpPr>
          <p:cNvPr id="3" name="Rectangle 2"/>
          <p:cNvSpPr/>
          <p:nvPr/>
        </p:nvSpPr>
        <p:spPr>
          <a:xfrm>
            <a:off x="2091994" y="193485"/>
            <a:ext cx="4960012" cy="707886"/>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a:latin typeface="Times" pitchFamily="2" charset="0"/>
              </a:rPr>
              <a:t>Frequency Distribution</a:t>
            </a:r>
          </a:p>
        </p:txBody>
      </p:sp>
      <p:sp>
        <p:nvSpPr>
          <p:cNvPr id="4" name="Rectangle 3"/>
          <p:cNvSpPr>
            <a:spLocks noChangeArrowheads="1"/>
          </p:cNvSpPr>
          <p:nvPr/>
        </p:nvSpPr>
        <p:spPr bwMode="auto">
          <a:xfrm>
            <a:off x="838200" y="2822315"/>
            <a:ext cx="7658100" cy="849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00" rtl="0" eaLnBrk="0" fontAlgn="base" latinLnBrk="0" hangingPunct="0">
              <a:spcBef>
                <a:spcPct val="0"/>
              </a:spcBef>
              <a:spcAft>
                <a:spcPct val="0"/>
              </a:spcAft>
              <a:defRPr sz="2400" b="1" kern="1200">
                <a:solidFill>
                  <a:schemeClr val="tx1"/>
                </a:solidFill>
                <a:latin typeface="Arial" pitchFamily="34" charset="0"/>
                <a:ea typeface="+mn-ea"/>
                <a:cs typeface="+mn-cs"/>
              </a:defRPr>
            </a:lvl1pPr>
            <a:lvl2pPr marL="457200" algn="l" defTabSz="914400" rtl="0" eaLnBrk="0" fontAlgn="base" latinLnBrk="0" hangingPunct="0">
              <a:spcBef>
                <a:spcPct val="0"/>
              </a:spcBef>
              <a:spcAft>
                <a:spcPct val="0"/>
              </a:spcAft>
              <a:defRPr sz="2400" b="1" kern="1200">
                <a:solidFill>
                  <a:schemeClr val="tx1"/>
                </a:solidFill>
                <a:latin typeface="Arial" pitchFamily="34" charset="0"/>
                <a:ea typeface="+mn-ea"/>
                <a:cs typeface="+mn-cs"/>
              </a:defRPr>
            </a:lvl2pPr>
            <a:lvl3pPr marL="914400" algn="l" defTabSz="914400" rtl="0" eaLnBrk="0" fontAlgn="base" latinLnBrk="0" hangingPunct="0">
              <a:spcBef>
                <a:spcPct val="0"/>
              </a:spcBef>
              <a:spcAft>
                <a:spcPct val="0"/>
              </a:spcAft>
              <a:defRPr sz="2400" b="1" kern="1200">
                <a:solidFill>
                  <a:schemeClr val="tx1"/>
                </a:solidFill>
                <a:latin typeface="Arial" pitchFamily="34" charset="0"/>
                <a:ea typeface="+mn-ea"/>
                <a:cs typeface="+mn-cs"/>
              </a:defRPr>
            </a:lvl3pPr>
            <a:lvl4pPr marL="1371600" algn="l" defTabSz="914400" rtl="0" eaLnBrk="0" fontAlgn="base" latinLnBrk="0" hangingPunct="0">
              <a:spcBef>
                <a:spcPct val="0"/>
              </a:spcBef>
              <a:spcAft>
                <a:spcPct val="0"/>
              </a:spcAft>
              <a:defRPr sz="2400" b="1" kern="1200">
                <a:solidFill>
                  <a:schemeClr val="tx1"/>
                </a:solidFill>
                <a:latin typeface="Arial" pitchFamily="34" charset="0"/>
                <a:ea typeface="+mn-ea"/>
                <a:cs typeface="+mn-cs"/>
              </a:defRPr>
            </a:lvl4pPr>
            <a:lvl5pPr marL="1828800" algn="l" defTabSz="914400" rtl="0" eaLnBrk="0" fontAlgn="base" latinLnBrk="0" hangingPunct="0">
              <a:spcBef>
                <a:spcPct val="0"/>
              </a:spcBef>
              <a:spcAft>
                <a:spcPct val="0"/>
              </a:spcAft>
              <a:defRPr sz="2400" b="1" kern="1200">
                <a:solidFill>
                  <a:schemeClr val="tx1"/>
                </a:solidFill>
                <a:latin typeface="Arial" pitchFamily="34" charset="0"/>
                <a:ea typeface="+mn-ea"/>
                <a:cs typeface="+mn-cs"/>
              </a:defRPr>
            </a:lvl5pPr>
            <a:lvl6pPr marL="2286000" algn="l" defTabSz="914400" rtl="0" eaLnBrk="1" latinLnBrk="0" hangingPunct="1">
              <a:defRPr sz="2400" b="1" kern="1200">
                <a:solidFill>
                  <a:schemeClr val="tx1"/>
                </a:solidFill>
                <a:latin typeface="Arial" pitchFamily="34" charset="0"/>
                <a:ea typeface="+mn-ea"/>
                <a:cs typeface="+mn-cs"/>
              </a:defRPr>
            </a:lvl6pPr>
            <a:lvl7pPr marL="2743200" algn="l" defTabSz="914400" rtl="0" eaLnBrk="1" latinLnBrk="0" hangingPunct="1">
              <a:defRPr sz="2400" b="1" kern="1200">
                <a:solidFill>
                  <a:schemeClr val="tx1"/>
                </a:solidFill>
                <a:latin typeface="Arial" pitchFamily="34" charset="0"/>
                <a:ea typeface="+mn-ea"/>
                <a:cs typeface="+mn-cs"/>
              </a:defRPr>
            </a:lvl7pPr>
            <a:lvl8pPr marL="3200400" algn="l" defTabSz="914400" rtl="0" eaLnBrk="1" latinLnBrk="0" hangingPunct="1">
              <a:defRPr sz="2400" b="1" kern="1200">
                <a:solidFill>
                  <a:schemeClr val="tx1"/>
                </a:solidFill>
                <a:latin typeface="Arial" pitchFamily="34" charset="0"/>
                <a:ea typeface="+mn-ea"/>
                <a:cs typeface="+mn-cs"/>
              </a:defRPr>
            </a:lvl8pPr>
            <a:lvl9pPr marL="3657600" algn="l" defTabSz="914400" rtl="0" eaLnBrk="1" latinLnBrk="0" hangingPunct="1">
              <a:defRPr sz="2400" b="1" kern="1200">
                <a:solidFill>
                  <a:schemeClr val="tx1"/>
                </a:solidFill>
                <a:latin typeface="Arial" pitchFamily="34" charset="0"/>
                <a:ea typeface="+mn-ea"/>
                <a:cs typeface="+mn-cs"/>
              </a:defRPr>
            </a:lvl9pPr>
          </a:lstStyle>
          <a:p>
            <a:pPr marL="342900" indent="-342900">
              <a:lnSpc>
                <a:spcPct val="95000"/>
              </a:lnSpc>
              <a:spcBef>
                <a:spcPct val="40000"/>
              </a:spcBef>
              <a:buFont typeface="Arial" pitchFamily="34" charset="0"/>
              <a:buChar char="•"/>
            </a:pPr>
            <a:r>
              <a:rPr lang="en-US" u="sng">
                <a:solidFill>
                  <a:srgbClr val="666699"/>
                </a:solidFill>
                <a:latin typeface="Times New Roman" pitchFamily="18" charset="0"/>
              </a:rPr>
              <a:t>Ungrouped Frequency Distribution</a:t>
            </a:r>
            <a:r>
              <a:rPr lang="en-US">
                <a:solidFill>
                  <a:srgbClr val="666699"/>
                </a:solidFill>
                <a:latin typeface="Times New Roman" pitchFamily="18" charset="0"/>
              </a:rPr>
              <a:t>:</a:t>
            </a:r>
            <a:r>
              <a:rPr lang="en-US" b="0">
                <a:latin typeface="Times New Roman" pitchFamily="18" charset="0"/>
              </a:rPr>
              <a:t> Each value of </a:t>
            </a:r>
            <a:r>
              <a:rPr lang="en-US" b="0" i="1">
                <a:latin typeface="Times New Roman" pitchFamily="18" charset="0"/>
              </a:rPr>
              <a:t>x</a:t>
            </a:r>
            <a:r>
              <a:rPr lang="en-US" b="0">
                <a:latin typeface="Times New Roman" pitchFamily="18" charset="0"/>
              </a:rPr>
              <a:t> in the distribution stands alone</a:t>
            </a:r>
          </a:p>
        </p:txBody>
      </p:sp>
      <p:sp>
        <p:nvSpPr>
          <p:cNvPr id="5" name="Rectangle 4"/>
          <p:cNvSpPr>
            <a:spLocks noChangeArrowheads="1"/>
          </p:cNvSpPr>
          <p:nvPr/>
        </p:nvSpPr>
        <p:spPr bwMode="auto">
          <a:xfrm>
            <a:off x="762000" y="4267200"/>
            <a:ext cx="7620000" cy="82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00" rtl="0" eaLnBrk="0" fontAlgn="base" latinLnBrk="0" hangingPunct="0">
              <a:spcBef>
                <a:spcPct val="0"/>
              </a:spcBef>
              <a:spcAft>
                <a:spcPct val="0"/>
              </a:spcAft>
              <a:defRPr sz="2400" b="1" kern="1200">
                <a:solidFill>
                  <a:schemeClr val="tx1"/>
                </a:solidFill>
                <a:latin typeface="Arial" pitchFamily="34" charset="0"/>
                <a:ea typeface="+mn-ea"/>
                <a:cs typeface="+mn-cs"/>
              </a:defRPr>
            </a:lvl1pPr>
            <a:lvl2pPr marL="457200" algn="l" defTabSz="914400" rtl="0" eaLnBrk="0" fontAlgn="base" latinLnBrk="0" hangingPunct="0">
              <a:spcBef>
                <a:spcPct val="0"/>
              </a:spcBef>
              <a:spcAft>
                <a:spcPct val="0"/>
              </a:spcAft>
              <a:defRPr sz="2400" b="1" kern="1200">
                <a:solidFill>
                  <a:schemeClr val="tx1"/>
                </a:solidFill>
                <a:latin typeface="Arial" pitchFamily="34" charset="0"/>
                <a:ea typeface="+mn-ea"/>
                <a:cs typeface="+mn-cs"/>
              </a:defRPr>
            </a:lvl2pPr>
            <a:lvl3pPr marL="914400" algn="l" defTabSz="914400" rtl="0" eaLnBrk="0" fontAlgn="base" latinLnBrk="0" hangingPunct="0">
              <a:spcBef>
                <a:spcPct val="0"/>
              </a:spcBef>
              <a:spcAft>
                <a:spcPct val="0"/>
              </a:spcAft>
              <a:defRPr sz="2400" b="1" kern="1200">
                <a:solidFill>
                  <a:schemeClr val="tx1"/>
                </a:solidFill>
                <a:latin typeface="Arial" pitchFamily="34" charset="0"/>
                <a:ea typeface="+mn-ea"/>
                <a:cs typeface="+mn-cs"/>
              </a:defRPr>
            </a:lvl3pPr>
            <a:lvl4pPr marL="1371600" algn="l" defTabSz="914400" rtl="0" eaLnBrk="0" fontAlgn="base" latinLnBrk="0" hangingPunct="0">
              <a:spcBef>
                <a:spcPct val="0"/>
              </a:spcBef>
              <a:spcAft>
                <a:spcPct val="0"/>
              </a:spcAft>
              <a:defRPr sz="2400" b="1" kern="1200">
                <a:solidFill>
                  <a:schemeClr val="tx1"/>
                </a:solidFill>
                <a:latin typeface="Arial" pitchFamily="34" charset="0"/>
                <a:ea typeface="+mn-ea"/>
                <a:cs typeface="+mn-cs"/>
              </a:defRPr>
            </a:lvl4pPr>
            <a:lvl5pPr marL="1828800" algn="l" defTabSz="914400" rtl="0" eaLnBrk="0" fontAlgn="base" latinLnBrk="0" hangingPunct="0">
              <a:spcBef>
                <a:spcPct val="0"/>
              </a:spcBef>
              <a:spcAft>
                <a:spcPct val="0"/>
              </a:spcAft>
              <a:defRPr sz="2400" b="1" kern="1200">
                <a:solidFill>
                  <a:schemeClr val="tx1"/>
                </a:solidFill>
                <a:latin typeface="Arial" pitchFamily="34" charset="0"/>
                <a:ea typeface="+mn-ea"/>
                <a:cs typeface="+mn-cs"/>
              </a:defRPr>
            </a:lvl5pPr>
            <a:lvl6pPr marL="2286000" algn="l" defTabSz="914400" rtl="0" eaLnBrk="1" latinLnBrk="0" hangingPunct="1">
              <a:defRPr sz="2400" b="1" kern="1200">
                <a:solidFill>
                  <a:schemeClr val="tx1"/>
                </a:solidFill>
                <a:latin typeface="Arial" pitchFamily="34" charset="0"/>
                <a:ea typeface="+mn-ea"/>
                <a:cs typeface="+mn-cs"/>
              </a:defRPr>
            </a:lvl6pPr>
            <a:lvl7pPr marL="2743200" algn="l" defTabSz="914400" rtl="0" eaLnBrk="1" latinLnBrk="0" hangingPunct="1">
              <a:defRPr sz="2400" b="1" kern="1200">
                <a:solidFill>
                  <a:schemeClr val="tx1"/>
                </a:solidFill>
                <a:latin typeface="Arial" pitchFamily="34" charset="0"/>
                <a:ea typeface="+mn-ea"/>
                <a:cs typeface="+mn-cs"/>
              </a:defRPr>
            </a:lvl7pPr>
            <a:lvl8pPr marL="3200400" algn="l" defTabSz="914400" rtl="0" eaLnBrk="1" latinLnBrk="0" hangingPunct="1">
              <a:defRPr sz="2400" b="1" kern="1200">
                <a:solidFill>
                  <a:schemeClr val="tx1"/>
                </a:solidFill>
                <a:latin typeface="Arial" pitchFamily="34" charset="0"/>
                <a:ea typeface="+mn-ea"/>
                <a:cs typeface="+mn-cs"/>
              </a:defRPr>
            </a:lvl8pPr>
            <a:lvl9pPr marL="3657600" algn="l" defTabSz="914400" rtl="0" eaLnBrk="1" latinLnBrk="0" hangingPunct="1">
              <a:defRPr sz="2400" b="1" kern="1200">
                <a:solidFill>
                  <a:schemeClr val="tx1"/>
                </a:solidFill>
                <a:latin typeface="Arial" pitchFamily="34" charset="0"/>
                <a:ea typeface="+mn-ea"/>
                <a:cs typeface="+mn-cs"/>
              </a:defRPr>
            </a:lvl9pPr>
          </a:lstStyle>
          <a:p>
            <a:pPr marL="342900" indent="-342900">
              <a:lnSpc>
                <a:spcPct val="95000"/>
              </a:lnSpc>
              <a:spcBef>
                <a:spcPct val="40000"/>
              </a:spcBef>
              <a:buFont typeface="Arial" pitchFamily="34" charset="0"/>
              <a:buChar char="•"/>
            </a:pPr>
            <a:r>
              <a:rPr lang="en-US" u="sng">
                <a:solidFill>
                  <a:srgbClr val="666699"/>
                </a:solidFill>
                <a:latin typeface="Times New Roman" pitchFamily="18" charset="0"/>
              </a:rPr>
              <a:t>Grouped Frequency Distribution</a:t>
            </a:r>
            <a:r>
              <a:rPr lang="en-US">
                <a:solidFill>
                  <a:srgbClr val="666699"/>
                </a:solidFill>
                <a:latin typeface="Times New Roman" pitchFamily="18" charset="0"/>
              </a:rPr>
              <a:t>:</a:t>
            </a:r>
            <a:r>
              <a:rPr lang="en-US" b="0">
                <a:latin typeface="Times New Roman" pitchFamily="18" charset="0"/>
              </a:rPr>
              <a:t> Group the values into a set of classes</a:t>
            </a:r>
          </a:p>
        </p:txBody>
      </p:sp>
    </p:spTree>
    <p:extLst>
      <p:ext uri="{BB962C8B-B14F-4D97-AF65-F5344CB8AC3E}">
        <p14:creationId xmlns:p14="http://schemas.microsoft.com/office/powerpoint/2010/main" val="1928594346"/>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標題 1"/>
          <p:cNvSpPr>
            <a:spLocks noGrp="1"/>
          </p:cNvSpPr>
          <p:nvPr>
            <p:ph type="title"/>
          </p:nvPr>
        </p:nvSpPr>
        <p:spPr>
          <a:xfrm>
            <a:off x="838200" y="304800"/>
            <a:ext cx="7499350" cy="654050"/>
          </a:xfrm>
        </p:spPr>
        <p:txBody>
          <a:bodyPr>
            <a:normAutofit fontScale="90000"/>
          </a:bodyPr>
          <a:lstStyle>
            <a:defPPr/>
          </a:lstStyle>
          <a:p>
            <a:r>
              <a:rPr lang="en-US">
                <a:latin typeface="Times" pitchFamily="2" charset="0"/>
              </a:rPr>
              <a:t>Ungrouped </a:t>
            </a:r>
            <a:r>
              <a:rPr lang="en-US" altLang="zh-TW">
                <a:latin typeface="Times" pitchFamily="2" charset="0"/>
              </a:rPr>
              <a:t>Frequency Distribution</a:t>
            </a:r>
            <a:endParaRPr lang="zh-TW" altLang="en-US">
              <a:latin typeface="Times" pitchFamily="2" charset="0"/>
            </a:endParaRPr>
          </a:p>
        </p:txBody>
      </p:sp>
      <p:sp>
        <p:nvSpPr>
          <p:cNvPr id="13315" name="內容版面配置區 2"/>
          <p:cNvSpPr>
            <a:spLocks noGrp="1"/>
          </p:cNvSpPr>
          <p:nvPr>
            <p:ph idx="1"/>
          </p:nvPr>
        </p:nvSpPr>
        <p:spPr>
          <a:xfrm>
            <a:off x="609600" y="1143000"/>
            <a:ext cx="8001000" cy="2541587"/>
          </a:xfrm>
        </p:spPr>
        <p:txBody>
          <a:bodyPr>
            <a:normAutofit fontScale="92500" lnSpcReduction="20000"/>
          </a:bodyPr>
          <a:lstStyle>
            <a:defPPr/>
          </a:lstStyle>
          <a:p>
            <a:r>
              <a:rPr lang="en-US" altLang="zh-TW" sz="2000">
                <a:latin typeface="Times" pitchFamily="2" charset="0"/>
              </a:rPr>
              <a:t>The following data represent the number of days of sick leave</a:t>
            </a:r>
            <a:r>
              <a:rPr lang="en-US" altLang="zh-TW" sz="1600">
                <a:latin typeface="Times" pitchFamily="2" charset="0"/>
              </a:rPr>
              <a:t> </a:t>
            </a:r>
            <a:r>
              <a:rPr lang="zh-TW" altLang="en-US" sz="1600">
                <a:latin typeface="Times" pitchFamily="2" charset="0"/>
              </a:rPr>
              <a:t> </a:t>
            </a:r>
            <a:r>
              <a:rPr lang="en-US" altLang="zh-TW" sz="2000">
                <a:latin typeface="Times" pitchFamily="2" charset="0"/>
              </a:rPr>
              <a:t>taken by each of </a:t>
            </a:r>
            <a:r>
              <a:rPr lang="en-US" altLang="zh-TW" sz="2000">
                <a:solidFill>
                  <a:srgbClr val="C00000"/>
                </a:solidFill>
                <a:latin typeface="Times" pitchFamily="2" charset="0"/>
                <a:cs typeface="Times New Roman" pitchFamily="18" charset="0"/>
              </a:rPr>
              <a:t>50</a:t>
            </a:r>
            <a:r>
              <a:rPr lang="en-US" altLang="zh-TW" sz="2000">
                <a:solidFill>
                  <a:srgbClr val="C00000"/>
                </a:solidFill>
                <a:latin typeface="Times" pitchFamily="2" charset="0"/>
              </a:rPr>
              <a:t> workers </a:t>
            </a:r>
            <a:r>
              <a:rPr lang="en-US" altLang="zh-TW" sz="2000">
                <a:latin typeface="Times" pitchFamily="2" charset="0"/>
              </a:rPr>
              <a:t>of a given company over the last </a:t>
            </a:r>
            <a:r>
              <a:rPr lang="en-US" altLang="zh-TW" sz="2000">
                <a:latin typeface="Times" pitchFamily="2" charset="0"/>
                <a:cs typeface="Times New Roman" pitchFamily="18" charset="0"/>
              </a:rPr>
              <a:t>6</a:t>
            </a:r>
            <a:r>
              <a:rPr lang="en-US" altLang="zh-TW" sz="2000">
                <a:latin typeface="Times" pitchFamily="2" charset="0"/>
              </a:rPr>
              <a:t> weeks:</a:t>
            </a:r>
          </a:p>
          <a:p>
            <a:endParaRPr lang="en-US" altLang="zh-TW" sz="2000">
              <a:latin typeface="Times" pitchFamily="2" charset="0"/>
            </a:endParaRPr>
          </a:p>
          <a:p>
            <a:pPr lvl="2">
              <a:buFont typeface="Wingdings 2" pitchFamily="18" charset="2"/>
              <a:buNone/>
            </a:pPr>
            <a:r>
              <a:rPr lang="en-US" altLang="zh-TW">
                <a:latin typeface="Times" pitchFamily="2" charset="0"/>
                <a:cs typeface="Times New Roman" pitchFamily="18" charset="0"/>
              </a:rPr>
              <a:t>   2, 2, 0, 0, 5, </a:t>
            </a:r>
            <a:r>
              <a:rPr lang="en-US" altLang="zh-TW">
                <a:solidFill>
                  <a:srgbClr val="0070C0"/>
                </a:solidFill>
                <a:latin typeface="Times" pitchFamily="2" charset="0"/>
                <a:cs typeface="Times New Roman" pitchFamily="18" charset="0"/>
              </a:rPr>
              <a:t>8</a:t>
            </a:r>
            <a:r>
              <a:rPr lang="en-US" altLang="zh-TW">
                <a:latin typeface="Times" pitchFamily="2" charset="0"/>
                <a:cs typeface="Times New Roman" pitchFamily="18" charset="0"/>
              </a:rPr>
              <a:t>, 3, 4, 1, 0, 0, 7, 1, 7, 1, 5, 4, 0, 4, 0, 1,</a:t>
            </a:r>
            <a:r>
              <a:rPr lang="en-US" altLang="zh-TW">
                <a:solidFill>
                  <a:srgbClr val="0070C0"/>
                </a:solidFill>
                <a:latin typeface="Times" pitchFamily="2" charset="0"/>
                <a:cs typeface="Times New Roman" pitchFamily="18" charset="0"/>
              </a:rPr>
              <a:t>8</a:t>
            </a:r>
            <a:r>
              <a:rPr lang="en-US" altLang="zh-TW">
                <a:latin typeface="Times" pitchFamily="2" charset="0"/>
                <a:cs typeface="Times New Roman" pitchFamily="18" charset="0"/>
              </a:rPr>
              <a:t>, </a:t>
            </a:r>
            <a:r>
              <a:rPr lang="en-US" altLang="zh-TW">
                <a:solidFill>
                  <a:srgbClr val="FF0000"/>
                </a:solidFill>
                <a:latin typeface="Times" pitchFamily="2" charset="0"/>
                <a:cs typeface="Times New Roman" pitchFamily="18" charset="0"/>
              </a:rPr>
              <a:t>9</a:t>
            </a:r>
            <a:r>
              <a:rPr lang="en-US" altLang="zh-TW">
                <a:latin typeface="Times" pitchFamily="2" charset="0"/>
                <a:cs typeface="Times New Roman" pitchFamily="18" charset="0"/>
              </a:rPr>
              <a:t>, 7, 0,1, 7, 2, 5, 5, 4, 3, 3, 0, 0, 2, 5, 1, 3, 0, 1, 0, 2, 4, 5, 0, 5, 7, 5, 1</a:t>
            </a:r>
          </a:p>
          <a:p>
            <a:pPr lvl="2">
              <a:buFont typeface="Wingdings 2" pitchFamily="18" charset="2"/>
              <a:buNone/>
            </a:pPr>
            <a:endParaRPr lang="en-US" altLang="zh-TW">
              <a:latin typeface="Times" pitchFamily="2" charset="0"/>
              <a:cs typeface="Times New Roman" pitchFamily="18" charset="0"/>
            </a:endParaRPr>
          </a:p>
          <a:p>
            <a:r>
              <a:rPr lang="en-US" altLang="zh-TW" sz="2000">
                <a:latin typeface="Times" pitchFamily="2" charset="0"/>
              </a:rPr>
              <a:t> Frequency tables </a:t>
            </a:r>
          </a:p>
        </p:txBody>
      </p:sp>
      <p:pic>
        <p:nvPicPr>
          <p:cNvPr id="13317" name="圖片 4" descr="i2.jpg"/>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200400" y="3657600"/>
            <a:ext cx="4098925" cy="2665413"/>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1565575"/>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標題 1"/>
          <p:cNvSpPr>
            <a:spLocks noGrp="1"/>
          </p:cNvSpPr>
          <p:nvPr>
            <p:ph type="title"/>
          </p:nvPr>
        </p:nvSpPr>
        <p:spPr>
          <a:xfrm>
            <a:off x="822325" y="296863"/>
            <a:ext cx="7499350" cy="922337"/>
          </a:xfrm>
        </p:spPr>
        <p:txBody>
          <a:bodyPr>
            <a:normAutofit/>
          </a:bodyPr>
          <a:lstStyle>
            <a:defPPr/>
          </a:lstStyle>
          <a:p>
            <a:pPr eaLnBrk="1" hangingPunct="1"/>
            <a:r>
              <a:rPr lang="en-US" altLang="zh-TW" sz="4000">
                <a:latin typeface="Times" pitchFamily="2" charset="0"/>
              </a:rPr>
              <a:t>Example 2.1</a:t>
            </a:r>
            <a:endParaRPr lang="zh-TW" altLang="en-US" sz="4000">
              <a:latin typeface="Times" pitchFamily="2" charset="0"/>
            </a:endParaRPr>
          </a:p>
        </p:txBody>
      </p:sp>
      <p:sp>
        <p:nvSpPr>
          <p:cNvPr id="14339" name="內容版面配置區 2"/>
          <p:cNvSpPr>
            <a:spLocks noGrp="1"/>
          </p:cNvSpPr>
          <p:nvPr>
            <p:ph idx="1"/>
          </p:nvPr>
        </p:nvSpPr>
        <p:spPr>
          <a:xfrm>
            <a:off x="914400" y="1219200"/>
            <a:ext cx="7747000" cy="5181600"/>
          </a:xfrm>
        </p:spPr>
        <p:txBody>
          <a:bodyPr/>
          <a:lstStyle>
            <a:defPPr/>
          </a:lstStyle>
          <a:p>
            <a:pPr/>
            <a:r>
              <a:rPr lang="en-US" altLang="zh-TW" sz="2000">
                <a:latin typeface="Times" pitchFamily="2" charset="0"/>
              </a:rPr>
              <a:t>Use Table 2.1 to answer the following questions:</a:t>
            </a:r>
          </a:p>
          <a:p>
            <a:pPr>
              <a:buFont typeface="Wingdings 2" pitchFamily="18" charset="2"/>
              <a:buNone/>
            </a:pPr>
            <a:r>
              <a:rPr lang="en-US" altLang="zh-TW" sz="2000">
                <a:latin typeface="Times" pitchFamily="2" charset="0"/>
              </a:rPr>
              <a:t>(a) How many workers had at least </a:t>
            </a:r>
            <a:r>
              <a:rPr lang="en-US" altLang="zh-TW" sz="2000">
                <a:latin typeface="Times" pitchFamily="2" charset="0"/>
                <a:cs typeface="Times New Roman" pitchFamily="18" charset="0"/>
              </a:rPr>
              <a:t>1</a:t>
            </a:r>
            <a:r>
              <a:rPr lang="en-US" altLang="zh-TW" sz="2000">
                <a:latin typeface="Times" pitchFamily="2" charset="0"/>
              </a:rPr>
              <a:t> day of sick leave?</a:t>
            </a:r>
          </a:p>
          <a:p>
            <a:pPr>
              <a:buFont typeface="Wingdings 2" pitchFamily="18" charset="2"/>
              <a:buNone/>
            </a:pPr>
            <a:r>
              <a:rPr lang="en-US" altLang="zh-TW" sz="2000">
                <a:latin typeface="Times" pitchFamily="2" charset="0"/>
              </a:rPr>
              <a:t>(b) How many workers had between </a:t>
            </a:r>
            <a:r>
              <a:rPr lang="en-US" altLang="zh-TW" sz="2000">
                <a:latin typeface="Times" pitchFamily="2" charset="0"/>
                <a:cs typeface="Times New Roman" pitchFamily="18" charset="0"/>
              </a:rPr>
              <a:t>3</a:t>
            </a:r>
            <a:r>
              <a:rPr lang="en-US" altLang="zh-TW" sz="2000">
                <a:latin typeface="Times" pitchFamily="2" charset="0"/>
              </a:rPr>
              <a:t> and </a:t>
            </a:r>
            <a:r>
              <a:rPr lang="en-US" altLang="zh-TW" sz="2000">
                <a:latin typeface="Times" pitchFamily="2" charset="0"/>
                <a:cs typeface="Times New Roman" pitchFamily="18" charset="0"/>
              </a:rPr>
              <a:t>5</a:t>
            </a:r>
            <a:r>
              <a:rPr lang="en-US" altLang="zh-TW" sz="2000">
                <a:latin typeface="Times" pitchFamily="2" charset="0"/>
              </a:rPr>
              <a:t> days of sick leave?</a:t>
            </a:r>
          </a:p>
          <a:p>
            <a:pPr>
              <a:buFont typeface="Wingdings 2" pitchFamily="18" charset="2"/>
              <a:buNone/>
            </a:pPr>
            <a:r>
              <a:rPr lang="en-US" altLang="zh-TW" sz="2000">
                <a:latin typeface="Times" pitchFamily="2" charset="0"/>
              </a:rPr>
              <a:t>(c) How many workers had more than </a:t>
            </a:r>
            <a:r>
              <a:rPr lang="en-US" altLang="zh-TW" sz="2000">
                <a:latin typeface="Times" pitchFamily="2" charset="0"/>
                <a:cs typeface="Times New Roman" pitchFamily="18" charset="0"/>
              </a:rPr>
              <a:t>5</a:t>
            </a:r>
            <a:r>
              <a:rPr lang="en-US" altLang="zh-TW" sz="2000">
                <a:latin typeface="Times" pitchFamily="2" charset="0"/>
              </a:rPr>
              <a:t> days of sick leave?</a:t>
            </a:r>
          </a:p>
          <a:p>
            <a:pPr/>
            <a:endParaRPr lang="en-US" altLang="zh-TW" sz="2000" b="1">
              <a:latin typeface="Times" pitchFamily="2" charset="0"/>
            </a:endParaRPr>
          </a:p>
          <a:p>
            <a:pPr/>
            <a:r>
              <a:rPr lang="en-US" altLang="zh-TW" sz="2000" b="1">
                <a:latin typeface="Times" pitchFamily="2" charset="0"/>
              </a:rPr>
              <a:t>Solution</a:t>
            </a:r>
          </a:p>
          <a:p>
            <a:pPr>
              <a:buFont typeface="Wingdings 2" pitchFamily="18" charset="2"/>
              <a:buNone/>
            </a:pPr>
            <a:r>
              <a:rPr lang="en-US" altLang="zh-TW" sz="2000">
                <a:latin typeface="Times" pitchFamily="2" charset="0"/>
              </a:rPr>
              <a:t>(a) Since </a:t>
            </a:r>
            <a:r>
              <a:rPr lang="en-US" altLang="zh-TW" sz="2000">
                <a:latin typeface="Times" pitchFamily="2" charset="0"/>
                <a:cs typeface="Times New Roman" pitchFamily="18" charset="0"/>
              </a:rPr>
              <a:t>12 </a:t>
            </a:r>
            <a:r>
              <a:rPr lang="en-US" altLang="zh-TW" sz="2000">
                <a:latin typeface="Times" pitchFamily="2" charset="0"/>
              </a:rPr>
              <a:t>of the </a:t>
            </a:r>
            <a:r>
              <a:rPr lang="en-US" altLang="zh-TW" sz="2000">
                <a:latin typeface="Times" pitchFamily="2" charset="0"/>
                <a:cs typeface="Times New Roman" pitchFamily="18" charset="0"/>
              </a:rPr>
              <a:t>50</a:t>
            </a:r>
            <a:r>
              <a:rPr lang="en-US" altLang="zh-TW" sz="2000">
                <a:latin typeface="Times" pitchFamily="2" charset="0"/>
              </a:rPr>
              <a:t> workers had </a:t>
            </a:r>
            <a:br>
              <a:rPr lang="en-US" altLang="zh-TW" sz="2000">
                <a:latin typeface="Times" pitchFamily="2" charset="0"/>
              </a:rPr>
            </a:br>
            <a:r>
              <a:rPr lang="en-US" altLang="zh-TW" sz="2000">
                <a:latin typeface="Times" pitchFamily="2" charset="0"/>
              </a:rPr>
              <a:t>no days of sick leave, the answer </a:t>
            </a:r>
            <a:br>
              <a:rPr lang="en-US" altLang="zh-TW" sz="2000">
                <a:latin typeface="Times" pitchFamily="2" charset="0"/>
              </a:rPr>
            </a:br>
            <a:r>
              <a:rPr lang="en-US" altLang="zh-TW" sz="2000">
                <a:latin typeface="Times" pitchFamily="2" charset="0"/>
              </a:rPr>
              <a:t>is </a:t>
            </a:r>
            <a:r>
              <a:rPr lang="en-US" altLang="zh-TW" sz="2000">
                <a:solidFill>
                  <a:srgbClr val="C00000"/>
                </a:solidFill>
                <a:latin typeface="Times" pitchFamily="2" charset="0"/>
                <a:cs typeface="Times New Roman" pitchFamily="18" charset="0"/>
              </a:rPr>
              <a:t>50 −12 = 38</a:t>
            </a:r>
            <a:r>
              <a:rPr lang="en-US" altLang="zh-TW" sz="2000">
                <a:latin typeface="Times" pitchFamily="2" charset="0"/>
              </a:rPr>
              <a:t>.</a:t>
            </a:r>
          </a:p>
          <a:p>
            <a:pPr>
              <a:buFont typeface="Wingdings 2" pitchFamily="18" charset="2"/>
              <a:buNone/>
            </a:pPr>
            <a:r>
              <a:rPr lang="en-US" altLang="zh-TW" sz="2000">
                <a:latin typeface="Times" pitchFamily="2" charset="0"/>
              </a:rPr>
              <a:t>(b) The answer is the sum of the </a:t>
            </a:r>
            <a:br>
              <a:rPr lang="en-US" altLang="zh-TW" sz="2000">
                <a:latin typeface="Times" pitchFamily="2" charset="0"/>
              </a:rPr>
            </a:br>
            <a:r>
              <a:rPr lang="en-US" altLang="zh-TW" sz="2000">
                <a:latin typeface="Times" pitchFamily="2" charset="0"/>
              </a:rPr>
              <a:t>frequencies for values </a:t>
            </a:r>
            <a:r>
              <a:rPr lang="en-US" altLang="zh-TW" sz="2000">
                <a:latin typeface="Times" pitchFamily="2" charset="0"/>
                <a:cs typeface="Times New Roman" pitchFamily="18" charset="0"/>
              </a:rPr>
              <a:t>3</a:t>
            </a:r>
            <a:r>
              <a:rPr lang="en-US" altLang="zh-TW" sz="2000">
                <a:latin typeface="Times" pitchFamily="2" charset="0"/>
              </a:rPr>
              <a:t>, </a:t>
            </a:r>
            <a:r>
              <a:rPr lang="en-US" altLang="zh-TW" sz="2000">
                <a:latin typeface="Times" pitchFamily="2" charset="0"/>
                <a:cs typeface="Times New Roman" pitchFamily="18" charset="0"/>
              </a:rPr>
              <a:t>4</a:t>
            </a:r>
            <a:r>
              <a:rPr lang="en-US" altLang="zh-TW" sz="2000">
                <a:latin typeface="Times" pitchFamily="2" charset="0"/>
              </a:rPr>
              <a:t>, and </a:t>
            </a:r>
            <a:r>
              <a:rPr lang="en-US" altLang="zh-TW" sz="2000">
                <a:latin typeface="Times" pitchFamily="2" charset="0"/>
                <a:cs typeface="Times New Roman" pitchFamily="18" charset="0"/>
              </a:rPr>
              <a:t>5</a:t>
            </a:r>
            <a:r>
              <a:rPr lang="en-US" altLang="zh-TW" sz="2000">
                <a:latin typeface="Times" pitchFamily="2" charset="0"/>
              </a:rPr>
              <a:t>; </a:t>
            </a:r>
            <a:br>
              <a:rPr lang="en-US" altLang="zh-TW" sz="2000">
                <a:latin typeface="Times" pitchFamily="2" charset="0"/>
              </a:rPr>
            </a:br>
            <a:r>
              <a:rPr lang="en-US" altLang="zh-TW" sz="2000">
                <a:latin typeface="Times" pitchFamily="2" charset="0"/>
              </a:rPr>
              <a:t>that is, </a:t>
            </a:r>
            <a:r>
              <a:rPr lang="en-US" altLang="zh-TW" sz="2000">
                <a:solidFill>
                  <a:srgbClr val="C00000"/>
                </a:solidFill>
                <a:latin typeface="Times" pitchFamily="2" charset="0"/>
                <a:cs typeface="Times New Roman" pitchFamily="18" charset="0"/>
              </a:rPr>
              <a:t>4 + 5 + 8 = 17</a:t>
            </a:r>
            <a:r>
              <a:rPr lang="en-US" altLang="zh-TW" sz="2000">
                <a:latin typeface="Times" pitchFamily="2" charset="0"/>
              </a:rPr>
              <a:t>.</a:t>
            </a:r>
          </a:p>
          <a:p>
            <a:pPr>
              <a:buFont typeface="Wingdings 2" pitchFamily="18" charset="2"/>
              <a:buNone/>
            </a:pPr>
            <a:r>
              <a:rPr lang="en-US" altLang="zh-TW" sz="2000">
                <a:latin typeface="Times" pitchFamily="2" charset="0"/>
              </a:rPr>
              <a:t>(c) The answer is the sum of the frequencies for the values </a:t>
            </a:r>
            <a:r>
              <a:rPr lang="en-US" altLang="zh-TW" sz="2000">
                <a:latin typeface="Times" pitchFamily="2" charset="0"/>
                <a:cs typeface="Times New Roman" pitchFamily="18" charset="0"/>
              </a:rPr>
              <a:t>6</a:t>
            </a:r>
            <a:r>
              <a:rPr lang="en-US" altLang="zh-TW" sz="2000">
                <a:latin typeface="Times" pitchFamily="2" charset="0"/>
              </a:rPr>
              <a:t>, </a:t>
            </a:r>
            <a:r>
              <a:rPr lang="en-US" altLang="zh-TW" sz="2000">
                <a:latin typeface="Times" pitchFamily="2" charset="0"/>
                <a:cs typeface="Times New Roman" pitchFamily="18" charset="0"/>
              </a:rPr>
              <a:t>7</a:t>
            </a:r>
            <a:r>
              <a:rPr lang="en-US" altLang="zh-TW" sz="2000">
                <a:latin typeface="Times" pitchFamily="2" charset="0"/>
              </a:rPr>
              <a:t>, </a:t>
            </a:r>
            <a:r>
              <a:rPr lang="en-US" altLang="zh-TW" sz="2000">
                <a:latin typeface="Times" pitchFamily="2" charset="0"/>
                <a:cs typeface="Times New Roman" pitchFamily="18" charset="0"/>
              </a:rPr>
              <a:t>8</a:t>
            </a:r>
            <a:r>
              <a:rPr lang="en-US" altLang="zh-TW" sz="2000">
                <a:latin typeface="Times" pitchFamily="2" charset="0"/>
              </a:rPr>
              <a:t>, and </a:t>
            </a:r>
            <a:r>
              <a:rPr lang="en-US" altLang="zh-TW" sz="2000">
                <a:latin typeface="Times" pitchFamily="2" charset="0"/>
                <a:cs typeface="Times New Roman" pitchFamily="18" charset="0"/>
              </a:rPr>
              <a:t>9</a:t>
            </a:r>
            <a:r>
              <a:rPr lang="en-US" altLang="zh-TW" sz="2000">
                <a:latin typeface="Times" pitchFamily="2" charset="0"/>
              </a:rPr>
              <a:t>.  Therefore, the answer is </a:t>
            </a:r>
            <a:r>
              <a:rPr lang="en-US" altLang="zh-TW" sz="2000">
                <a:solidFill>
                  <a:srgbClr val="C00000"/>
                </a:solidFill>
                <a:latin typeface="Times" pitchFamily="2" charset="0"/>
                <a:cs typeface="Times New Roman" pitchFamily="18" charset="0"/>
              </a:rPr>
              <a:t>0 + 5 + 2 + 1 = 8</a:t>
            </a:r>
            <a:r>
              <a:rPr lang="en-US" altLang="zh-TW" sz="2000">
                <a:latin typeface="Times" pitchFamily="2" charset="0"/>
              </a:rPr>
              <a:t>.</a:t>
            </a:r>
            <a:endParaRPr lang="zh-TW" altLang="en-US" sz="2000" i="1">
              <a:latin typeface="Times" pitchFamily="2" charset="0"/>
            </a:endParaRPr>
          </a:p>
        </p:txBody>
      </p:sp>
      <p:pic>
        <p:nvPicPr>
          <p:cNvPr id="14341" name="圖片 4" descr="i2.jpg"/>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105400" y="2971800"/>
            <a:ext cx="3522662" cy="2290763"/>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7331174"/>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1"/>
          <p:cNvSpPr txBox="1"/>
          <p:nvPr/>
        </p:nvSpPr>
        <p:spPr>
          <a:xfrm>
            <a:off x="3573500" y="304800"/>
            <a:ext cx="1779654" cy="5847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3200" b="1">
                <a:latin typeface="Times New Roman" pitchFamily="18" charset="0"/>
                <a:cs typeface="Times New Roman" pitchFamily="18" charset="0"/>
              </a:rPr>
              <a:t>Constant</a:t>
            </a:r>
          </a:p>
        </p:txBody>
      </p:sp>
      <p:sp>
        <p:nvSpPr>
          <p:cNvPr id="3" name="TextBox 2"/>
          <p:cNvSpPr txBox="1"/>
          <p:nvPr/>
        </p:nvSpPr>
        <p:spPr>
          <a:xfrm>
            <a:off x="533400" y="3962400"/>
            <a:ext cx="1447832"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400">
                <a:latin typeface="Times New Roman" pitchFamily="18" charset="0"/>
                <a:cs typeface="Times New Roman" pitchFamily="18" charset="0"/>
              </a:rPr>
              <a:t>Definition</a:t>
            </a:r>
          </a:p>
        </p:txBody>
      </p:sp>
      <p:sp>
        <p:nvSpPr>
          <p:cNvPr id="4" name="TextBox 3"/>
          <p:cNvSpPr txBox="1"/>
          <p:nvPr/>
        </p:nvSpPr>
        <p:spPr>
          <a:xfrm>
            <a:off x="838200" y="4706034"/>
            <a:ext cx="7543800"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400">
                <a:latin typeface="Times New Roman" pitchFamily="18" charset="0"/>
                <a:cs typeface="Times New Roman" pitchFamily="18" charset="0"/>
              </a:rPr>
              <a:t>The term constant refers to a property whereby the members of a group or category remain fixed and do not one from another.</a:t>
            </a:r>
          </a:p>
        </p:txBody>
      </p:sp>
      <p:sp>
        <p:nvSpPr>
          <p:cNvPr id="5" name="TextBox 4"/>
          <p:cNvSpPr txBox="1"/>
          <p:nvPr/>
        </p:nvSpPr>
        <p:spPr>
          <a:xfrm>
            <a:off x="683445" y="1374448"/>
            <a:ext cx="5975675"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Arial" pitchFamily="34" charset="0"/>
              <a:buChar char="•"/>
            </a:pPr>
            <a:r>
              <a:rPr lang="en-US" sz="2400">
                <a:latin typeface="Times New Roman" pitchFamily="18" charset="0"/>
                <a:cs typeface="Times New Roman" pitchFamily="18" charset="0"/>
              </a:rPr>
              <a:t>A logical opposite of a variable is a constant.</a:t>
            </a:r>
          </a:p>
        </p:txBody>
      </p:sp>
      <p:sp>
        <p:nvSpPr>
          <p:cNvPr id="6" name="TextBox 5"/>
          <p:cNvSpPr txBox="1"/>
          <p:nvPr/>
        </p:nvSpPr>
        <p:spPr>
          <a:xfrm>
            <a:off x="683445" y="2072641"/>
            <a:ext cx="6938436"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Arial" pitchFamily="34" charset="0"/>
              <a:buChar char="•"/>
            </a:pPr>
            <a:r>
              <a:rPr lang="en-US" sz="2400">
                <a:latin typeface="Times New Roman" pitchFamily="18" charset="0"/>
                <a:cs typeface="Times New Roman" pitchFamily="18" charset="0"/>
              </a:rPr>
              <a:t>A constant is a </a:t>
            </a:r>
            <a:r>
              <a:rPr lang="en-US" sz="2400">
                <a:solidFill>
                  <a:schemeClr val="tx2"/>
                </a:solidFill>
                <a:latin typeface="Times New Roman" pitchFamily="18" charset="0"/>
                <a:cs typeface="Times New Roman" pitchFamily="18" charset="0"/>
              </a:rPr>
              <a:t>particular type of variable, which does not vary from one member of a group to another</a:t>
            </a:r>
          </a:p>
        </p:txBody>
      </p:sp>
    </p:spTree>
    <p:extLst>
      <p:ext uri="{BB962C8B-B14F-4D97-AF65-F5344CB8AC3E}">
        <p14:creationId xmlns:p14="http://schemas.microsoft.com/office/powerpoint/2010/main" val="2317704363"/>
      </p:ext>
    </p:ext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Rectangle 1"/>
          <p:cNvSpPr/>
          <p:nvPr/>
        </p:nvSpPr>
        <p:spPr>
          <a:xfrm>
            <a:off x="1130192" y="304800"/>
            <a:ext cx="6883616" cy="707886"/>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4000">
                <a:latin typeface="Times New Roman" pitchFamily="18" charset="0"/>
              </a:rPr>
              <a:t>Grouped Frequency Distribution</a:t>
            </a:r>
            <a:endParaRPr lang="en-US" sz="4000"/>
          </a:p>
        </p:txBody>
      </p:sp>
      <p:sp>
        <p:nvSpPr>
          <p:cNvPr id="3" name="Rectangle 2"/>
          <p:cNvSpPr>
            <a:spLocks noChangeArrowheads="1"/>
          </p:cNvSpPr>
          <p:nvPr/>
        </p:nvSpPr>
        <p:spPr bwMode="auto">
          <a:xfrm>
            <a:off x="685800" y="1676400"/>
            <a:ext cx="86106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00" rtl="0" eaLnBrk="0" fontAlgn="base" latinLnBrk="0" hangingPunct="0">
              <a:spcBef>
                <a:spcPct val="0"/>
              </a:spcBef>
              <a:spcAft>
                <a:spcPct val="0"/>
              </a:spcAft>
              <a:defRPr sz="2400" b="1" kern="1200">
                <a:solidFill>
                  <a:schemeClr val="tx1"/>
                </a:solidFill>
                <a:latin typeface="Arial" pitchFamily="34" charset="0"/>
                <a:ea typeface="+mn-ea"/>
                <a:cs typeface="+mn-cs"/>
              </a:defRPr>
            </a:lvl1pPr>
            <a:lvl2pPr marL="457200" algn="l" defTabSz="914400" rtl="0" eaLnBrk="0" fontAlgn="base" latinLnBrk="0" hangingPunct="0">
              <a:spcBef>
                <a:spcPct val="0"/>
              </a:spcBef>
              <a:spcAft>
                <a:spcPct val="0"/>
              </a:spcAft>
              <a:defRPr sz="2400" b="1" kern="1200">
                <a:solidFill>
                  <a:schemeClr val="tx1"/>
                </a:solidFill>
                <a:latin typeface="Arial" pitchFamily="34" charset="0"/>
                <a:ea typeface="+mn-ea"/>
                <a:cs typeface="+mn-cs"/>
              </a:defRPr>
            </a:lvl2pPr>
            <a:lvl3pPr marL="914400" algn="l" defTabSz="914400" rtl="0" eaLnBrk="0" fontAlgn="base" latinLnBrk="0" hangingPunct="0">
              <a:spcBef>
                <a:spcPct val="0"/>
              </a:spcBef>
              <a:spcAft>
                <a:spcPct val="0"/>
              </a:spcAft>
              <a:defRPr sz="2400" b="1" kern="1200">
                <a:solidFill>
                  <a:schemeClr val="tx1"/>
                </a:solidFill>
                <a:latin typeface="Arial" pitchFamily="34" charset="0"/>
                <a:ea typeface="+mn-ea"/>
                <a:cs typeface="+mn-cs"/>
              </a:defRPr>
            </a:lvl3pPr>
            <a:lvl4pPr marL="1371600" algn="l" defTabSz="914400" rtl="0" eaLnBrk="0" fontAlgn="base" latinLnBrk="0" hangingPunct="0">
              <a:spcBef>
                <a:spcPct val="0"/>
              </a:spcBef>
              <a:spcAft>
                <a:spcPct val="0"/>
              </a:spcAft>
              <a:defRPr sz="2400" b="1" kern="1200">
                <a:solidFill>
                  <a:schemeClr val="tx1"/>
                </a:solidFill>
                <a:latin typeface="Arial" pitchFamily="34" charset="0"/>
                <a:ea typeface="+mn-ea"/>
                <a:cs typeface="+mn-cs"/>
              </a:defRPr>
            </a:lvl4pPr>
            <a:lvl5pPr marL="1828800" algn="l" defTabSz="914400" rtl="0" eaLnBrk="0" fontAlgn="base" latinLnBrk="0" hangingPunct="0">
              <a:spcBef>
                <a:spcPct val="0"/>
              </a:spcBef>
              <a:spcAft>
                <a:spcPct val="0"/>
              </a:spcAft>
              <a:defRPr sz="2400" b="1" kern="1200">
                <a:solidFill>
                  <a:schemeClr val="tx1"/>
                </a:solidFill>
                <a:latin typeface="Arial" pitchFamily="34" charset="0"/>
                <a:ea typeface="+mn-ea"/>
                <a:cs typeface="+mn-cs"/>
              </a:defRPr>
            </a:lvl5pPr>
            <a:lvl6pPr marL="2286000" algn="l" defTabSz="914400" rtl="0" eaLnBrk="1" latinLnBrk="0" hangingPunct="1">
              <a:defRPr sz="2400" b="1" kern="1200">
                <a:solidFill>
                  <a:schemeClr val="tx1"/>
                </a:solidFill>
                <a:latin typeface="Arial" pitchFamily="34" charset="0"/>
                <a:ea typeface="+mn-ea"/>
                <a:cs typeface="+mn-cs"/>
              </a:defRPr>
            </a:lvl6pPr>
            <a:lvl7pPr marL="2743200" algn="l" defTabSz="914400" rtl="0" eaLnBrk="1" latinLnBrk="0" hangingPunct="1">
              <a:defRPr sz="2400" b="1" kern="1200">
                <a:solidFill>
                  <a:schemeClr val="tx1"/>
                </a:solidFill>
                <a:latin typeface="Arial" pitchFamily="34" charset="0"/>
                <a:ea typeface="+mn-ea"/>
                <a:cs typeface="+mn-cs"/>
              </a:defRPr>
            </a:lvl7pPr>
            <a:lvl8pPr marL="3200400" algn="l" defTabSz="914400" rtl="0" eaLnBrk="1" latinLnBrk="0" hangingPunct="1">
              <a:defRPr sz="2400" b="1" kern="1200">
                <a:solidFill>
                  <a:schemeClr val="tx1"/>
                </a:solidFill>
                <a:latin typeface="Arial" pitchFamily="34" charset="0"/>
                <a:ea typeface="+mn-ea"/>
                <a:cs typeface="+mn-cs"/>
              </a:defRPr>
            </a:lvl8pPr>
            <a:lvl9pPr marL="3657600" algn="l" defTabSz="914400" rtl="0" eaLnBrk="1" latinLnBrk="0" hangingPunct="1">
              <a:defRPr sz="2400" b="1" kern="1200">
                <a:solidFill>
                  <a:schemeClr val="tx1"/>
                </a:solidFill>
                <a:latin typeface="Arial" pitchFamily="34" charset="0"/>
                <a:ea typeface="+mn-ea"/>
                <a:cs typeface="+mn-cs"/>
              </a:defRPr>
            </a:lvl9pPr>
          </a:lstStyle>
          <a:p>
            <a:pPr marL="342900" indent="-342900">
              <a:lnSpc>
                <a:spcPct val="95000"/>
              </a:lnSpc>
              <a:spcBef>
                <a:spcPct val="50000"/>
              </a:spcBef>
              <a:buFont typeface="Arial" pitchFamily="34" charset="0"/>
              <a:buChar char="•"/>
            </a:pPr>
            <a:r>
              <a:rPr lang="en-US" sz="2000" b="0">
                <a:latin typeface="Times New Roman" pitchFamily="18" charset="0"/>
              </a:rPr>
              <a:t>Group the values into a set of classes</a:t>
            </a:r>
          </a:p>
          <a:p>
            <a:pPr marL="342900" indent="-342900">
              <a:lnSpc>
                <a:spcPct val="95000"/>
              </a:lnSpc>
              <a:spcBef>
                <a:spcPct val="50000"/>
              </a:spcBef>
              <a:buFont typeface="Arial" pitchFamily="34" charset="0"/>
              <a:buChar char="•"/>
            </a:pPr>
            <a:r>
              <a:rPr lang="en-US" sz="2000" b="0">
                <a:latin typeface="Times New Roman" pitchFamily="18" charset="0"/>
              </a:rPr>
              <a:t>A table that </a:t>
            </a:r>
            <a:r>
              <a:rPr lang="en-US" sz="2000" b="0">
                <a:solidFill>
                  <a:srgbClr val="C00000"/>
                </a:solidFill>
                <a:latin typeface="Times New Roman" pitchFamily="18" charset="0"/>
              </a:rPr>
              <a:t>summarizes data by classes, or class intervals</a:t>
            </a:r>
          </a:p>
          <a:p>
            <a:pPr marL="342900" indent="-342900">
              <a:lnSpc>
                <a:spcPct val="95000"/>
              </a:lnSpc>
              <a:spcBef>
                <a:spcPct val="50000"/>
              </a:spcBef>
              <a:buFont typeface="Arial" pitchFamily="34" charset="0"/>
              <a:buChar char="•"/>
            </a:pPr>
            <a:r>
              <a:rPr lang="en-US" sz="2000" b="0">
                <a:latin typeface="Times New Roman" pitchFamily="18" charset="0"/>
              </a:rPr>
              <a:t>In a typical grouped frequency distribution, </a:t>
            </a:r>
            <a:r>
              <a:rPr lang="en-US" sz="2000" b="0">
                <a:solidFill>
                  <a:srgbClr val="C00000"/>
                </a:solidFill>
                <a:latin typeface="Times New Roman" pitchFamily="18" charset="0"/>
              </a:rPr>
              <a:t>there are usually 5-12 classes of equal width</a:t>
            </a:r>
          </a:p>
          <a:p>
            <a:pPr marL="342900" indent="-342900">
              <a:lnSpc>
                <a:spcPct val="95000"/>
              </a:lnSpc>
              <a:spcBef>
                <a:spcPct val="50000"/>
              </a:spcBef>
              <a:buFont typeface="Arial" pitchFamily="34" charset="0"/>
              <a:buChar char="•"/>
            </a:pPr>
            <a:r>
              <a:rPr lang="en-US" sz="2000" b="0">
                <a:latin typeface="Times New Roman" pitchFamily="18" charset="0"/>
              </a:rPr>
              <a:t>The table may contain columns for class number, class interval, </a:t>
            </a:r>
            <a:r>
              <a:rPr lang="en-US" sz="2000" b="0">
                <a:solidFill>
                  <a:srgbClr val="C00000"/>
                </a:solidFill>
                <a:latin typeface="Times New Roman" pitchFamily="18" charset="0"/>
              </a:rPr>
              <a:t>frequency, relative frequency, cumulative relative frequency, and class midpoint</a:t>
            </a:r>
          </a:p>
        </p:txBody>
      </p:sp>
    </p:spTree>
    <p:extLst>
      <p:ext uri="{BB962C8B-B14F-4D97-AF65-F5344CB8AC3E}">
        <p14:creationId xmlns:p14="http://schemas.microsoft.com/office/powerpoint/2010/main" val="1134824929"/>
      </p:ext>
    </p:extLst>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5603" name="內容版面配置區 2"/>
          <p:cNvSpPr>
            <a:spLocks noGrp="1"/>
          </p:cNvSpPr>
          <p:nvPr>
            <p:ph idx="1"/>
          </p:nvPr>
        </p:nvSpPr>
        <p:spPr>
          <a:xfrm>
            <a:off x="660400" y="2438400"/>
            <a:ext cx="7747000" cy="3048000"/>
          </a:xfrm>
        </p:spPr>
        <p:txBody>
          <a:bodyPr>
            <a:normAutofit/>
          </a:bodyPr>
          <a:lstStyle>
            <a:defPPr/>
          </a:lstStyle>
          <a:p>
            <a:r>
              <a:rPr lang="en-US" altLang="zh-TW" sz="2000">
                <a:latin typeface="Times" pitchFamily="2" charset="0"/>
              </a:rPr>
              <a:t>For some data sets the number of distinct values is too </a:t>
            </a:r>
            <a:r>
              <a:rPr lang="en-US" altLang="zh-TW" sz="2000">
                <a:solidFill>
                  <a:srgbClr val="00B0F0"/>
                </a:solidFill>
                <a:latin typeface="Times" pitchFamily="2" charset="0"/>
              </a:rPr>
              <a:t>large</a:t>
            </a:r>
            <a:r>
              <a:rPr lang="en-US" altLang="zh-TW" sz="2000">
                <a:latin typeface="Times" pitchFamily="2" charset="0"/>
              </a:rPr>
              <a:t> to utilize.  </a:t>
            </a:r>
          </a:p>
          <a:p>
            <a:r>
              <a:rPr lang="en-US" altLang="zh-TW" sz="2000">
                <a:latin typeface="Times" pitchFamily="2" charset="0"/>
              </a:rPr>
              <a:t>In such cases, we divide the values into </a:t>
            </a:r>
            <a:r>
              <a:rPr lang="en-US" altLang="zh-TW" sz="2000">
                <a:solidFill>
                  <a:srgbClr val="C00000"/>
                </a:solidFill>
                <a:latin typeface="Times" pitchFamily="2" charset="0"/>
              </a:rPr>
              <a:t>groupings</a:t>
            </a:r>
            <a:r>
              <a:rPr lang="en-US" altLang="zh-TW" sz="2000">
                <a:latin typeface="Times" pitchFamily="2" charset="0"/>
              </a:rPr>
              <a:t>, or </a:t>
            </a:r>
            <a:r>
              <a:rPr lang="en-US" altLang="zh-TW" sz="2000">
                <a:solidFill>
                  <a:srgbClr val="C00000"/>
                </a:solidFill>
                <a:latin typeface="Times" pitchFamily="2" charset="0"/>
              </a:rPr>
              <a:t>class intervals</a:t>
            </a:r>
            <a:r>
              <a:rPr lang="en-US" altLang="zh-TW" sz="2000" i="1">
                <a:latin typeface="Times" pitchFamily="2" charset="0"/>
              </a:rPr>
              <a:t>.</a:t>
            </a:r>
          </a:p>
          <a:p>
            <a:r>
              <a:rPr lang="en-US" altLang="zh-TW" sz="2000">
                <a:latin typeface="Times" pitchFamily="2" charset="0"/>
              </a:rPr>
              <a:t>The number of class intervals chosen should be a trade-off between </a:t>
            </a:r>
          </a:p>
          <a:p>
            <a:pPr lvl="1">
              <a:buFont typeface="Verdana" pitchFamily="34" charset="0"/>
              <a:buNone/>
            </a:pPr>
            <a:r>
              <a:rPr lang="en-US" altLang="zh-TW" sz="2000">
                <a:latin typeface="Times" pitchFamily="2" charset="0"/>
              </a:rPr>
              <a:t>(1) choosing </a:t>
            </a:r>
            <a:r>
              <a:rPr lang="en-US" altLang="zh-TW" sz="2000">
                <a:solidFill>
                  <a:srgbClr val="C00000"/>
                </a:solidFill>
                <a:latin typeface="Times" pitchFamily="2" charset="0"/>
              </a:rPr>
              <a:t>too few </a:t>
            </a:r>
            <a:r>
              <a:rPr lang="en-US" altLang="zh-TW" sz="2000">
                <a:latin typeface="Times" pitchFamily="2" charset="0"/>
              </a:rPr>
              <a:t>classes at a </a:t>
            </a:r>
            <a:r>
              <a:rPr lang="en-US" altLang="zh-TW" sz="2000">
                <a:solidFill>
                  <a:srgbClr val="C00000"/>
                </a:solidFill>
                <a:latin typeface="Times" pitchFamily="2" charset="0"/>
              </a:rPr>
              <a:t>cost of losing too much information </a:t>
            </a:r>
            <a:r>
              <a:rPr lang="en-US" altLang="zh-TW" sz="2000">
                <a:latin typeface="Times" pitchFamily="2" charset="0"/>
              </a:rPr>
              <a:t>about the actual data values in a class and </a:t>
            </a:r>
          </a:p>
          <a:p>
            <a:pPr lvl="1">
              <a:buFont typeface="Verdana" pitchFamily="34" charset="0"/>
              <a:buNone/>
            </a:pPr>
            <a:r>
              <a:rPr lang="en-US" altLang="zh-TW" sz="2000">
                <a:latin typeface="Times" pitchFamily="2" charset="0"/>
              </a:rPr>
              <a:t>(2) choosing </a:t>
            </a:r>
            <a:r>
              <a:rPr lang="en-US" altLang="zh-TW" sz="2000">
                <a:solidFill>
                  <a:srgbClr val="C00000"/>
                </a:solidFill>
                <a:latin typeface="Times" pitchFamily="2" charset="0"/>
              </a:rPr>
              <a:t>too many </a:t>
            </a:r>
            <a:r>
              <a:rPr lang="en-US" altLang="zh-TW" sz="2000">
                <a:latin typeface="Times" pitchFamily="2" charset="0"/>
              </a:rPr>
              <a:t>classes, which will result in the frequencies of each class being too small for a pattern to be discernible.</a:t>
            </a:r>
          </a:p>
          <a:p>
            <a:r>
              <a:rPr lang="en-US" altLang="zh-TW" sz="2000">
                <a:latin typeface="Times" pitchFamily="2" charset="0"/>
              </a:rPr>
              <a:t>Generally, </a:t>
            </a:r>
            <a:r>
              <a:rPr lang="en-US" altLang="zh-TW" sz="2000">
                <a:solidFill>
                  <a:srgbClr val="C00000"/>
                </a:solidFill>
                <a:latin typeface="Times" pitchFamily="2" charset="0"/>
                <a:cs typeface="Times New Roman" pitchFamily="18" charset="0"/>
              </a:rPr>
              <a:t>5 </a:t>
            </a:r>
            <a:r>
              <a:rPr lang="en-US" altLang="zh-TW" sz="2000">
                <a:solidFill>
                  <a:srgbClr val="C00000"/>
                </a:solidFill>
                <a:latin typeface="Times" pitchFamily="2" charset="0"/>
              </a:rPr>
              <a:t>to </a:t>
            </a:r>
            <a:r>
              <a:rPr lang="en-US" altLang="zh-TW" sz="2000">
                <a:solidFill>
                  <a:srgbClr val="C00000"/>
                </a:solidFill>
                <a:latin typeface="Times" pitchFamily="2" charset="0"/>
                <a:cs typeface="Times New Roman" pitchFamily="18" charset="0"/>
              </a:rPr>
              <a:t>10</a:t>
            </a:r>
            <a:r>
              <a:rPr lang="en-US" altLang="zh-TW" sz="2000">
                <a:solidFill>
                  <a:srgbClr val="C00000"/>
                </a:solidFill>
                <a:latin typeface="Times" pitchFamily="2" charset="0"/>
              </a:rPr>
              <a:t> class intervals </a:t>
            </a:r>
            <a:r>
              <a:rPr lang="en-US" altLang="zh-TW" sz="2000">
                <a:latin typeface="Times" pitchFamily="2" charset="0"/>
              </a:rPr>
              <a:t>are typical.</a:t>
            </a:r>
            <a:endParaRPr lang="zh-TW" altLang="en-US" sz="2000">
              <a:latin typeface="Times" pitchFamily="2" charset="0"/>
            </a:endParaRPr>
          </a:p>
        </p:txBody>
      </p:sp>
      <p:sp>
        <p:nvSpPr>
          <p:cNvPr id="4" name="Rectangle 3"/>
          <p:cNvSpPr/>
          <p:nvPr/>
        </p:nvSpPr>
        <p:spPr>
          <a:xfrm>
            <a:off x="279073" y="511314"/>
            <a:ext cx="8864927" cy="707886"/>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4000">
                <a:latin typeface="Times New Roman" pitchFamily="18" charset="0"/>
              </a:rPr>
              <a:t>Grouped Frequency Distribution (Cont…)</a:t>
            </a:r>
            <a:endParaRPr lang="en-US" sz="4000"/>
          </a:p>
        </p:txBody>
      </p:sp>
      <p:sp>
        <p:nvSpPr>
          <p:cNvPr id="6" name="Rectangle 4"/>
          <p:cNvSpPr txBox="1">
            <a:spLocks noChangeArrowheads="1"/>
          </p:cNvSpPr>
          <p:nvPr/>
        </p:nvSpPr>
        <p:spPr>
          <a:xfrm>
            <a:off x="228600" y="1447800"/>
            <a:ext cx="8610600" cy="533400"/>
          </a:xfrm>
          <a:prstGeom prst="rect">
            <a:avLst/>
          </a:prstGeom>
        </p:spPr>
        <p:txBody>
          <a:bodyPr vert="horz" lIns="91440" tIns="45720" rIns="91440" bIns="45720" rtlCol="0">
            <a:normAutofit/>
          </a:bodyPr>
          <a:lstStyle>
            <a:defPPr>
              <a:defRPr lang="en-US"/>
            </a:defPPr>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r>
              <a:rPr lang="en-US" sz="2600" b="1">
                <a:solidFill>
                  <a:srgbClr val="CC0000"/>
                </a:solidFill>
                <a:latin typeface="Times" pitchFamily="2" charset="0"/>
              </a:rPr>
              <a:t>Guidelines for constructing a frequency distribution:</a:t>
            </a:r>
            <a:endParaRPr lang="en-US" sz="2600">
              <a:solidFill>
                <a:srgbClr val="CC0000"/>
              </a:solidFill>
              <a:latin typeface="Times" pitchFamily="2" charset="0"/>
            </a:endParaRPr>
          </a:p>
        </p:txBody>
      </p:sp>
    </p:spTree>
    <p:extLst>
      <p:ext uri="{BB962C8B-B14F-4D97-AF65-F5344CB8AC3E}">
        <p14:creationId xmlns:p14="http://schemas.microsoft.com/office/powerpoint/2010/main" val="35007073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dur="500" fill="hold" grpId="0" nodeType="after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dvAuto="0"/>
    </p:bldLst>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PhAnim="0">
  <p:cSld>
    <p:spTree>
      <p:nvGrpSpPr>
        <p:cNvPr id="1" name=""/>
        <p:cNvGrpSpPr/>
        <p:nvPr/>
      </p:nvGrpSpPr>
      <p:grpSpPr>
        <a:xfrm>
          <a:off x="0" y="0"/>
          <a:ext cx="0" cy="0"/>
        </a:xfrm>
      </p:grpSpPr>
      <p:sp>
        <p:nvSpPr>
          <p:cNvPr id="58372" name="Rectangle 4"/>
          <p:cNvSpPr>
            <a:spLocks noGrp="1" noChangeArrowheads="1"/>
          </p:cNvSpPr>
          <p:nvPr>
            <p:ph type="body" idx="4294967295"/>
          </p:nvPr>
        </p:nvSpPr>
        <p:spPr>
          <a:xfrm>
            <a:off x="228600" y="1447800"/>
            <a:ext cx="8610600" cy="533400"/>
          </a:xfrm>
        </p:spPr>
        <p:txBody>
          <a:bodyPr/>
          <a:lstStyle>
            <a:defPPr/>
          </a:lstStyle>
          <a:p>
            <a:pPr>
              <a:buFontTx/>
              <a:buNone/>
            </a:pPr>
            <a:r>
              <a:rPr lang="en-US" sz="2600" b="1">
                <a:solidFill>
                  <a:srgbClr val="CC0000"/>
                </a:solidFill>
                <a:latin typeface="Times" pitchFamily="2" charset="0"/>
              </a:rPr>
              <a:t>Guidelines for constructing a frequency distribution:</a:t>
            </a:r>
            <a:endParaRPr lang="en-US" sz="2600">
              <a:solidFill>
                <a:srgbClr val="CC0000"/>
              </a:solidFill>
              <a:latin typeface="Times" pitchFamily="2" charset="0"/>
            </a:endParaRPr>
          </a:p>
        </p:txBody>
      </p:sp>
      <p:sp>
        <p:nvSpPr>
          <p:cNvPr id="58373" name="Rectangle 5"/>
          <p:cNvSpPr>
            <a:spLocks noChangeArrowheads="1"/>
          </p:cNvSpPr>
          <p:nvPr/>
        </p:nvSpPr>
        <p:spPr bwMode="auto">
          <a:xfrm>
            <a:off x="304800" y="2362200"/>
            <a:ext cx="86106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spcBef>
                <a:spcPct val="85000"/>
              </a:spcBef>
              <a:buFont typeface="Arial" pitchFamily="34" charset="0"/>
              <a:buChar char="•"/>
            </a:pPr>
            <a:r>
              <a:rPr lang="en-US" sz="2000" b="0">
                <a:latin typeface="Times New Roman" pitchFamily="18" charset="0"/>
              </a:rPr>
              <a:t>All classes should be of the</a:t>
            </a:r>
            <a:r>
              <a:rPr lang="en-US" sz="2000" b="0">
                <a:solidFill>
                  <a:srgbClr val="C00000"/>
                </a:solidFill>
                <a:latin typeface="Times New Roman" pitchFamily="18" charset="0"/>
              </a:rPr>
              <a:t> same width</a:t>
            </a:r>
          </a:p>
          <a:p>
            <a:pPr marL="342900" indent="-342900">
              <a:spcBef>
                <a:spcPct val="85000"/>
              </a:spcBef>
              <a:buFont typeface="Arial" pitchFamily="34" charset="0"/>
              <a:buChar char="•"/>
            </a:pPr>
            <a:r>
              <a:rPr lang="en-US" sz="2000" b="0">
                <a:latin typeface="Times New Roman" pitchFamily="18" charset="0"/>
              </a:rPr>
              <a:t>Classes should be set up so that they do not overlap and so that each piece of data belongs to exactly one class</a:t>
            </a:r>
          </a:p>
          <a:p>
            <a:pPr marL="342900" indent="-342900">
              <a:spcBef>
                <a:spcPct val="85000"/>
              </a:spcBef>
              <a:buFont typeface="Arial" pitchFamily="34" charset="0"/>
              <a:buChar char="•"/>
            </a:pPr>
            <a:r>
              <a:rPr lang="en-US" sz="2000" b="0">
                <a:solidFill>
                  <a:srgbClr val="C00000"/>
                </a:solidFill>
                <a:latin typeface="Times New Roman" pitchFamily="18" charset="0"/>
              </a:rPr>
              <a:t>5-12 classes are most desirable</a:t>
            </a:r>
            <a:r>
              <a:rPr lang="en-US" sz="2000" b="0">
                <a:latin typeface="Times New Roman" pitchFamily="18" charset="0"/>
              </a:rPr>
              <a:t>.  The square root of </a:t>
            </a:r>
            <a:r>
              <a:rPr lang="en-US" sz="2000" b="0" i="1">
                <a:latin typeface="Times New Roman" pitchFamily="18" charset="0"/>
              </a:rPr>
              <a:t>n</a:t>
            </a:r>
            <a:r>
              <a:rPr lang="en-US" sz="2000" b="0">
                <a:latin typeface="Times New Roman" pitchFamily="18" charset="0"/>
              </a:rPr>
              <a:t> is a reasonable guideline for the number of classes if </a:t>
            </a:r>
            <a:r>
              <a:rPr lang="en-US" sz="2000" b="0" i="1">
                <a:latin typeface="Times New Roman" pitchFamily="18" charset="0"/>
              </a:rPr>
              <a:t>n</a:t>
            </a:r>
            <a:r>
              <a:rPr lang="en-US" sz="2000" b="0">
                <a:latin typeface="Times New Roman" pitchFamily="18" charset="0"/>
              </a:rPr>
              <a:t> is less than 150.</a:t>
            </a:r>
          </a:p>
        </p:txBody>
      </p:sp>
      <p:sp>
        <p:nvSpPr>
          <p:cNvPr id="6" name="Rectangle 5"/>
          <p:cNvSpPr/>
          <p:nvPr/>
        </p:nvSpPr>
        <p:spPr>
          <a:xfrm>
            <a:off x="139536" y="549414"/>
            <a:ext cx="8864927" cy="707886"/>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4000">
                <a:latin typeface="Times New Roman" pitchFamily="18" charset="0"/>
              </a:rPr>
              <a:t>Grouped Frequency Distribution (Cont…)</a:t>
            </a:r>
            <a:endParaRPr lang="en-US" sz="4000"/>
          </a:p>
        </p:txBody>
      </p:sp>
    </p:spTree>
    <p:extLst>
      <p:ext uri="{BB962C8B-B14F-4D97-AF65-F5344CB8AC3E}">
        <p14:creationId xmlns:p14="http://schemas.microsoft.com/office/powerpoint/2010/main" val="13004356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dur="500" fill="hold" grpId="0" nodeType="afterEffect">
                                  <p:stCondLst>
                                    <p:cond delay="0"/>
                                  </p:stCondLst>
                                  <p:childTnLst>
                                    <p:set>
                                      <p:cBhvr>
                                        <p:cTn id="6" dur="1" fill="hold">
                                          <p:stCondLst>
                                            <p:cond delay="499"/>
                                          </p:stCondLst>
                                        </p:cTn>
                                        <p:tgtEl>
                                          <p:spTgt spid="58372">
                                            <p:txEl>
                                              <p:pRg st="0" end="0"/>
                                            </p:txEl>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dur="500" fill="hold" grpId="0" nodeType="afterEffect">
                                  <p:stCondLst>
                                    <p:cond delay="0"/>
                                  </p:stCondLst>
                                  <p:childTnLst>
                                    <p:set>
                                      <p:cBhvr>
                                        <p:cTn id="9" dur="1" fill="hold">
                                          <p:stCondLst>
                                            <p:cond delay="499"/>
                                          </p:stCondLst>
                                        </p:cTn>
                                        <p:tgtEl>
                                          <p:spTgt spid="583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build="p" advAuto="0"/>
      <p:bldP spid="58373" grpId="0"/>
    </p:bld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6627" name="內容版面配置區 2"/>
          <p:cNvSpPr>
            <a:spLocks noGrp="1"/>
          </p:cNvSpPr>
          <p:nvPr>
            <p:ph idx="1"/>
          </p:nvPr>
        </p:nvSpPr>
        <p:spPr>
          <a:xfrm>
            <a:off x="533400" y="1412875"/>
            <a:ext cx="4614069" cy="3921919"/>
          </a:xfrm>
        </p:spPr>
        <p:txBody>
          <a:bodyPr>
            <a:normAutofit/>
          </a:bodyPr>
          <a:lstStyle>
            <a:defPPr/>
          </a:lstStyle>
          <a:p>
            <a:r>
              <a:rPr lang="en-US" altLang="zh-TW" sz="2000">
                <a:solidFill>
                  <a:srgbClr val="C00000"/>
                </a:solidFill>
                <a:latin typeface="Times" pitchFamily="2" charset="0"/>
              </a:rPr>
              <a:t>Class boundaries</a:t>
            </a:r>
          </a:p>
          <a:p>
            <a:pPr lvl="1"/>
            <a:r>
              <a:rPr lang="en-US" altLang="zh-TW" sz="2000">
                <a:latin typeface="Times" pitchFamily="2" charset="0"/>
              </a:rPr>
              <a:t>the endpoints of a class interval </a:t>
            </a:r>
            <a:endParaRPr lang="en-US" altLang="zh-TW" sz="2000" i="1">
              <a:latin typeface="Times" pitchFamily="2" charset="0"/>
            </a:endParaRPr>
          </a:p>
          <a:p>
            <a:r>
              <a:rPr lang="en-US" altLang="zh-TW" sz="2000">
                <a:solidFill>
                  <a:srgbClr val="C00000"/>
                </a:solidFill>
                <a:latin typeface="Times" pitchFamily="2" charset="0"/>
              </a:rPr>
              <a:t>Left-end inclusion convention</a:t>
            </a:r>
            <a:endParaRPr lang="en-US" altLang="zh-TW" sz="2000">
              <a:latin typeface="Times" pitchFamily="2" charset="0"/>
            </a:endParaRPr>
          </a:p>
          <a:p>
            <a:pPr lvl="1"/>
            <a:r>
              <a:rPr lang="en-US" altLang="zh-TW" sz="2000">
                <a:latin typeface="Times" pitchFamily="2" charset="0"/>
              </a:rPr>
              <a:t>a class interval contains its left-end but not its right-end boundary point. </a:t>
            </a:r>
          </a:p>
          <a:p>
            <a:pPr lvl="1"/>
            <a:r>
              <a:rPr lang="en-US" altLang="zh-TW" sz="2000">
                <a:latin typeface="Times" pitchFamily="2" charset="0"/>
              </a:rPr>
              <a:t>for instance</a:t>
            </a:r>
          </a:p>
          <a:p>
            <a:pPr lvl="2"/>
            <a:r>
              <a:rPr lang="en-US" altLang="zh-TW" sz="2000">
                <a:latin typeface="Times" pitchFamily="2" charset="0"/>
              </a:rPr>
              <a:t>the class interval </a:t>
            </a:r>
            <a:r>
              <a:rPr lang="en-US" altLang="zh-TW" sz="2000">
                <a:latin typeface="Times" pitchFamily="2" charset="0"/>
                <a:cs typeface="Times New Roman" pitchFamily="18" charset="0"/>
              </a:rPr>
              <a:t>20–30</a:t>
            </a:r>
            <a:r>
              <a:rPr lang="en-US" altLang="zh-TW" sz="2000">
                <a:latin typeface="Times" pitchFamily="2" charset="0"/>
              </a:rPr>
              <a:t> contains all values that are </a:t>
            </a:r>
            <a:r>
              <a:rPr lang="en-US" altLang="zh-TW" sz="2000">
                <a:solidFill>
                  <a:srgbClr val="0070C0"/>
                </a:solidFill>
                <a:latin typeface="Times" pitchFamily="2" charset="0"/>
              </a:rPr>
              <a:t>both greater than or equal to </a:t>
            </a:r>
            <a:r>
              <a:rPr lang="en-US" altLang="zh-TW" sz="2000">
                <a:solidFill>
                  <a:srgbClr val="0070C0"/>
                </a:solidFill>
                <a:latin typeface="Times" pitchFamily="2" charset="0"/>
                <a:cs typeface="Times New Roman" pitchFamily="18" charset="0"/>
              </a:rPr>
              <a:t>20</a:t>
            </a:r>
            <a:r>
              <a:rPr lang="en-US" altLang="zh-TW" sz="2000">
                <a:solidFill>
                  <a:srgbClr val="0070C0"/>
                </a:solidFill>
                <a:latin typeface="Times" pitchFamily="2" charset="0"/>
              </a:rPr>
              <a:t> and less than </a:t>
            </a:r>
            <a:r>
              <a:rPr lang="en-US" altLang="zh-TW" sz="2000">
                <a:solidFill>
                  <a:srgbClr val="0070C0"/>
                </a:solidFill>
                <a:latin typeface="Times" pitchFamily="2" charset="0"/>
                <a:cs typeface="Times New Roman" pitchFamily="18" charset="0"/>
              </a:rPr>
              <a:t>30</a:t>
            </a:r>
            <a:endParaRPr lang="zh-TW" altLang="en-US" sz="2000">
              <a:solidFill>
                <a:srgbClr val="0070C0"/>
              </a:solidFill>
              <a:latin typeface="Times" pitchFamily="2" charset="0"/>
              <a:cs typeface="Times New Roman" pitchFamily="18" charset="0"/>
            </a:endParaRPr>
          </a:p>
        </p:txBody>
      </p:sp>
      <p:pic>
        <p:nvPicPr>
          <p:cNvPr id="26629" name="圖片 4" descr="i 27.jpg"/>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364163" y="1412875"/>
            <a:ext cx="3311525" cy="123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圖片 5" descr="i 28.jpg"/>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403350" y="5661025"/>
            <a:ext cx="7488238"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圖片 6" descr="i 30.jpg"/>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5364163" y="2708275"/>
            <a:ext cx="3352800" cy="292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向上箭號 7"/>
          <p:cNvSpPr/>
          <p:nvPr/>
        </p:nvSpPr>
        <p:spPr>
          <a:xfrm>
            <a:off x="6659563" y="5516563"/>
            <a:ext cx="576262" cy="3603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eaLnBrk="1" hangingPunct="1"/>
            <a:endParaRPr lang="zh-TW" altLang="en-US">
              <a:solidFill>
                <a:srgbClr val="FFFFFF"/>
              </a:solidFill>
            </a:endParaRPr>
          </a:p>
        </p:txBody>
      </p:sp>
      <p:sp>
        <p:nvSpPr>
          <p:cNvPr id="9" name="圓角矩形 8"/>
          <p:cNvSpPr/>
          <p:nvPr/>
        </p:nvSpPr>
        <p:spPr>
          <a:xfrm>
            <a:off x="2555875" y="6237288"/>
            <a:ext cx="2952750" cy="215900"/>
          </a:xfrm>
          <a:prstGeom prst="round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eaLnBrk="1" hangingPunct="1"/>
            <a:endParaRPr lang="zh-TW" altLang="en-US">
              <a:solidFill>
                <a:srgbClr val="FFFFFF"/>
              </a:solidFill>
            </a:endParaRPr>
          </a:p>
        </p:txBody>
      </p:sp>
      <p:sp>
        <p:nvSpPr>
          <p:cNvPr id="10" name="圓角矩形 9"/>
          <p:cNvSpPr/>
          <p:nvPr/>
        </p:nvSpPr>
        <p:spPr>
          <a:xfrm>
            <a:off x="6762750" y="4608513"/>
            <a:ext cx="298450" cy="227012"/>
          </a:xfrm>
          <a:prstGeom prst="round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eaLnBrk="1" hangingPunct="1"/>
            <a:endParaRPr lang="zh-TW" altLang="en-US">
              <a:solidFill>
                <a:srgbClr val="FFFFFF"/>
              </a:solidFill>
            </a:endParaRPr>
          </a:p>
        </p:txBody>
      </p:sp>
      <p:sp>
        <p:nvSpPr>
          <p:cNvPr id="14" name="Rectangle 13"/>
          <p:cNvSpPr/>
          <p:nvPr/>
        </p:nvSpPr>
        <p:spPr>
          <a:xfrm>
            <a:off x="279073" y="440636"/>
            <a:ext cx="8864927" cy="707886"/>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4000">
                <a:latin typeface="Times New Roman" pitchFamily="18" charset="0"/>
              </a:rPr>
              <a:t>Grouped Frequency Distribution (Cont…)</a:t>
            </a:r>
            <a:endParaRPr lang="en-US" sz="4000"/>
          </a:p>
        </p:txBody>
      </p:sp>
    </p:spTree>
    <p:extLst>
      <p:ext uri="{BB962C8B-B14F-4D97-AF65-F5344CB8AC3E}">
        <p14:creationId xmlns:p14="http://schemas.microsoft.com/office/powerpoint/2010/main" val="2322309154"/>
      </p:ext>
    </p:extLst>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9397" name="Rectangle 5"/>
          <p:cNvSpPr>
            <a:spLocks noChangeArrowheads="1"/>
          </p:cNvSpPr>
          <p:nvPr/>
        </p:nvSpPr>
        <p:spPr bwMode="auto">
          <a:xfrm>
            <a:off x="152400" y="1219200"/>
            <a:ext cx="8610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2575" indent="-282575">
              <a:spcBef>
                <a:spcPct val="20000"/>
              </a:spcBef>
            </a:pPr>
            <a:r>
              <a:rPr lang="en-US" sz="2600">
                <a:solidFill>
                  <a:srgbClr val="CC0000"/>
                </a:solidFill>
                <a:latin typeface="Times New Roman" pitchFamily="18" charset="0"/>
              </a:rPr>
              <a:t>Procedure for constructing a frequency distribution:</a:t>
            </a:r>
            <a:endParaRPr lang="en-US" sz="2600" b="0">
              <a:solidFill>
                <a:srgbClr val="CC0000"/>
              </a:solidFill>
              <a:latin typeface="Times New Roman" pitchFamily="18" charset="0"/>
            </a:endParaRPr>
          </a:p>
        </p:txBody>
      </p:sp>
      <p:sp>
        <p:nvSpPr>
          <p:cNvPr id="59398" name="Rectangle 6"/>
          <p:cNvSpPr>
            <a:spLocks noChangeArrowheads="1"/>
          </p:cNvSpPr>
          <p:nvPr/>
        </p:nvSpPr>
        <p:spPr bwMode="auto">
          <a:xfrm>
            <a:off x="244444" y="1981200"/>
            <a:ext cx="8610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1313" indent="-341313" algn="just">
              <a:spcBef>
                <a:spcPct val="155000"/>
              </a:spcBef>
            </a:pPr>
            <a:r>
              <a:rPr lang="en-US" sz="2600" b="0">
                <a:latin typeface="Times New Roman" pitchFamily="18" charset="0"/>
              </a:rPr>
              <a:t>1.</a:t>
            </a:r>
            <a:r>
              <a:rPr lang="en-US" sz="2000" b="0">
                <a:latin typeface="Times New Roman" pitchFamily="18" charset="0"/>
              </a:rPr>
              <a:t>	Identify the high (</a:t>
            </a:r>
            <a:r>
              <a:rPr lang="en-US" sz="2000" b="0" i="1">
                <a:latin typeface="Times New Roman" pitchFamily="18" charset="0"/>
              </a:rPr>
              <a:t>H</a:t>
            </a:r>
            <a:r>
              <a:rPr lang="en-US" sz="2000" b="0">
                <a:latin typeface="Times New Roman" pitchFamily="18" charset="0"/>
              </a:rPr>
              <a:t>) and low (</a:t>
            </a:r>
            <a:r>
              <a:rPr lang="en-US" sz="2000" b="0" i="1">
                <a:latin typeface="Times New Roman" pitchFamily="18" charset="0"/>
              </a:rPr>
              <a:t>L</a:t>
            </a:r>
            <a:r>
              <a:rPr lang="en-US" sz="2000" b="0">
                <a:latin typeface="Times New Roman" pitchFamily="18" charset="0"/>
              </a:rPr>
              <a:t>) scores.  Find the range.</a:t>
            </a:r>
            <a:br>
              <a:rPr lang="en-US" sz="2000" b="0">
                <a:latin typeface="Times New Roman" pitchFamily="18" charset="0"/>
              </a:rPr>
            </a:br>
            <a:r>
              <a:rPr lang="en-US" sz="2000" b="0">
                <a:solidFill>
                  <a:schemeClr val="tx2"/>
                </a:solidFill>
                <a:latin typeface="Times New Roman" pitchFamily="18" charset="0"/>
              </a:rPr>
              <a:t>Range = </a:t>
            </a:r>
            <a:r>
              <a:rPr lang="en-US" sz="2000" b="0" i="1">
                <a:solidFill>
                  <a:schemeClr val="tx2"/>
                </a:solidFill>
                <a:latin typeface="Times New Roman" pitchFamily="18" charset="0"/>
              </a:rPr>
              <a:t>H</a:t>
            </a:r>
            <a:r>
              <a:rPr lang="en-US" sz="2000" b="0">
                <a:solidFill>
                  <a:schemeClr val="tx2"/>
                </a:solidFill>
                <a:latin typeface="Times New Roman" pitchFamily="18" charset="0"/>
              </a:rPr>
              <a:t> - </a:t>
            </a:r>
            <a:r>
              <a:rPr lang="en-US" sz="2000" b="0" i="1">
                <a:solidFill>
                  <a:schemeClr val="tx2"/>
                </a:solidFill>
                <a:latin typeface="Times New Roman" pitchFamily="18" charset="0"/>
              </a:rPr>
              <a:t>L</a:t>
            </a:r>
            <a:endParaRPr lang="en-US" sz="2000" b="0">
              <a:solidFill>
                <a:schemeClr val="tx2"/>
              </a:solidFill>
              <a:latin typeface="Times New Roman" pitchFamily="18" charset="0"/>
            </a:endParaRPr>
          </a:p>
          <a:p>
            <a:pPr marL="341313" indent="-341313" algn="just">
              <a:spcBef>
                <a:spcPct val="155000"/>
              </a:spcBef>
            </a:pPr>
            <a:r>
              <a:rPr lang="en-US" sz="2000" b="0">
                <a:latin typeface="Times New Roman" pitchFamily="18" charset="0"/>
              </a:rPr>
              <a:t>2.	Select a number of classes and a class width so that the product is a bit larger than the range</a:t>
            </a:r>
          </a:p>
          <a:p>
            <a:pPr marL="341313" indent="-341313" algn="just">
              <a:spcBef>
                <a:spcPct val="155000"/>
              </a:spcBef>
            </a:pPr>
            <a:r>
              <a:rPr lang="en-US" sz="2000" b="0">
                <a:latin typeface="Times New Roman" pitchFamily="18" charset="0"/>
              </a:rPr>
              <a:t>3.	Pick a starting point a </a:t>
            </a:r>
            <a:r>
              <a:rPr lang="en-US" sz="2000" b="0">
                <a:solidFill>
                  <a:srgbClr val="FF0000"/>
                </a:solidFill>
                <a:latin typeface="Times New Roman" pitchFamily="18" charset="0"/>
              </a:rPr>
              <a:t>little smaller than </a:t>
            </a:r>
            <a:r>
              <a:rPr lang="en-US" sz="2000" b="0" i="1">
                <a:solidFill>
                  <a:srgbClr val="FF0000"/>
                </a:solidFill>
                <a:latin typeface="Times New Roman" pitchFamily="18" charset="0"/>
              </a:rPr>
              <a:t>L</a:t>
            </a:r>
            <a:r>
              <a:rPr lang="en-US" sz="2000" b="0">
                <a:latin typeface="Times New Roman" pitchFamily="18" charset="0"/>
              </a:rPr>
              <a:t>.  Count from </a:t>
            </a:r>
            <a:r>
              <a:rPr lang="en-US" sz="2000" b="0" i="1">
                <a:latin typeface="Times New Roman" pitchFamily="18" charset="0"/>
              </a:rPr>
              <a:t>L</a:t>
            </a:r>
            <a:r>
              <a:rPr lang="en-US" sz="2000" b="0">
                <a:latin typeface="Times New Roman" pitchFamily="18" charset="0"/>
              </a:rPr>
              <a:t> by the width to obtain the class boundaries.  Observations that fall on class boundaries are placed into the class interval to the right.</a:t>
            </a:r>
          </a:p>
        </p:txBody>
      </p:sp>
      <p:sp>
        <p:nvSpPr>
          <p:cNvPr id="6" name="Rectangle 5"/>
          <p:cNvSpPr/>
          <p:nvPr/>
        </p:nvSpPr>
        <p:spPr>
          <a:xfrm>
            <a:off x="117280" y="282714"/>
            <a:ext cx="8864927" cy="707886"/>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4000">
                <a:latin typeface="Times New Roman" pitchFamily="18" charset="0"/>
              </a:rPr>
              <a:t>Grouped Frequency Distribution (Cont…)</a:t>
            </a:r>
            <a:endParaRPr lang="en-US" sz="4000"/>
          </a:p>
        </p:txBody>
      </p:sp>
    </p:spTree>
    <p:extLst>
      <p:ext uri="{BB962C8B-B14F-4D97-AF65-F5344CB8AC3E}">
        <p14:creationId xmlns:p14="http://schemas.microsoft.com/office/powerpoint/2010/main" val="29185113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dur="500" fill="hold" grpId="0" nodeType="afterEffect">
                                  <p:stCondLst>
                                    <p:cond delay="0"/>
                                  </p:stCondLst>
                                  <p:childTnLst>
                                    <p:set>
                                      <p:cBhvr>
                                        <p:cTn id="6" dur="1" fill="hold">
                                          <p:stCondLst>
                                            <p:cond delay="499"/>
                                          </p:stCondLst>
                                        </p:cTn>
                                        <p:tgtEl>
                                          <p:spTgt spid="59397"/>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dur="500" fill="hold" grpId="0" nodeType="afterEffect">
                                  <p:stCondLst>
                                    <p:cond delay="0"/>
                                  </p:stCondLst>
                                  <p:childTnLst>
                                    <p:set>
                                      <p:cBhvr>
                                        <p:cTn id="9" dur="1" fill="hold">
                                          <p:stCondLst>
                                            <p:cond delay="499"/>
                                          </p:stCondLst>
                                        </p:cTn>
                                        <p:tgtEl>
                                          <p:spTgt spid="593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p:bldP spid="59398" grpId="0"/>
    </p:bldLs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PhAnim="0">
  <p:cSld>
    <p:spTree>
      <p:nvGrpSpPr>
        <p:cNvPr id="1" name=""/>
        <p:cNvGrpSpPr/>
        <p:nvPr/>
      </p:nvGrpSpPr>
      <p:grpSpPr>
        <a:xfrm>
          <a:off x="0" y="0"/>
          <a:ext cx="0" cy="0"/>
        </a:xfrm>
      </p:grpSpPr>
      <p:sp>
        <p:nvSpPr>
          <p:cNvPr id="60419" name="Rectangle 3"/>
          <p:cNvSpPr>
            <a:spLocks noGrp="1" noChangeArrowheads="1"/>
          </p:cNvSpPr>
          <p:nvPr>
            <p:ph type="title"/>
          </p:nvPr>
        </p:nvSpPr>
        <p:spPr/>
        <p:txBody>
          <a:bodyPr/>
          <a:lstStyle>
            <a:defPPr/>
          </a:lstStyle>
          <a:p>
            <a:pPr/>
            <a:r>
              <a:rPr lang="en-US"/>
              <a:t>Example</a:t>
            </a:r>
          </a:p>
        </p:txBody>
      </p:sp>
      <p:sp>
        <p:nvSpPr>
          <p:cNvPr id="60420" name="Rectangle 4"/>
          <p:cNvSpPr>
            <a:spLocks noGrp="1" noChangeArrowheads="1"/>
          </p:cNvSpPr>
          <p:nvPr>
            <p:ph type="body" idx="4294967295"/>
          </p:nvPr>
        </p:nvSpPr>
        <p:spPr>
          <a:xfrm>
            <a:off x="1981200" y="2819400"/>
            <a:ext cx="5943600" cy="1600200"/>
          </a:xfrm>
        </p:spPr>
        <p:txBody>
          <a:bodyPr/>
          <a:lstStyle>
            <a:defPPr/>
          </a:lstStyle>
          <a:p>
            <a:pPr algn="ctr">
              <a:buFontTx/>
              <a:buNone/>
            </a:pPr>
            <a:r>
              <a:rPr lang="en-US" sz="2000"/>
              <a:t>	</a:t>
            </a:r>
            <a:r>
              <a:rPr lang="en-US" sz="2000">
                <a:solidFill>
                  <a:srgbClr val="FF0000"/>
                </a:solidFill>
              </a:rPr>
              <a:t>6.5</a:t>
            </a:r>
            <a:r>
              <a:rPr lang="en-US" sz="2000"/>
              <a:t>   5.0   5.6   </a:t>
            </a:r>
            <a:r>
              <a:rPr lang="en-US" sz="2000">
                <a:solidFill>
                  <a:schemeClr val="tx2"/>
                </a:solidFill>
              </a:rPr>
              <a:t>7.6</a:t>
            </a:r>
            <a:r>
              <a:rPr lang="en-US" sz="2000"/>
              <a:t>   4.8   </a:t>
            </a:r>
            <a:r>
              <a:rPr lang="en-US" sz="2000">
                <a:solidFill>
                  <a:schemeClr val="accent3"/>
                </a:solidFill>
              </a:rPr>
              <a:t>8.0</a:t>
            </a:r>
            <a:r>
              <a:rPr lang="en-US" sz="2000"/>
              <a:t>   </a:t>
            </a:r>
            <a:r>
              <a:rPr lang="en-US" sz="2000">
                <a:solidFill>
                  <a:schemeClr val="tx2"/>
                </a:solidFill>
              </a:rPr>
              <a:t>7.5</a:t>
            </a:r>
            <a:r>
              <a:rPr lang="en-US" sz="2000"/>
              <a:t>   </a:t>
            </a:r>
            <a:r>
              <a:rPr lang="en-US" sz="2000">
                <a:solidFill>
                  <a:schemeClr val="accent3"/>
                </a:solidFill>
              </a:rPr>
              <a:t>7.9</a:t>
            </a:r>
            <a:r>
              <a:rPr lang="en-US" sz="2000"/>
              <a:t>   </a:t>
            </a:r>
            <a:r>
              <a:rPr lang="en-US" sz="2000">
                <a:solidFill>
                  <a:schemeClr val="accent3"/>
                </a:solidFill>
              </a:rPr>
              <a:t>8.0</a:t>
            </a:r>
            <a:r>
              <a:rPr lang="en-US" sz="2000"/>
              <a:t>   </a:t>
            </a:r>
            <a:r>
              <a:rPr lang="en-US" sz="2000">
                <a:solidFill>
                  <a:srgbClr val="7030A0"/>
                </a:solidFill>
              </a:rPr>
              <a:t>9.2</a:t>
            </a:r>
          </a:p>
          <a:p>
            <a:pPr algn="ctr">
              <a:buFontTx/>
              <a:buNone/>
            </a:pPr>
            <a:r>
              <a:rPr lang="en-US" sz="2000"/>
              <a:t>	</a:t>
            </a:r>
            <a:r>
              <a:rPr lang="en-US" sz="2000">
                <a:solidFill>
                  <a:srgbClr val="FF0000"/>
                </a:solidFill>
              </a:rPr>
              <a:t>6.4</a:t>
            </a:r>
            <a:r>
              <a:rPr lang="en-US" sz="2000"/>
              <a:t>   </a:t>
            </a:r>
            <a:r>
              <a:rPr lang="en-US" sz="2000">
                <a:solidFill>
                  <a:srgbClr val="FF0000"/>
                </a:solidFill>
              </a:rPr>
              <a:t>6.0</a:t>
            </a:r>
            <a:r>
              <a:rPr lang="en-US" sz="2000"/>
              <a:t>   5.6   </a:t>
            </a:r>
            <a:r>
              <a:rPr lang="en-US" sz="2000">
                <a:solidFill>
                  <a:srgbClr val="FF0000"/>
                </a:solidFill>
              </a:rPr>
              <a:t>6.0</a:t>
            </a:r>
            <a:r>
              <a:rPr lang="en-US" sz="2000"/>
              <a:t>   </a:t>
            </a:r>
            <a:r>
              <a:rPr lang="en-US" sz="2000">
                <a:solidFill>
                  <a:srgbClr val="FF0000"/>
                </a:solidFill>
              </a:rPr>
              <a:t>5.7</a:t>
            </a:r>
            <a:r>
              <a:rPr lang="en-US" sz="2000"/>
              <a:t>   </a:t>
            </a:r>
            <a:r>
              <a:rPr lang="en-US" sz="2000">
                <a:solidFill>
                  <a:srgbClr val="7030A0"/>
                </a:solidFill>
              </a:rPr>
              <a:t>9.2</a:t>
            </a:r>
            <a:r>
              <a:rPr lang="en-US" sz="2000"/>
              <a:t>   </a:t>
            </a:r>
            <a:r>
              <a:rPr lang="en-US" sz="2000">
                <a:solidFill>
                  <a:schemeClr val="accent3"/>
                </a:solidFill>
              </a:rPr>
              <a:t>8.1</a:t>
            </a:r>
            <a:r>
              <a:rPr lang="en-US" sz="2000"/>
              <a:t>   </a:t>
            </a:r>
            <a:r>
              <a:rPr lang="en-US" sz="2000">
                <a:solidFill>
                  <a:schemeClr val="accent3"/>
                </a:solidFill>
              </a:rPr>
              <a:t>8.0  </a:t>
            </a:r>
            <a:r>
              <a:rPr lang="en-US" sz="2000">
                <a:solidFill>
                  <a:srgbClr val="FF0000"/>
                </a:solidFill>
              </a:rPr>
              <a:t> 6.5   6.6</a:t>
            </a:r>
          </a:p>
          <a:p>
            <a:pPr algn="ctr">
              <a:buFontTx/>
              <a:buNone/>
            </a:pPr>
            <a:r>
              <a:rPr lang="en-US" sz="2000"/>
              <a:t>	5.0   </a:t>
            </a:r>
            <a:r>
              <a:rPr lang="en-US" sz="2000">
                <a:solidFill>
                  <a:schemeClr val="accent3"/>
                </a:solidFill>
              </a:rPr>
              <a:t>8.0</a:t>
            </a:r>
            <a:r>
              <a:rPr lang="en-US" sz="2000"/>
              <a:t>   </a:t>
            </a:r>
            <a:r>
              <a:rPr lang="en-US" sz="2000">
                <a:solidFill>
                  <a:srgbClr val="FF0000"/>
                </a:solidFill>
              </a:rPr>
              <a:t>6.5</a:t>
            </a:r>
            <a:r>
              <a:rPr lang="en-US" sz="2000"/>
              <a:t>   </a:t>
            </a:r>
            <a:r>
              <a:rPr lang="en-US" sz="2000">
                <a:solidFill>
                  <a:srgbClr val="FF0000"/>
                </a:solidFill>
              </a:rPr>
              <a:t>6.1</a:t>
            </a:r>
            <a:r>
              <a:rPr lang="en-US" sz="2000"/>
              <a:t>   </a:t>
            </a:r>
            <a:r>
              <a:rPr lang="en-US" sz="2000">
                <a:solidFill>
                  <a:srgbClr val="FF0000"/>
                </a:solidFill>
              </a:rPr>
              <a:t>6.4</a:t>
            </a:r>
            <a:r>
              <a:rPr lang="en-US" sz="2000"/>
              <a:t>   </a:t>
            </a:r>
            <a:r>
              <a:rPr lang="en-US" sz="2000">
                <a:solidFill>
                  <a:srgbClr val="FF0000"/>
                </a:solidFill>
              </a:rPr>
              <a:t>6.6 </a:t>
            </a:r>
            <a:r>
              <a:rPr lang="en-US" sz="2000"/>
              <a:t>  </a:t>
            </a:r>
            <a:r>
              <a:rPr lang="en-US" sz="2000">
                <a:solidFill>
                  <a:schemeClr val="tx2"/>
                </a:solidFill>
              </a:rPr>
              <a:t>7.2</a:t>
            </a:r>
            <a:r>
              <a:rPr lang="en-US" sz="2000"/>
              <a:t>   </a:t>
            </a:r>
            <a:r>
              <a:rPr lang="en-US" sz="2000">
                <a:solidFill>
                  <a:srgbClr val="FF0000"/>
                </a:solidFill>
              </a:rPr>
              <a:t>5.9</a:t>
            </a:r>
            <a:r>
              <a:rPr lang="en-US" sz="2000"/>
              <a:t>   4.0   </a:t>
            </a:r>
            <a:r>
              <a:rPr lang="en-US" sz="2000">
                <a:solidFill>
                  <a:srgbClr val="FF0000"/>
                </a:solidFill>
              </a:rPr>
              <a:t>5.7</a:t>
            </a:r>
          </a:p>
          <a:p>
            <a:pPr algn="ctr">
              <a:buFontTx/>
              <a:buNone/>
            </a:pPr>
            <a:r>
              <a:rPr lang="en-US" sz="2000"/>
              <a:t>	</a:t>
            </a:r>
            <a:r>
              <a:rPr lang="en-US" sz="2000">
                <a:solidFill>
                  <a:schemeClr val="accent3"/>
                </a:solidFill>
              </a:rPr>
              <a:t>7.9</a:t>
            </a:r>
            <a:r>
              <a:rPr lang="en-US" sz="2000"/>
              <a:t>   </a:t>
            </a:r>
            <a:r>
              <a:rPr lang="en-US" sz="2000">
                <a:solidFill>
                  <a:srgbClr val="FF0000"/>
                </a:solidFill>
              </a:rPr>
              <a:t>6.0 </a:t>
            </a:r>
            <a:r>
              <a:rPr lang="en-US" sz="2000"/>
              <a:t>  5.6   </a:t>
            </a:r>
            <a:r>
              <a:rPr lang="en-US" sz="2000">
                <a:solidFill>
                  <a:srgbClr val="FF0000"/>
                </a:solidFill>
              </a:rPr>
              <a:t>6.0</a:t>
            </a:r>
            <a:r>
              <a:rPr lang="en-US" sz="2000"/>
              <a:t>   </a:t>
            </a:r>
            <a:r>
              <a:rPr lang="en-US" sz="2000">
                <a:solidFill>
                  <a:srgbClr val="FF0000"/>
                </a:solidFill>
              </a:rPr>
              <a:t>6.2</a:t>
            </a:r>
            <a:r>
              <a:rPr lang="en-US" sz="2000"/>
              <a:t>   </a:t>
            </a:r>
            <a:r>
              <a:rPr lang="en-US" sz="2000">
                <a:solidFill>
                  <a:schemeClr val="accent3"/>
                </a:solidFill>
              </a:rPr>
              <a:t>7.7</a:t>
            </a:r>
            <a:r>
              <a:rPr lang="en-US" sz="2000"/>
              <a:t>   </a:t>
            </a:r>
            <a:r>
              <a:rPr lang="en-US" sz="2000">
                <a:solidFill>
                  <a:schemeClr val="tx2"/>
                </a:solidFill>
              </a:rPr>
              <a:t>6.7</a:t>
            </a:r>
            <a:r>
              <a:rPr lang="en-US" sz="2000"/>
              <a:t>   </a:t>
            </a:r>
            <a:r>
              <a:rPr lang="en-US" sz="2000">
                <a:solidFill>
                  <a:schemeClr val="accent3"/>
                </a:solidFill>
              </a:rPr>
              <a:t>7.7</a:t>
            </a:r>
            <a:r>
              <a:rPr lang="en-US" sz="2000"/>
              <a:t>   </a:t>
            </a:r>
            <a:r>
              <a:rPr lang="en-US" sz="2000">
                <a:solidFill>
                  <a:schemeClr val="accent3"/>
                </a:solidFill>
              </a:rPr>
              <a:t>8.2</a:t>
            </a:r>
            <a:r>
              <a:rPr lang="en-US" sz="2000"/>
              <a:t>   </a:t>
            </a:r>
            <a:r>
              <a:rPr lang="en-US" sz="2000">
                <a:solidFill>
                  <a:srgbClr val="7030A0"/>
                </a:solidFill>
              </a:rPr>
              <a:t>9.0</a:t>
            </a:r>
          </a:p>
          <a:p>
            <a:pPr algn="ctr">
              <a:buFontTx/>
              <a:buNone/>
            </a:pPr>
            <a:endParaRPr lang="en-US" sz="2000"/>
          </a:p>
        </p:txBody>
      </p:sp>
      <p:sp>
        <p:nvSpPr>
          <p:cNvPr id="60421" name="Rectangle 5"/>
          <p:cNvSpPr>
            <a:spLocks noChangeArrowheads="1"/>
          </p:cNvSpPr>
          <p:nvPr/>
        </p:nvSpPr>
        <p:spPr bwMode="auto">
          <a:xfrm>
            <a:off x="228600" y="1143000"/>
            <a:ext cx="87630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1313" indent="-341313" algn="just">
              <a:spcBef>
                <a:spcPct val="20000"/>
              </a:spcBef>
              <a:buFont typeface="Wingdings" pitchFamily="2" charset="2"/>
              <a:buChar char="ü"/>
            </a:pPr>
            <a:r>
              <a:rPr lang="en-US">
                <a:latin typeface="Times New Roman" pitchFamily="18" charset="0"/>
              </a:rPr>
              <a:t>Example: </a:t>
            </a:r>
            <a:r>
              <a:rPr lang="en-US" b="0">
                <a:latin typeface="Times New Roman" pitchFamily="18" charset="0"/>
              </a:rPr>
              <a:t>The </a:t>
            </a:r>
            <a:r>
              <a:rPr lang="en-US" b="0">
                <a:solidFill>
                  <a:srgbClr val="FF0000"/>
                </a:solidFill>
                <a:latin typeface="Times New Roman" pitchFamily="18" charset="0"/>
              </a:rPr>
              <a:t>hemoglobin test</a:t>
            </a:r>
            <a:r>
              <a:rPr lang="en-US" b="0">
                <a:latin typeface="Times New Roman" pitchFamily="18" charset="0"/>
              </a:rPr>
              <a:t>, a blood test given to diabetics during their periodic checkups, indicates the level of control of blood sugar during the past two to three months.  The data in the table below was obtained for 40 different diabetics at a  university clinic that treats diabetic patients:</a:t>
            </a:r>
          </a:p>
        </p:txBody>
      </p:sp>
      <p:grpSp>
        <p:nvGrpSpPr>
          <p:cNvPr id="60425" name="Group 9"/>
          <p:cNvGrpSpPr/>
          <p:nvPr/>
        </p:nvGrpSpPr>
        <p:grpSpPr>
          <a:xfrm>
            <a:off x="228600" y="4664075"/>
            <a:ext cx="8458200" cy="1355725"/>
            <a:chOff x="144" y="3274"/>
            <a:chExt cx="5328" cy="854"/>
          </a:xfrm>
        </p:grpSpPr>
        <p:sp>
          <p:nvSpPr>
            <p:cNvPr id="60423" name="Rectangle 7"/>
            <p:cNvSpPr>
              <a:spLocks noChangeArrowheads="1"/>
            </p:cNvSpPr>
            <p:nvPr/>
          </p:nvSpPr>
          <p:spPr bwMode="auto">
            <a:xfrm>
              <a:off x="144" y="3274"/>
              <a:ext cx="532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00050" indent="-400050">
                <a:spcBef>
                  <a:spcPct val="20000"/>
                </a:spcBef>
                <a:buSzPct val="75000"/>
                <a:buFont typeface="Wingdings" pitchFamily="2" charset="2"/>
                <a:buNone/>
                <a:tabLst>
                  <a:tab pos="858838"/>
                </a:tabLst>
              </a:pPr>
              <a:r>
                <a:rPr lang="en-US" b="0">
                  <a:latin typeface="Times New Roman" pitchFamily="18" charset="0"/>
                </a:rPr>
                <a:t>1)	Construct a grouped frequency distribution using the classes</a:t>
              </a:r>
              <a:br>
                <a:rPr lang="en-US" b="0">
                  <a:latin typeface="Times New Roman" pitchFamily="18" charset="0"/>
                </a:rPr>
              </a:br>
              <a:r>
                <a:rPr lang="en-US" b="0">
                  <a:latin typeface="Times New Roman" pitchFamily="18" charset="0"/>
                </a:rPr>
                <a:t>	3.7 - 4.7, 4.7 - 5.7, 5.7 - 6.7, etc.</a:t>
              </a:r>
            </a:p>
          </p:txBody>
        </p:sp>
        <p:sp>
          <p:nvSpPr>
            <p:cNvPr id="60424" name="Rectangle 8"/>
            <p:cNvSpPr>
              <a:spLocks noChangeArrowheads="1"/>
            </p:cNvSpPr>
            <p:nvPr/>
          </p:nvSpPr>
          <p:spPr bwMode="auto">
            <a:xfrm>
              <a:off x="144" y="3840"/>
              <a:ext cx="51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00050" indent="-400050">
                <a:spcBef>
                  <a:spcPct val="20000"/>
                </a:spcBef>
                <a:buSzPct val="75000"/>
                <a:buFont typeface="Wingdings" pitchFamily="2" charset="2"/>
                <a:buNone/>
                <a:tabLst>
                  <a:tab pos="858838"/>
                </a:tabLst>
              </a:pPr>
              <a:r>
                <a:rPr lang="en-US" b="0">
                  <a:latin typeface="Times New Roman" pitchFamily="18" charset="0"/>
                </a:rPr>
                <a:t> 2)	Which class has the highest frequency?</a:t>
              </a:r>
            </a:p>
          </p:txBody>
        </p:sp>
      </p:grpSp>
    </p:spTree>
    <p:extLst>
      <p:ext uri="{BB962C8B-B14F-4D97-AF65-F5344CB8AC3E}">
        <p14:creationId xmlns:p14="http://schemas.microsoft.com/office/powerpoint/2010/main" val="2257557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dur="500" fill="hold" grpId="0" nodeType="afterEffect">
                                  <p:stCondLst>
                                    <p:cond delay="0"/>
                                  </p:stCondLst>
                                  <p:childTnLst>
                                    <p:set>
                                      <p:cBhvr>
                                        <p:cTn id="6" dur="1" fill="hold">
                                          <p:stCondLst>
                                            <p:cond delay="0"/>
                                          </p:stCondLst>
                                        </p:cTn>
                                        <p:tgtEl>
                                          <p:spTgt spid="60421"/>
                                        </p:tgtEl>
                                        <p:attrNameLst>
                                          <p:attrName>style.visibility</p:attrName>
                                        </p:attrNameLst>
                                      </p:cBhvr>
                                      <p:to>
                                        <p:strVal val="visible"/>
                                      </p:to>
                                    </p:set>
                                    <p:animEffect transition="in" filter="dissolve">
                                      <p:cBhvr>
                                        <p:cTn id="7" dur="500"/>
                                        <p:tgtEl>
                                          <p:spTgt spid="60421"/>
                                        </p:tgtEl>
                                      </p:cBhvr>
                                    </p:animEffect>
                                  </p:childTnLst>
                                </p:cTn>
                              </p:par>
                            </p:childTnLst>
                          </p:cTn>
                        </p:par>
                        <p:par>
                          <p:cTn id="8" fill="hold" nodeType="afterGroup">
                            <p:stCondLst>
                              <p:cond delay="500"/>
                            </p:stCondLst>
                            <p:childTnLst>
                              <p:par>
                                <p:cTn id="9" presetID="1" presetClass="entr" presetSubtype="0" dur="500" fill="hold" grpId="0" nodeType="afterEffect">
                                  <p:stCondLst>
                                    <p:cond delay="0"/>
                                  </p:stCondLst>
                                  <p:childTnLst>
                                    <p:set>
                                      <p:cBhvr>
                                        <p:cTn id="10" dur="1" fill="hold">
                                          <p:stCondLst>
                                            <p:cond delay="499"/>
                                          </p:stCondLst>
                                        </p:cTn>
                                        <p:tgtEl>
                                          <p:spTgt spid="60420">
                                            <p:txEl>
                                              <p:pRg st="0" end="0"/>
                                            </p:txEl>
                                          </p:spTgt>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dur="500" fill="hold" grpId="0" nodeType="afterEffect">
                                  <p:stCondLst>
                                    <p:cond delay="0"/>
                                  </p:stCondLst>
                                  <p:childTnLst>
                                    <p:set>
                                      <p:cBhvr>
                                        <p:cTn id="13" dur="1" fill="hold">
                                          <p:stCondLst>
                                            <p:cond delay="499"/>
                                          </p:stCondLst>
                                        </p:cTn>
                                        <p:tgtEl>
                                          <p:spTgt spid="60420">
                                            <p:txEl>
                                              <p:pRg st="1" end="1"/>
                                            </p:txEl>
                                          </p:spTgt>
                                        </p:tgtEl>
                                        <p:attrNameLst>
                                          <p:attrName>style.visibility</p:attrName>
                                        </p:attrNameLst>
                                      </p:cBhvr>
                                      <p:to>
                                        <p:strVal val="visible"/>
                                      </p:to>
                                    </p:set>
                                  </p:childTnLst>
                                </p:cTn>
                              </p:par>
                            </p:childTnLst>
                          </p:cTn>
                        </p:par>
                        <p:par>
                          <p:cTn id="14" fill="hold" nodeType="afterGroup">
                            <p:stCondLst>
                              <p:cond delay="1500"/>
                            </p:stCondLst>
                            <p:childTnLst>
                              <p:par>
                                <p:cTn id="15" presetID="1" presetClass="entr" presetSubtype="0" dur="500" fill="hold" grpId="0" nodeType="afterEffect">
                                  <p:stCondLst>
                                    <p:cond delay="0"/>
                                  </p:stCondLst>
                                  <p:childTnLst>
                                    <p:set>
                                      <p:cBhvr>
                                        <p:cTn id="16" dur="1" fill="hold">
                                          <p:stCondLst>
                                            <p:cond delay="499"/>
                                          </p:stCondLst>
                                        </p:cTn>
                                        <p:tgtEl>
                                          <p:spTgt spid="60420">
                                            <p:txEl>
                                              <p:pRg st="2" end="2"/>
                                            </p:txEl>
                                          </p:spTgt>
                                        </p:tgtEl>
                                        <p:attrNameLst>
                                          <p:attrName>style.visibility</p:attrName>
                                        </p:attrNameLst>
                                      </p:cBhvr>
                                      <p:to>
                                        <p:strVal val="visible"/>
                                      </p:to>
                                    </p:set>
                                  </p:childTnLst>
                                </p:cTn>
                              </p:par>
                            </p:childTnLst>
                          </p:cTn>
                        </p:par>
                        <p:par>
                          <p:cTn id="17" fill="hold" nodeType="afterGroup">
                            <p:stCondLst>
                              <p:cond delay="2000"/>
                            </p:stCondLst>
                            <p:childTnLst>
                              <p:par>
                                <p:cTn id="18" presetID="1" presetClass="entr" presetSubtype="0" dur="500" fill="hold" grpId="0" nodeType="afterEffect">
                                  <p:stCondLst>
                                    <p:cond delay="0"/>
                                  </p:stCondLst>
                                  <p:childTnLst>
                                    <p:set>
                                      <p:cBhvr>
                                        <p:cTn id="19" dur="1" fill="hold">
                                          <p:stCondLst>
                                            <p:cond delay="499"/>
                                          </p:stCondLst>
                                        </p:cTn>
                                        <p:tgtEl>
                                          <p:spTgt spid="60420">
                                            <p:txEl>
                                              <p:pRg st="3" end="3"/>
                                            </p:txEl>
                                          </p:spTgt>
                                        </p:tgtEl>
                                        <p:attrNameLst>
                                          <p:attrName>style.visibility</p:attrName>
                                        </p:attrNameLst>
                                      </p:cBhvr>
                                      <p:to>
                                        <p:strVal val="visible"/>
                                      </p:to>
                                    </p:set>
                                  </p:childTnLst>
                                </p:cTn>
                              </p:par>
                            </p:childTnLst>
                          </p:cTn>
                        </p:par>
                      </p:childTnLst>
                    </p:cTn>
                  </p:par>
                  <p:par>
                    <p:cTn id="20" fill="hold" nodeType="clickPar">
                      <p:stCondLst>
                        <p:cond delay="indefinite"/>
                        <p:cond evt="onBegin" delay="0">
                          <p:tn val="19"/>
                        </p:cond>
                      </p:stCondLst>
                      <p:childTnLst>
                        <p:par>
                          <p:cTn id="21" fill="hold" nodeType="withGroup">
                            <p:stCondLst>
                              <p:cond delay="0"/>
                            </p:stCondLst>
                            <p:childTnLst>
                              <p:par>
                                <p:cTn id="22" presetID="1" presetClass="entr" presetSubtype="0" dur="500" fill="hold" nodeType="clickEffect">
                                  <p:stCondLst>
                                    <p:cond delay="0"/>
                                  </p:stCondLst>
                                  <p:childTnLst>
                                    <p:set>
                                      <p:cBhvr>
                                        <p:cTn id="23" dur="1" fill="hold">
                                          <p:stCondLst>
                                            <p:cond delay="499"/>
                                          </p:stCondLst>
                                        </p:cTn>
                                        <p:tgtEl>
                                          <p:spTgt spid="604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uiExpand="1" build="p" advAuto="0"/>
      <p:bldP spid="60421" grpId="0"/>
    </p:bldLst>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PhAnim="0">
  <p:cSld>
    <p:spTree>
      <p:nvGrpSpPr>
        <p:cNvPr id="1" name=""/>
        <p:cNvGrpSpPr/>
        <p:nvPr/>
      </p:nvGrpSpPr>
      <p:grpSpPr>
        <a:xfrm>
          <a:off x="0" y="0"/>
          <a:ext cx="0" cy="0"/>
        </a:xfrm>
      </p:grpSpPr>
      <p:sp>
        <p:nvSpPr>
          <p:cNvPr id="61442" name="Rectangle 2"/>
          <p:cNvSpPr>
            <a:spLocks noGrp="1" noChangeArrowheads="1"/>
          </p:cNvSpPr>
          <p:nvPr>
            <p:ph type="body" idx="4294967295"/>
          </p:nvPr>
        </p:nvSpPr>
        <p:spPr>
          <a:xfrm>
            <a:off x="914400" y="1295400"/>
            <a:ext cx="7772400" cy="3429000"/>
          </a:xfrm>
          <a:noFill/>
        </p:spPr>
        <p:txBody>
          <a:bodyPr lIns="92075" tIns="46038" rIns="92075" bIns="46038"/>
          <a:lstStyle>
            <a:defPPr/>
          </a:lstStyle>
          <a:p>
            <a:pPr marL="0" indent="0">
              <a:buFontTx/>
              <a:buNone/>
              <a:tabLst>
                <a:tab pos="1944688" algn="r"/>
                <a:tab pos="3081338"/>
                <a:tab pos="5140325" algn="r"/>
                <a:tab pos="6796088" algn="r"/>
              </a:tabLst>
            </a:pPr>
            <a:r>
              <a:rPr lang="en-US" sz="2000"/>
              <a:t>    </a:t>
            </a:r>
            <a:r>
              <a:rPr lang="en-US" sz="2000">
                <a:solidFill>
                  <a:srgbClr val="666699"/>
                </a:solidFill>
              </a:rPr>
              <a:t>Class         Frequency       Relative          Cumulative            Class</a:t>
            </a:r>
          </a:p>
          <a:p>
            <a:pPr marL="0" indent="0">
              <a:lnSpc>
                <a:spcPct val="90000"/>
              </a:lnSpc>
              <a:spcBef>
                <a:spcPct val="0"/>
              </a:spcBef>
              <a:buFontTx/>
              <a:buNone/>
              <a:tabLst>
                <a:tab pos="1944688" algn="r"/>
                <a:tab pos="3081338"/>
                <a:tab pos="5140325" algn="r"/>
                <a:tab pos="6796088" algn="r"/>
              </a:tabLst>
            </a:pPr>
            <a:r>
              <a:rPr lang="en-US" sz="2000">
                <a:solidFill>
                  <a:srgbClr val="666699"/>
                </a:solidFill>
              </a:rPr>
              <a:t>Boundaries          </a:t>
            </a:r>
            <a:r>
              <a:rPr lang="en-US" sz="2000" i="1">
                <a:solidFill>
                  <a:srgbClr val="666699"/>
                </a:solidFill>
              </a:rPr>
              <a:t>f</a:t>
            </a:r>
            <a:r>
              <a:rPr lang="en-US" sz="2000">
                <a:solidFill>
                  <a:srgbClr val="666699"/>
                </a:solidFill>
              </a:rPr>
              <a:t>               Frequency     Rel. Frequency     Midpoint, </a:t>
            </a:r>
            <a:r>
              <a:rPr lang="en-US" sz="2000" i="1">
                <a:solidFill>
                  <a:srgbClr val="666699"/>
                </a:solidFill>
              </a:rPr>
              <a:t>x</a:t>
            </a:r>
            <a:endParaRPr lang="en-US" sz="2000" i="1"/>
          </a:p>
          <a:p>
            <a:pPr marL="0" indent="0">
              <a:buFontTx/>
              <a:buNone/>
              <a:tabLst>
                <a:tab pos="1944688" algn="r"/>
                <a:tab pos="3081338"/>
                <a:tab pos="5140325" algn="r"/>
                <a:tab pos="6796088" algn="r"/>
              </a:tabLst>
            </a:pPr>
            <a:r>
              <a:rPr lang="en-US" sz="2000"/>
              <a:t>---------------------------------------------------------------------------------------</a:t>
            </a:r>
          </a:p>
          <a:p>
            <a:pPr marL="0" indent="0">
              <a:buFontTx/>
              <a:buNone/>
              <a:tabLst>
                <a:tab pos="1944688" algn="r"/>
                <a:tab pos="3081338"/>
                <a:tab pos="5140325" algn="r"/>
                <a:tab pos="6796088" algn="r"/>
              </a:tabLst>
            </a:pPr>
            <a:r>
              <a:rPr lang="en-US" sz="2000"/>
              <a:t>3.7 - 4.7	1	0.025	0.025	    4.2</a:t>
            </a:r>
          </a:p>
          <a:p>
            <a:pPr marL="0" indent="0">
              <a:buFontTx/>
              <a:buNone/>
              <a:tabLst>
                <a:tab pos="1944688" algn="r"/>
                <a:tab pos="3081338"/>
                <a:tab pos="5140325" algn="r"/>
                <a:tab pos="6796088" algn="r"/>
              </a:tabLst>
            </a:pPr>
            <a:r>
              <a:rPr lang="en-US" sz="2000"/>
              <a:t>4.7 - 5.7	6	0.150	0.175	5.2</a:t>
            </a:r>
          </a:p>
          <a:p>
            <a:pPr marL="0" indent="0">
              <a:buFontTx/>
              <a:buNone/>
              <a:tabLst>
                <a:tab pos="1944688" algn="r"/>
                <a:tab pos="3081338"/>
                <a:tab pos="5140325" algn="r"/>
                <a:tab pos="6796088" algn="r"/>
              </a:tabLst>
            </a:pPr>
            <a:r>
              <a:rPr lang="en-US" sz="2000"/>
              <a:t>5.7 - 6.7	16	0.400	0.575	6.2</a:t>
            </a:r>
          </a:p>
          <a:p>
            <a:pPr marL="0" indent="0">
              <a:buFontTx/>
              <a:buNone/>
              <a:tabLst>
                <a:tab pos="1944688" algn="r"/>
                <a:tab pos="3081338"/>
                <a:tab pos="5140325" algn="r"/>
                <a:tab pos="6796088" algn="r"/>
              </a:tabLst>
            </a:pPr>
            <a:r>
              <a:rPr lang="en-US" sz="2000"/>
              <a:t>6.7 - 7.7	4	0.100	0.675	7.2</a:t>
            </a:r>
          </a:p>
          <a:p>
            <a:pPr marL="0" indent="0">
              <a:buFontTx/>
              <a:buNone/>
              <a:tabLst>
                <a:tab pos="1944688" algn="r"/>
                <a:tab pos="3081338"/>
                <a:tab pos="5140325" algn="r"/>
                <a:tab pos="6796088" algn="r"/>
              </a:tabLst>
            </a:pPr>
            <a:r>
              <a:rPr lang="en-US" sz="2000"/>
              <a:t>7.7 - 8.7	10	0.250	0.925	8.2</a:t>
            </a:r>
          </a:p>
          <a:p>
            <a:pPr marL="0" indent="0">
              <a:buFontTx/>
              <a:buNone/>
              <a:tabLst>
                <a:tab pos="1944688" algn="r"/>
                <a:tab pos="3081338"/>
                <a:tab pos="5140325" algn="r"/>
                <a:tab pos="6796088" algn="r"/>
              </a:tabLst>
            </a:pPr>
            <a:r>
              <a:rPr lang="en-US" sz="2000"/>
              <a:t>8.7 - 9.7	3	0.075	1.000	9.2</a:t>
            </a:r>
          </a:p>
        </p:txBody>
      </p:sp>
      <p:sp>
        <p:nvSpPr>
          <p:cNvPr id="61444" name="Rectangle 4"/>
          <p:cNvSpPr>
            <a:spLocks noGrp="1" noChangeArrowheads="1"/>
          </p:cNvSpPr>
          <p:nvPr>
            <p:ph type="title"/>
          </p:nvPr>
        </p:nvSpPr>
        <p:spPr>
          <a:noFill/>
        </p:spPr>
        <p:txBody>
          <a:bodyPr>
            <a:normAutofit/>
          </a:bodyPr>
          <a:lstStyle>
            <a:defPPr/>
          </a:lstStyle>
          <a:p>
            <a:r>
              <a:rPr lang="en-US" sz="4000">
                <a:latin typeface="Times" pitchFamily="2" charset="0"/>
              </a:rPr>
              <a:t>Solutions</a:t>
            </a:r>
          </a:p>
        </p:txBody>
      </p:sp>
      <p:sp>
        <p:nvSpPr>
          <p:cNvPr id="61445" name="Rectangle 5"/>
          <p:cNvSpPr>
            <a:spLocks noChangeArrowheads="1"/>
          </p:cNvSpPr>
          <p:nvPr/>
        </p:nvSpPr>
        <p:spPr bwMode="auto">
          <a:xfrm>
            <a:off x="304800" y="5181600"/>
            <a:ext cx="8229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spcBef>
                <a:spcPct val="20000"/>
              </a:spcBef>
              <a:buAutoNum type="arabicParenR" startAt="2"/>
              <a:tabLst>
                <a:tab pos="458788"/>
                <a:tab pos="1944688" algn="r"/>
                <a:tab pos="3195638"/>
                <a:tab pos="5140325" algn="r"/>
                <a:tab pos="6569075" algn="r"/>
              </a:tabLst>
            </a:pPr>
            <a:r>
              <a:rPr lang="en-US" b="0">
                <a:latin typeface="Times New Roman" pitchFamily="18" charset="0"/>
              </a:rPr>
              <a:t>The class 5.7 - 6.7 has the highest frequency.  The frequency 	is 16 and the relative frequency is 0.40</a:t>
            </a:r>
          </a:p>
          <a:p>
            <a:pPr>
              <a:spcBef>
                <a:spcPct val="20000"/>
              </a:spcBef>
              <a:tabLst>
                <a:tab pos="458788"/>
                <a:tab pos="1944688" algn="r"/>
                <a:tab pos="3195638"/>
                <a:tab pos="5140325" algn="r"/>
                <a:tab pos="6569075" algn="r"/>
              </a:tabLst>
            </a:pPr>
            <a:r>
              <a:rPr lang="en-US">
                <a:solidFill>
                  <a:srgbClr val="7030A0"/>
                </a:solidFill>
                <a:latin typeface="Times New Roman" pitchFamily="18" charset="0"/>
              </a:rPr>
              <a:t>Relative frequency = (frequency/N)</a:t>
            </a:r>
            <a:endParaRPr lang="en-US" b="0">
              <a:solidFill>
                <a:srgbClr val="7030A0"/>
              </a:solidFill>
              <a:latin typeface="Times New Roman" pitchFamily="18" charset="0"/>
            </a:endParaRPr>
          </a:p>
        </p:txBody>
      </p:sp>
      <p:sp>
        <p:nvSpPr>
          <p:cNvPr id="61446" name="Text Box 6"/>
          <p:cNvSpPr txBox="1">
            <a:spLocks noChangeArrowheads="1"/>
          </p:cNvSpPr>
          <p:nvPr/>
        </p:nvSpPr>
        <p:spPr bwMode="auto">
          <a:xfrm>
            <a:off x="212725" y="1260475"/>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b="0">
                <a:solidFill>
                  <a:srgbClr val="CC0000"/>
                </a:solidFill>
                <a:latin typeface="Times New Roman" pitchFamily="18" charset="0"/>
              </a:rPr>
              <a:t>1)</a:t>
            </a:r>
          </a:p>
        </p:txBody>
      </p:sp>
    </p:spTree>
    <p:extLst>
      <p:ext uri="{BB962C8B-B14F-4D97-AF65-F5344CB8AC3E}">
        <p14:creationId xmlns:p14="http://schemas.microsoft.com/office/powerpoint/2010/main" val="27543293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dur="500" fill="hold" grpId="0" nodeType="afterEffect">
                                  <p:stCondLst>
                                    <p:cond delay="0"/>
                                  </p:stCondLst>
                                  <p:childTnLst>
                                    <p:set>
                                      <p:cBhvr>
                                        <p:cTn id="6" dur="1" fill="hold">
                                          <p:stCondLst>
                                            <p:cond delay="499"/>
                                          </p:stCondLst>
                                        </p:cTn>
                                        <p:tgtEl>
                                          <p:spTgt spid="61446"/>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dur="500" fill="hold" grpId="0" nodeType="afterEffect">
                                  <p:stCondLst>
                                    <p:cond delay="0"/>
                                  </p:stCondLst>
                                  <p:childTnLst>
                                    <p:set>
                                      <p:cBhvr>
                                        <p:cTn id="9" dur="1" fill="hold">
                                          <p:stCondLst>
                                            <p:cond delay="499"/>
                                          </p:stCondLst>
                                        </p:cTn>
                                        <p:tgtEl>
                                          <p:spTgt spid="61442">
                                            <p:txEl>
                                              <p:pRg st="0" end="0"/>
                                            </p:txEl>
                                          </p:spTgt>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dur="500" fill="hold" grpId="0" nodeType="afterEffect">
                                  <p:stCondLst>
                                    <p:cond delay="0"/>
                                  </p:stCondLst>
                                  <p:childTnLst>
                                    <p:set>
                                      <p:cBhvr>
                                        <p:cTn id="12" dur="1" fill="hold">
                                          <p:stCondLst>
                                            <p:cond delay="499"/>
                                          </p:stCondLst>
                                        </p:cTn>
                                        <p:tgtEl>
                                          <p:spTgt spid="61442">
                                            <p:txEl>
                                              <p:pRg st="1" end="1"/>
                                            </p:txEl>
                                          </p:spTgt>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dur="500" fill="hold" grpId="0" nodeType="afterEffect">
                                  <p:stCondLst>
                                    <p:cond delay="0"/>
                                  </p:stCondLst>
                                  <p:childTnLst>
                                    <p:set>
                                      <p:cBhvr>
                                        <p:cTn id="15" dur="1" fill="hold">
                                          <p:stCondLst>
                                            <p:cond delay="499"/>
                                          </p:stCondLst>
                                        </p:cTn>
                                        <p:tgtEl>
                                          <p:spTgt spid="61442">
                                            <p:txEl>
                                              <p:pRg st="2" end="2"/>
                                            </p:txEl>
                                          </p:spTgt>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dur="500" fill="hold" grpId="0" nodeType="afterEffect">
                                  <p:stCondLst>
                                    <p:cond delay="0"/>
                                  </p:stCondLst>
                                  <p:childTnLst>
                                    <p:set>
                                      <p:cBhvr>
                                        <p:cTn id="18" dur="1" fill="hold">
                                          <p:stCondLst>
                                            <p:cond delay="499"/>
                                          </p:stCondLst>
                                        </p:cTn>
                                        <p:tgtEl>
                                          <p:spTgt spid="61442">
                                            <p:txEl>
                                              <p:pRg st="3" end="3"/>
                                            </p:txEl>
                                          </p:spTgt>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dur="500" fill="hold" grpId="0" nodeType="afterEffect">
                                  <p:stCondLst>
                                    <p:cond delay="0"/>
                                  </p:stCondLst>
                                  <p:childTnLst>
                                    <p:set>
                                      <p:cBhvr>
                                        <p:cTn id="21" dur="1" fill="hold">
                                          <p:stCondLst>
                                            <p:cond delay="499"/>
                                          </p:stCondLst>
                                        </p:cTn>
                                        <p:tgtEl>
                                          <p:spTgt spid="61442">
                                            <p:txEl>
                                              <p:pRg st="4" end="4"/>
                                            </p:txEl>
                                          </p:spTgt>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dur="500" fill="hold" grpId="0" nodeType="afterEffect">
                                  <p:stCondLst>
                                    <p:cond delay="0"/>
                                  </p:stCondLst>
                                  <p:childTnLst>
                                    <p:set>
                                      <p:cBhvr>
                                        <p:cTn id="24" dur="1" fill="hold">
                                          <p:stCondLst>
                                            <p:cond delay="499"/>
                                          </p:stCondLst>
                                        </p:cTn>
                                        <p:tgtEl>
                                          <p:spTgt spid="61442">
                                            <p:txEl>
                                              <p:pRg st="5" end="5"/>
                                            </p:txEl>
                                          </p:spTgt>
                                        </p:tgtEl>
                                        <p:attrNameLst>
                                          <p:attrName>style.visibility</p:attrName>
                                        </p:attrNameLst>
                                      </p:cBhvr>
                                      <p:to>
                                        <p:strVal val="visible"/>
                                      </p:to>
                                    </p:set>
                                  </p:childTnLst>
                                </p:cTn>
                              </p:par>
                            </p:childTnLst>
                          </p:cTn>
                        </p:par>
                        <p:par>
                          <p:cTn id="25" fill="hold" nodeType="afterGroup">
                            <p:stCondLst>
                              <p:cond delay="3500"/>
                            </p:stCondLst>
                            <p:childTnLst>
                              <p:par>
                                <p:cTn id="26" presetID="1" presetClass="entr" presetSubtype="0" dur="500" fill="hold" grpId="0" nodeType="afterEffect">
                                  <p:stCondLst>
                                    <p:cond delay="0"/>
                                  </p:stCondLst>
                                  <p:childTnLst>
                                    <p:set>
                                      <p:cBhvr>
                                        <p:cTn id="27" dur="1" fill="hold">
                                          <p:stCondLst>
                                            <p:cond delay="499"/>
                                          </p:stCondLst>
                                        </p:cTn>
                                        <p:tgtEl>
                                          <p:spTgt spid="61442">
                                            <p:txEl>
                                              <p:pRg st="6" end="6"/>
                                            </p:txEl>
                                          </p:spTgt>
                                        </p:tgtEl>
                                        <p:attrNameLst>
                                          <p:attrName>style.visibility</p:attrName>
                                        </p:attrNameLst>
                                      </p:cBhvr>
                                      <p:to>
                                        <p:strVal val="visible"/>
                                      </p:to>
                                    </p:set>
                                  </p:childTnLst>
                                </p:cTn>
                              </p:par>
                            </p:childTnLst>
                          </p:cTn>
                        </p:par>
                        <p:par>
                          <p:cTn id="28" fill="hold" nodeType="afterGroup">
                            <p:stCondLst>
                              <p:cond delay="4000"/>
                            </p:stCondLst>
                            <p:childTnLst>
                              <p:par>
                                <p:cTn id="29" presetID="1" presetClass="entr" presetSubtype="0" dur="500" fill="hold" grpId="0" nodeType="afterEffect">
                                  <p:stCondLst>
                                    <p:cond delay="0"/>
                                  </p:stCondLst>
                                  <p:childTnLst>
                                    <p:set>
                                      <p:cBhvr>
                                        <p:cTn id="30" dur="1" fill="hold">
                                          <p:stCondLst>
                                            <p:cond delay="499"/>
                                          </p:stCondLst>
                                        </p:cTn>
                                        <p:tgtEl>
                                          <p:spTgt spid="61442">
                                            <p:txEl>
                                              <p:pRg st="7" end="7"/>
                                            </p:txEl>
                                          </p:spTgt>
                                        </p:tgtEl>
                                        <p:attrNameLst>
                                          <p:attrName>style.visibility</p:attrName>
                                        </p:attrNameLst>
                                      </p:cBhvr>
                                      <p:to>
                                        <p:strVal val="visible"/>
                                      </p:to>
                                    </p:set>
                                  </p:childTnLst>
                                </p:cTn>
                              </p:par>
                            </p:childTnLst>
                          </p:cTn>
                        </p:par>
                        <p:par>
                          <p:cTn id="31" fill="hold" nodeType="afterGroup">
                            <p:stCondLst>
                              <p:cond delay="4500"/>
                            </p:stCondLst>
                            <p:childTnLst>
                              <p:par>
                                <p:cTn id="32" presetID="1" presetClass="entr" presetSubtype="0" dur="500" fill="hold" grpId="0" nodeType="afterEffect">
                                  <p:stCondLst>
                                    <p:cond delay="0"/>
                                  </p:stCondLst>
                                  <p:childTnLst>
                                    <p:set>
                                      <p:cBhvr>
                                        <p:cTn id="33" dur="1" fill="hold">
                                          <p:stCondLst>
                                            <p:cond delay="499"/>
                                          </p:stCondLst>
                                        </p:cTn>
                                        <p:tgtEl>
                                          <p:spTgt spid="61442">
                                            <p:txEl>
                                              <p:pRg st="8" end="8"/>
                                            </p:txEl>
                                          </p:spTgt>
                                        </p:tgtEl>
                                        <p:attrNameLst>
                                          <p:attrName>style.visibility</p:attrName>
                                        </p:attrNameLst>
                                      </p:cBhvr>
                                      <p:to>
                                        <p:strVal val="visible"/>
                                      </p:to>
                                    </p:set>
                                  </p:childTnLst>
                                </p:cTn>
                              </p:par>
                            </p:childTnLst>
                          </p:cTn>
                        </p:par>
                      </p:childTnLst>
                    </p:cTn>
                  </p:par>
                  <p:par>
                    <p:cTn id="34" fill="hold" nodeType="clickPar">
                      <p:stCondLst>
                        <p:cond delay="indefinite"/>
                        <p:cond evt="onBegin" delay="0">
                          <p:tn val="33"/>
                        </p:cond>
                      </p:stCondLst>
                      <p:childTnLst>
                        <p:par>
                          <p:cTn id="35" fill="hold" nodeType="withGroup">
                            <p:stCondLst>
                              <p:cond delay="0"/>
                            </p:stCondLst>
                            <p:childTnLst>
                              <p:par>
                                <p:cTn id="36" presetID="1" presetClass="entr" presetSubtype="0" dur="500" fill="hold" grpId="0" nodeType="clickEffect">
                                  <p:stCondLst>
                                    <p:cond delay="0"/>
                                  </p:stCondLst>
                                  <p:childTnLst>
                                    <p:set>
                                      <p:cBhvr>
                                        <p:cTn id="37" dur="1" fill="hold">
                                          <p:stCondLst>
                                            <p:cond delay="499"/>
                                          </p:stCondLst>
                                        </p:cTn>
                                        <p:tgtEl>
                                          <p:spTgt spid="614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uiExpand="1" build="p" advAuto="0"/>
      <p:bldP spid="61445" grpId="0"/>
      <p:bldP spid="61446" grpId="0"/>
    </p:bldLst>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8611" name="Rectangle 3"/>
          <p:cNvSpPr>
            <a:spLocks noGrp="1" noChangeArrowheads="1"/>
          </p:cNvSpPr>
          <p:nvPr>
            <p:ph type="title"/>
          </p:nvPr>
        </p:nvSpPr>
        <p:spPr/>
        <p:txBody>
          <a:bodyPr/>
          <a:lstStyle>
            <a:defPPr/>
          </a:lstStyle>
          <a:p>
            <a:pPr/>
            <a:r>
              <a:rPr lang="en-US" sz="4000">
                <a:latin typeface="Times" pitchFamily="2" charset="0"/>
              </a:rPr>
              <a:t>Cumulative Frequency Distribution</a:t>
            </a:r>
          </a:p>
        </p:txBody>
      </p:sp>
      <p:sp>
        <p:nvSpPr>
          <p:cNvPr id="68613" name="Rectangle 5"/>
          <p:cNvSpPr>
            <a:spLocks noChangeArrowheads="1"/>
          </p:cNvSpPr>
          <p:nvPr/>
        </p:nvSpPr>
        <p:spPr bwMode="auto">
          <a:xfrm>
            <a:off x="228600" y="1676400"/>
            <a:ext cx="8610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5000"/>
              </a:lnSpc>
              <a:spcBef>
                <a:spcPct val="40000"/>
              </a:spcBef>
            </a:pPr>
            <a:r>
              <a:rPr lang="en-US" sz="2600" u="sng">
                <a:solidFill>
                  <a:srgbClr val="666699"/>
                </a:solidFill>
                <a:latin typeface="Times New Roman" pitchFamily="18" charset="0"/>
              </a:rPr>
              <a:t>Cumulative Frequency Distribution</a:t>
            </a:r>
            <a:r>
              <a:rPr lang="en-US" sz="2600">
                <a:solidFill>
                  <a:srgbClr val="666699"/>
                </a:solidFill>
                <a:latin typeface="Times New Roman" pitchFamily="18" charset="0"/>
              </a:rPr>
              <a:t>:  </a:t>
            </a:r>
            <a:r>
              <a:rPr lang="en-US" sz="2600" b="0">
                <a:latin typeface="Times New Roman" pitchFamily="18" charset="0"/>
              </a:rPr>
              <a:t>A frequency distribution that pairs cumulative frequencies with values of the variable</a:t>
            </a:r>
          </a:p>
        </p:txBody>
      </p:sp>
      <p:sp>
        <p:nvSpPr>
          <p:cNvPr id="68614" name="Rectangle 6"/>
          <p:cNvSpPr>
            <a:spLocks noChangeArrowheads="1"/>
          </p:cNvSpPr>
          <p:nvPr/>
        </p:nvSpPr>
        <p:spPr bwMode="auto">
          <a:xfrm>
            <a:off x="228600" y="3048000"/>
            <a:ext cx="86106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1313" indent="-341313">
              <a:lnSpc>
                <a:spcPct val="95000"/>
              </a:lnSpc>
              <a:spcBef>
                <a:spcPct val="40000"/>
              </a:spcBef>
              <a:buFontTx/>
              <a:buChar char="•"/>
            </a:pPr>
            <a:r>
              <a:rPr lang="en-US" sz="2400" b="0">
                <a:latin typeface="Times New Roman" pitchFamily="18" charset="0"/>
              </a:rPr>
              <a:t>The </a:t>
            </a:r>
            <a:r>
              <a:rPr lang="en-US" sz="2400" b="0" i="1">
                <a:solidFill>
                  <a:srgbClr val="CC0000"/>
                </a:solidFill>
                <a:latin typeface="Times New Roman" pitchFamily="18" charset="0"/>
              </a:rPr>
              <a:t>cumulative frequency</a:t>
            </a:r>
            <a:r>
              <a:rPr lang="en-US" sz="2400" b="0">
                <a:latin typeface="Times New Roman" pitchFamily="18" charset="0"/>
              </a:rPr>
              <a:t> for any given class is the sum of the frequency for that class and the frequencies of all classes of smaller values</a:t>
            </a:r>
          </a:p>
        </p:txBody>
      </p:sp>
      <p:sp>
        <p:nvSpPr>
          <p:cNvPr id="68615" name="Rectangle 7"/>
          <p:cNvSpPr>
            <a:spLocks noChangeArrowheads="1"/>
          </p:cNvSpPr>
          <p:nvPr/>
        </p:nvSpPr>
        <p:spPr bwMode="auto">
          <a:xfrm>
            <a:off x="228600" y="4800600"/>
            <a:ext cx="8610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1313" indent="-341313">
              <a:lnSpc>
                <a:spcPct val="95000"/>
              </a:lnSpc>
              <a:spcBef>
                <a:spcPct val="40000"/>
              </a:spcBef>
              <a:buFontTx/>
              <a:buChar char="•"/>
            </a:pPr>
            <a:r>
              <a:rPr lang="en-US" sz="2400" b="0">
                <a:latin typeface="Times New Roman" pitchFamily="18" charset="0"/>
              </a:rPr>
              <a:t>The </a:t>
            </a:r>
            <a:r>
              <a:rPr lang="en-US" sz="2400" b="0" i="1">
                <a:solidFill>
                  <a:srgbClr val="CC0000"/>
                </a:solidFill>
                <a:latin typeface="Times New Roman" pitchFamily="18" charset="0"/>
              </a:rPr>
              <a:t>cumulative relative frequency</a:t>
            </a:r>
            <a:r>
              <a:rPr lang="en-US" sz="2400" b="0">
                <a:latin typeface="Times New Roman" pitchFamily="18" charset="0"/>
              </a:rPr>
              <a:t> for any given class is the sum of the relative frequency for that class and the relative frequencies of all classes of smaller values</a:t>
            </a:r>
          </a:p>
        </p:txBody>
      </p:sp>
    </p:spTree>
    <p:extLst>
      <p:ext uri="{BB962C8B-B14F-4D97-AF65-F5344CB8AC3E}">
        <p14:creationId xmlns:p14="http://schemas.microsoft.com/office/powerpoint/2010/main" val="39024024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2" presetClass="entr" presetSubtype="1" dur="500" fill="hold" grpId="0" nodeType="afterEffect">
                                  <p:stCondLst>
                                    <p:cond delay="0"/>
                                  </p:stCondLst>
                                  <p:childTnLst>
                                    <p:set>
                                      <p:cBhvr>
                                        <p:cTn id="6" dur="1" fill="hold">
                                          <p:stCondLst>
                                            <p:cond delay="0"/>
                                          </p:stCondLst>
                                        </p:cTn>
                                        <p:tgtEl>
                                          <p:spTgt spid="68613"/>
                                        </p:tgtEl>
                                        <p:attrNameLst>
                                          <p:attrName>style.visibility</p:attrName>
                                        </p:attrNameLst>
                                      </p:cBhvr>
                                      <p:to>
                                        <p:strVal val="visible"/>
                                      </p:to>
                                    </p:set>
                                    <p:animEffect transition="in" filter="slide(fromTop)">
                                      <p:cBhvr>
                                        <p:cTn id="7" dur="500"/>
                                        <p:tgtEl>
                                          <p:spTgt spid="68613"/>
                                        </p:tgtEl>
                                      </p:cBhvr>
                                    </p:animEffect>
                                  </p:childTnLst>
                                </p:cTn>
                              </p:par>
                            </p:childTnLst>
                          </p:cTn>
                        </p:par>
                      </p:childTnLst>
                    </p:cTn>
                  </p:par>
                  <p:par>
                    <p:cTn id="8" fill="hold" nodeType="clickPar">
                      <p:stCondLst>
                        <p:cond delay="indefinite"/>
                        <p:cond evt="onBegin" delay="0">
                          <p:tn val="7"/>
                        </p:cond>
                      </p:stCondLst>
                      <p:childTnLst>
                        <p:par>
                          <p:cTn id="9" fill="hold" nodeType="withGroup">
                            <p:stCondLst>
                              <p:cond delay="0"/>
                            </p:stCondLst>
                            <p:childTnLst>
                              <p:par>
                                <p:cTn id="10" presetID="1" presetClass="entr" presetSubtype="0" dur="500" fill="hold" grpId="0" nodeType="clickEffect">
                                  <p:stCondLst>
                                    <p:cond delay="0"/>
                                  </p:stCondLst>
                                  <p:childTnLst>
                                    <p:set>
                                      <p:cBhvr>
                                        <p:cTn id="11" dur="1" fill="hold">
                                          <p:stCondLst>
                                            <p:cond delay="499"/>
                                          </p:stCondLst>
                                        </p:cTn>
                                        <p:tgtEl>
                                          <p:spTgt spid="68614"/>
                                        </p:tgtEl>
                                        <p:attrNameLst>
                                          <p:attrName>style.visibility</p:attrName>
                                        </p:attrNameLst>
                                      </p:cBhvr>
                                      <p:to>
                                        <p:strVal val="visible"/>
                                      </p:to>
                                    </p:set>
                                  </p:childTnLst>
                                </p:cTn>
                              </p:par>
                            </p:childTnLst>
                          </p:cTn>
                        </p:par>
                      </p:childTnLst>
                    </p:cTn>
                  </p:par>
                  <p:par>
                    <p:cTn id="12" fill="hold" nodeType="clickPar">
                      <p:stCondLst>
                        <p:cond delay="indefinite"/>
                        <p:cond evt="onBegin" delay="0">
                          <p:tn val="11"/>
                        </p:cond>
                      </p:stCondLst>
                      <p:childTnLst>
                        <p:par>
                          <p:cTn id="13" fill="hold" nodeType="withGroup">
                            <p:stCondLst>
                              <p:cond delay="0"/>
                            </p:stCondLst>
                            <p:childTnLst>
                              <p:par>
                                <p:cTn id="14" presetID="1" presetClass="entr" presetSubtype="0" dur="500" fill="hold" grpId="0" nodeType="clickEffect">
                                  <p:stCondLst>
                                    <p:cond delay="0"/>
                                  </p:stCondLst>
                                  <p:childTnLst>
                                    <p:set>
                                      <p:cBhvr>
                                        <p:cTn id="15" dur="1" fill="hold">
                                          <p:stCondLst>
                                            <p:cond delay="499"/>
                                          </p:stCondLst>
                                        </p:cTn>
                                        <p:tgtEl>
                                          <p:spTgt spid="686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p:bldP spid="68614" grpId="0"/>
      <p:bldP spid="68615" grpId="0"/>
    </p:bldLst>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PhAnim="0">
  <p:cSld>
    <p:spTree>
      <p:nvGrpSpPr>
        <p:cNvPr id="1" name=""/>
        <p:cNvGrpSpPr/>
        <p:nvPr/>
      </p:nvGrpSpPr>
      <p:grpSpPr>
        <a:xfrm>
          <a:off x="0" y="0"/>
          <a:ext cx="0" cy="0"/>
        </a:xfrm>
      </p:grpSpPr>
      <p:sp>
        <p:nvSpPr>
          <p:cNvPr id="69634" name="Rectangle 2"/>
          <p:cNvSpPr>
            <a:spLocks noGrp="1" noChangeArrowheads="1"/>
          </p:cNvSpPr>
          <p:nvPr>
            <p:ph type="body" idx="4294967295"/>
          </p:nvPr>
        </p:nvSpPr>
        <p:spPr>
          <a:xfrm>
            <a:off x="838200" y="2362200"/>
            <a:ext cx="7772400" cy="3810000"/>
          </a:xfrm>
          <a:noFill/>
        </p:spPr>
        <p:txBody>
          <a:bodyPr lIns="92075" tIns="46038" rIns="92075" bIns="46038">
            <a:normAutofit lnSpcReduction="10000"/>
          </a:bodyPr>
          <a:lstStyle>
            <a:defPPr/>
          </a:lstStyle>
          <a:p>
            <a:pPr marL="0" indent="0">
              <a:lnSpc>
                <a:spcPct val="110000"/>
              </a:lnSpc>
              <a:buFontTx/>
              <a:buNone/>
              <a:tabLst>
                <a:tab pos="1311275"/>
                <a:tab pos="1941513" algn="r"/>
                <a:tab pos="2570163"/>
                <a:tab pos="3375025" algn="r"/>
                <a:tab pos="4060825"/>
                <a:tab pos="4745038" algn="r"/>
                <a:tab pos="5607050"/>
                <a:tab pos="6573838" algn="r"/>
              </a:tabLst>
            </a:pPr>
            <a:r>
              <a:rPr lang="en-US" sz="2000"/>
              <a:t> </a:t>
            </a:r>
            <a:r>
              <a:rPr lang="en-US" sz="2000">
                <a:solidFill>
                  <a:srgbClr val="666699"/>
                </a:solidFill>
              </a:rPr>
              <a:t>    </a:t>
            </a:r>
            <a:r>
              <a:rPr lang="en-US" sz="2000"/>
              <a:t>Class			  Relative        Cumulative	  Cumulative</a:t>
            </a:r>
          </a:p>
          <a:p>
            <a:pPr marL="0" indent="0">
              <a:lnSpc>
                <a:spcPct val="110000"/>
              </a:lnSpc>
              <a:spcBef>
                <a:spcPct val="0"/>
              </a:spcBef>
              <a:buFontTx/>
              <a:buNone/>
              <a:tabLst>
                <a:tab pos="1311275"/>
                <a:tab pos="1941513" algn="r"/>
                <a:tab pos="2570163"/>
                <a:tab pos="3375025" algn="r"/>
                <a:tab pos="4060825"/>
                <a:tab pos="4745038" algn="r"/>
                <a:tab pos="5607050"/>
                <a:tab pos="6573838" algn="r"/>
              </a:tabLst>
            </a:pPr>
            <a:r>
              <a:rPr lang="en-US" sz="2000"/>
              <a:t>Boundaries	Frequency	 Frequency	 Frequency	Rel. Frequency</a:t>
            </a:r>
          </a:p>
          <a:p>
            <a:pPr marL="0" indent="0">
              <a:lnSpc>
                <a:spcPct val="110000"/>
              </a:lnSpc>
              <a:spcBef>
                <a:spcPct val="0"/>
              </a:spcBef>
              <a:buFontTx/>
              <a:buNone/>
              <a:tabLst>
                <a:tab pos="1311275"/>
                <a:tab pos="1941513" algn="r"/>
                <a:tab pos="2570163"/>
                <a:tab pos="3375025" algn="r"/>
                <a:tab pos="4060825"/>
                <a:tab pos="4745038" algn="r"/>
                <a:tab pos="5607050"/>
                <a:tab pos="6573838" algn="r"/>
              </a:tabLst>
            </a:pPr>
            <a:r>
              <a:rPr lang="en-US" sz="2000"/>
              <a:t>-------------------------------------------------------------------------------------</a:t>
            </a:r>
          </a:p>
          <a:p>
            <a:pPr marL="0" indent="0">
              <a:lnSpc>
                <a:spcPct val="110000"/>
              </a:lnSpc>
              <a:buFontTx/>
              <a:buNone/>
              <a:tabLst>
                <a:tab pos="1311275"/>
                <a:tab pos="1941513" algn="r"/>
                <a:tab pos="2570163"/>
                <a:tab pos="3375025" algn="r"/>
                <a:tab pos="4060825"/>
                <a:tab pos="4745038" algn="r"/>
                <a:tab pos="5607050"/>
                <a:tab pos="6573838" algn="r"/>
              </a:tabLst>
            </a:pPr>
            <a:r>
              <a:rPr lang="en-US" sz="2000"/>
              <a:t>0 up to 4		4		0.08		4		0.08</a:t>
            </a:r>
          </a:p>
          <a:p>
            <a:pPr marL="0" indent="0">
              <a:lnSpc>
                <a:spcPct val="110000"/>
              </a:lnSpc>
              <a:buFontTx/>
              <a:buNone/>
              <a:tabLst>
                <a:tab pos="1311275"/>
                <a:tab pos="1941513" algn="r"/>
                <a:tab pos="2570163"/>
                <a:tab pos="3375025" algn="r"/>
                <a:tab pos="4060825"/>
                <a:tab pos="4745038" algn="r"/>
                <a:tab pos="5607050"/>
                <a:tab pos="6573838" algn="r"/>
              </a:tabLst>
            </a:pPr>
            <a:r>
              <a:rPr lang="en-US" sz="2000"/>
              <a:t>4 up to 8		8		0.16		12		0.24</a:t>
            </a:r>
          </a:p>
          <a:p>
            <a:pPr marL="0" indent="0">
              <a:lnSpc>
                <a:spcPct val="110000"/>
              </a:lnSpc>
              <a:buFontTx/>
              <a:buNone/>
              <a:tabLst>
                <a:tab pos="1311275"/>
                <a:tab pos="1941513" algn="r"/>
                <a:tab pos="2570163"/>
                <a:tab pos="3375025" algn="r"/>
                <a:tab pos="4060825"/>
                <a:tab pos="4745038" algn="r"/>
                <a:tab pos="5607050"/>
                <a:tab pos="6573838" algn="r"/>
              </a:tabLst>
            </a:pPr>
            <a:r>
              <a:rPr lang="en-US" sz="2000"/>
              <a:t>8 up to 12		8		0.16		20		0.40</a:t>
            </a:r>
          </a:p>
          <a:p>
            <a:pPr marL="0" indent="0">
              <a:lnSpc>
                <a:spcPct val="110000"/>
              </a:lnSpc>
              <a:buFontTx/>
              <a:buNone/>
              <a:tabLst>
                <a:tab pos="1311275"/>
                <a:tab pos="1941513" algn="r"/>
                <a:tab pos="2570163"/>
                <a:tab pos="3375025" algn="r"/>
                <a:tab pos="4060825"/>
                <a:tab pos="4745038" algn="r"/>
                <a:tab pos="5607050"/>
                <a:tab pos="6573838" algn="r"/>
              </a:tabLst>
            </a:pPr>
            <a:r>
              <a:rPr lang="en-US" sz="2000"/>
              <a:t>12 up to 16		20		0.40		40		0.80</a:t>
            </a:r>
          </a:p>
          <a:p>
            <a:pPr marL="0" indent="0">
              <a:lnSpc>
                <a:spcPct val="110000"/>
              </a:lnSpc>
              <a:buFontTx/>
              <a:buNone/>
              <a:tabLst>
                <a:tab pos="1311275"/>
                <a:tab pos="1941513" algn="r"/>
                <a:tab pos="2570163"/>
                <a:tab pos="3375025" algn="r"/>
                <a:tab pos="4060825"/>
                <a:tab pos="4745038" algn="r"/>
                <a:tab pos="5607050"/>
                <a:tab pos="6573838" algn="r"/>
              </a:tabLst>
            </a:pPr>
            <a:r>
              <a:rPr lang="en-US" sz="2000"/>
              <a:t>16 up to 20		6		0.12		46		0.92</a:t>
            </a:r>
          </a:p>
          <a:p>
            <a:pPr marL="0" indent="0">
              <a:lnSpc>
                <a:spcPct val="110000"/>
              </a:lnSpc>
              <a:buFontTx/>
              <a:buNone/>
              <a:tabLst>
                <a:tab pos="1311275"/>
                <a:tab pos="1941513" algn="r"/>
                <a:tab pos="2570163"/>
                <a:tab pos="3375025" algn="r"/>
                <a:tab pos="4060825"/>
                <a:tab pos="4745038" algn="r"/>
                <a:tab pos="5607050"/>
                <a:tab pos="6573838" algn="r"/>
              </a:tabLst>
            </a:pPr>
            <a:r>
              <a:rPr lang="en-US" sz="2000"/>
              <a:t>20 up to 24		3		0.06		49		0.98</a:t>
            </a:r>
          </a:p>
          <a:p>
            <a:pPr marL="0" indent="0">
              <a:lnSpc>
                <a:spcPct val="110000"/>
              </a:lnSpc>
              <a:buFontTx/>
              <a:buNone/>
              <a:tabLst>
                <a:tab pos="1311275"/>
                <a:tab pos="1941513" algn="r"/>
                <a:tab pos="2570163"/>
                <a:tab pos="3375025" algn="r"/>
                <a:tab pos="4060825"/>
                <a:tab pos="4745038" algn="r"/>
                <a:tab pos="5607050"/>
                <a:tab pos="6573838" algn="r"/>
              </a:tabLst>
            </a:pPr>
            <a:r>
              <a:rPr lang="en-US" sz="2000"/>
              <a:t>24 up to 28		1		0.02		50		1.00</a:t>
            </a:r>
          </a:p>
          <a:p>
            <a:pPr marL="0" indent="0">
              <a:lnSpc>
                <a:spcPct val="110000"/>
              </a:lnSpc>
              <a:buFontTx/>
              <a:buNone/>
              <a:tabLst>
                <a:tab pos="1311275"/>
                <a:tab pos="1941513" algn="r"/>
                <a:tab pos="2570163"/>
                <a:tab pos="3375025" algn="r"/>
                <a:tab pos="4060825"/>
                <a:tab pos="4745038" algn="r"/>
                <a:tab pos="5607050"/>
                <a:tab pos="6573838" algn="r"/>
              </a:tabLst>
            </a:pPr>
            <a:endParaRPr lang="en-US" sz="2000"/>
          </a:p>
        </p:txBody>
      </p:sp>
      <p:sp>
        <p:nvSpPr>
          <p:cNvPr id="69635" name="Rectangle 3"/>
          <p:cNvSpPr>
            <a:spLocks noChangeArrowheads="1"/>
          </p:cNvSpPr>
          <p:nvPr/>
        </p:nvSpPr>
        <p:spPr bwMode="auto">
          <a:xfrm>
            <a:off x="228600" y="1143000"/>
            <a:ext cx="8763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1313" indent="-341313">
              <a:spcBef>
                <a:spcPct val="20000"/>
              </a:spcBef>
              <a:buFont typeface="Wingdings" pitchFamily="2" charset="2"/>
              <a:buChar char="ü"/>
            </a:pPr>
            <a:r>
              <a:rPr lang="en-US">
                <a:latin typeface="Times New Roman" pitchFamily="18" charset="0"/>
              </a:rPr>
              <a:t>Example: </a:t>
            </a:r>
            <a:r>
              <a:rPr lang="en-US" b="0">
                <a:latin typeface="Times New Roman" pitchFamily="18" charset="0"/>
              </a:rPr>
              <a:t>A computer science aptitude test was given to </a:t>
            </a:r>
            <a:r>
              <a:rPr lang="en-US" b="0">
                <a:solidFill>
                  <a:schemeClr val="accent1"/>
                </a:solidFill>
                <a:latin typeface="Times New Roman" pitchFamily="18" charset="0"/>
              </a:rPr>
              <a:t>50</a:t>
            </a:r>
            <a:r>
              <a:rPr lang="en-US">
                <a:latin typeface="Times New Roman" pitchFamily="18" charset="0"/>
              </a:rPr>
              <a:t> </a:t>
            </a:r>
            <a:r>
              <a:rPr lang="en-US" b="0">
                <a:latin typeface="Times New Roman" pitchFamily="18" charset="0"/>
              </a:rPr>
              <a:t>students.  The table below summarizes the data:</a:t>
            </a:r>
          </a:p>
        </p:txBody>
      </p:sp>
      <p:sp>
        <p:nvSpPr>
          <p:cNvPr id="69636" name="Rectangle 4"/>
          <p:cNvSpPr>
            <a:spLocks noGrp="1" noChangeArrowheads="1"/>
          </p:cNvSpPr>
          <p:nvPr>
            <p:ph type="title"/>
          </p:nvPr>
        </p:nvSpPr>
        <p:spPr>
          <a:noFill/>
        </p:spPr>
        <p:txBody>
          <a:bodyPr>
            <a:normAutofit/>
          </a:bodyPr>
          <a:lstStyle>
            <a:defPPr/>
          </a:lstStyle>
          <a:p>
            <a:r>
              <a:rPr lang="en-US" sz="4000">
                <a:latin typeface="Times" pitchFamily="2" charset="0"/>
              </a:rPr>
              <a:t>Example</a:t>
            </a:r>
          </a:p>
        </p:txBody>
      </p:sp>
    </p:spTree>
    <p:extLst>
      <p:ext uri="{BB962C8B-B14F-4D97-AF65-F5344CB8AC3E}">
        <p14:creationId xmlns:p14="http://schemas.microsoft.com/office/powerpoint/2010/main" val="18670315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dur="500" fill="hold" grpId="0" nodeType="afterEffect">
                                  <p:stCondLst>
                                    <p:cond delay="0"/>
                                  </p:stCondLst>
                                  <p:childTnLst>
                                    <p:set>
                                      <p:cBhvr>
                                        <p:cTn id="6" dur="1" fill="hold">
                                          <p:stCondLst>
                                            <p:cond delay="0"/>
                                          </p:stCondLst>
                                        </p:cTn>
                                        <p:tgtEl>
                                          <p:spTgt spid="69635"/>
                                        </p:tgtEl>
                                        <p:attrNameLst>
                                          <p:attrName>style.visibility</p:attrName>
                                        </p:attrNameLst>
                                      </p:cBhvr>
                                      <p:to>
                                        <p:strVal val="visible"/>
                                      </p:to>
                                    </p:set>
                                    <p:animEffect transition="in" filter="dissolve">
                                      <p:cBhvr>
                                        <p:cTn id="7" dur="500"/>
                                        <p:tgtEl>
                                          <p:spTgt spid="69635"/>
                                        </p:tgtEl>
                                      </p:cBhvr>
                                    </p:animEffect>
                                  </p:childTnLst>
                                </p:cTn>
                              </p:par>
                            </p:childTnLst>
                          </p:cTn>
                        </p:par>
                        <p:par>
                          <p:cTn id="8" fill="hold" nodeType="afterGroup">
                            <p:stCondLst>
                              <p:cond delay="500"/>
                            </p:stCondLst>
                            <p:childTnLst>
                              <p:par>
                                <p:cTn id="9" presetID="1" presetClass="entr" presetSubtype="0" dur="500" fill="hold" grpId="0" nodeType="afterEffect">
                                  <p:stCondLst>
                                    <p:cond delay="0"/>
                                  </p:stCondLst>
                                  <p:childTnLst>
                                    <p:set>
                                      <p:cBhvr>
                                        <p:cTn id="10" dur="1" fill="hold">
                                          <p:stCondLst>
                                            <p:cond delay="499"/>
                                          </p:stCondLst>
                                        </p:cTn>
                                        <p:tgtEl>
                                          <p:spTgt spid="69634">
                                            <p:txEl>
                                              <p:pRg st="0" end="0"/>
                                            </p:txEl>
                                          </p:spTgt>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dur="500" fill="hold" grpId="0" nodeType="afterEffect">
                                  <p:stCondLst>
                                    <p:cond delay="0"/>
                                  </p:stCondLst>
                                  <p:childTnLst>
                                    <p:set>
                                      <p:cBhvr>
                                        <p:cTn id="13" dur="1" fill="hold">
                                          <p:stCondLst>
                                            <p:cond delay="499"/>
                                          </p:stCondLst>
                                        </p:cTn>
                                        <p:tgtEl>
                                          <p:spTgt spid="69634">
                                            <p:txEl>
                                              <p:pRg st="1" end="1"/>
                                            </p:txEl>
                                          </p:spTgt>
                                        </p:tgtEl>
                                        <p:attrNameLst>
                                          <p:attrName>style.visibility</p:attrName>
                                        </p:attrNameLst>
                                      </p:cBhvr>
                                      <p:to>
                                        <p:strVal val="visible"/>
                                      </p:to>
                                    </p:set>
                                  </p:childTnLst>
                                </p:cTn>
                              </p:par>
                            </p:childTnLst>
                          </p:cTn>
                        </p:par>
                        <p:par>
                          <p:cTn id="14" fill="hold" nodeType="afterGroup">
                            <p:stCondLst>
                              <p:cond delay="1500"/>
                            </p:stCondLst>
                            <p:childTnLst>
                              <p:par>
                                <p:cTn id="15" presetID="1" presetClass="entr" presetSubtype="0" dur="500" fill="hold" grpId="0" nodeType="afterEffect">
                                  <p:stCondLst>
                                    <p:cond delay="0"/>
                                  </p:stCondLst>
                                  <p:childTnLst>
                                    <p:set>
                                      <p:cBhvr>
                                        <p:cTn id="16" dur="1" fill="hold">
                                          <p:stCondLst>
                                            <p:cond delay="499"/>
                                          </p:stCondLst>
                                        </p:cTn>
                                        <p:tgtEl>
                                          <p:spTgt spid="69634">
                                            <p:txEl>
                                              <p:pRg st="2" end="2"/>
                                            </p:txEl>
                                          </p:spTgt>
                                        </p:tgtEl>
                                        <p:attrNameLst>
                                          <p:attrName>style.visibility</p:attrName>
                                        </p:attrNameLst>
                                      </p:cBhvr>
                                      <p:to>
                                        <p:strVal val="visible"/>
                                      </p:to>
                                    </p:set>
                                  </p:childTnLst>
                                </p:cTn>
                              </p:par>
                            </p:childTnLst>
                          </p:cTn>
                        </p:par>
                        <p:par>
                          <p:cTn id="17" fill="hold" nodeType="afterGroup">
                            <p:stCondLst>
                              <p:cond delay="2000"/>
                            </p:stCondLst>
                            <p:childTnLst>
                              <p:par>
                                <p:cTn id="18" presetID="1" presetClass="entr" presetSubtype="0" dur="500" fill="hold" grpId="0" nodeType="afterEffect">
                                  <p:stCondLst>
                                    <p:cond delay="0"/>
                                  </p:stCondLst>
                                  <p:childTnLst>
                                    <p:set>
                                      <p:cBhvr>
                                        <p:cTn id="19" dur="1" fill="hold">
                                          <p:stCondLst>
                                            <p:cond delay="499"/>
                                          </p:stCondLst>
                                        </p:cTn>
                                        <p:tgtEl>
                                          <p:spTgt spid="69634">
                                            <p:txEl>
                                              <p:pRg st="3" end="3"/>
                                            </p:txEl>
                                          </p:spTgt>
                                        </p:tgtEl>
                                        <p:attrNameLst>
                                          <p:attrName>style.visibility</p:attrName>
                                        </p:attrNameLst>
                                      </p:cBhvr>
                                      <p:to>
                                        <p:strVal val="visible"/>
                                      </p:to>
                                    </p:set>
                                  </p:childTnLst>
                                </p:cTn>
                              </p:par>
                            </p:childTnLst>
                          </p:cTn>
                        </p:par>
                        <p:par>
                          <p:cTn id="20" fill="hold" nodeType="afterGroup">
                            <p:stCondLst>
                              <p:cond delay="2500"/>
                            </p:stCondLst>
                            <p:childTnLst>
                              <p:par>
                                <p:cTn id="21" presetID="1" presetClass="entr" presetSubtype="0" dur="500" fill="hold" grpId="0" nodeType="afterEffect">
                                  <p:stCondLst>
                                    <p:cond delay="0"/>
                                  </p:stCondLst>
                                  <p:childTnLst>
                                    <p:set>
                                      <p:cBhvr>
                                        <p:cTn id="22" dur="1" fill="hold">
                                          <p:stCondLst>
                                            <p:cond delay="499"/>
                                          </p:stCondLst>
                                        </p:cTn>
                                        <p:tgtEl>
                                          <p:spTgt spid="69634">
                                            <p:txEl>
                                              <p:pRg st="4" end="4"/>
                                            </p:txEl>
                                          </p:spTgt>
                                        </p:tgtEl>
                                        <p:attrNameLst>
                                          <p:attrName>style.visibility</p:attrName>
                                        </p:attrNameLst>
                                      </p:cBhvr>
                                      <p:to>
                                        <p:strVal val="visible"/>
                                      </p:to>
                                    </p:set>
                                  </p:childTnLst>
                                </p:cTn>
                              </p:par>
                            </p:childTnLst>
                          </p:cTn>
                        </p:par>
                        <p:par>
                          <p:cTn id="23" fill="hold" nodeType="afterGroup">
                            <p:stCondLst>
                              <p:cond delay="3000"/>
                            </p:stCondLst>
                            <p:childTnLst>
                              <p:par>
                                <p:cTn id="24" presetID="1" presetClass="entr" presetSubtype="0" dur="500" fill="hold" grpId="0" nodeType="afterEffect">
                                  <p:stCondLst>
                                    <p:cond delay="0"/>
                                  </p:stCondLst>
                                  <p:childTnLst>
                                    <p:set>
                                      <p:cBhvr>
                                        <p:cTn id="25" dur="1" fill="hold">
                                          <p:stCondLst>
                                            <p:cond delay="499"/>
                                          </p:stCondLst>
                                        </p:cTn>
                                        <p:tgtEl>
                                          <p:spTgt spid="69634">
                                            <p:txEl>
                                              <p:pRg st="5" end="5"/>
                                            </p:txEl>
                                          </p:spTgt>
                                        </p:tgtEl>
                                        <p:attrNameLst>
                                          <p:attrName>style.visibility</p:attrName>
                                        </p:attrNameLst>
                                      </p:cBhvr>
                                      <p:to>
                                        <p:strVal val="visible"/>
                                      </p:to>
                                    </p:set>
                                  </p:childTnLst>
                                </p:cTn>
                              </p:par>
                            </p:childTnLst>
                          </p:cTn>
                        </p:par>
                        <p:par>
                          <p:cTn id="26" fill="hold" nodeType="afterGroup">
                            <p:stCondLst>
                              <p:cond delay="3500"/>
                            </p:stCondLst>
                            <p:childTnLst>
                              <p:par>
                                <p:cTn id="27" presetID="1" presetClass="entr" presetSubtype="0" dur="500" fill="hold" grpId="0" nodeType="afterEffect">
                                  <p:stCondLst>
                                    <p:cond delay="0"/>
                                  </p:stCondLst>
                                  <p:childTnLst>
                                    <p:set>
                                      <p:cBhvr>
                                        <p:cTn id="28" dur="1" fill="hold">
                                          <p:stCondLst>
                                            <p:cond delay="499"/>
                                          </p:stCondLst>
                                        </p:cTn>
                                        <p:tgtEl>
                                          <p:spTgt spid="69634">
                                            <p:txEl>
                                              <p:pRg st="6" end="6"/>
                                            </p:txEl>
                                          </p:spTgt>
                                        </p:tgtEl>
                                        <p:attrNameLst>
                                          <p:attrName>style.visibility</p:attrName>
                                        </p:attrNameLst>
                                      </p:cBhvr>
                                      <p:to>
                                        <p:strVal val="visible"/>
                                      </p:to>
                                    </p:set>
                                  </p:childTnLst>
                                </p:cTn>
                              </p:par>
                            </p:childTnLst>
                          </p:cTn>
                        </p:par>
                        <p:par>
                          <p:cTn id="29" fill="hold" nodeType="afterGroup">
                            <p:stCondLst>
                              <p:cond delay="4000"/>
                            </p:stCondLst>
                            <p:childTnLst>
                              <p:par>
                                <p:cTn id="30" presetID="1" presetClass="entr" presetSubtype="0" dur="500" fill="hold" grpId="0" nodeType="afterEffect">
                                  <p:stCondLst>
                                    <p:cond delay="0"/>
                                  </p:stCondLst>
                                  <p:childTnLst>
                                    <p:set>
                                      <p:cBhvr>
                                        <p:cTn id="31" dur="1" fill="hold">
                                          <p:stCondLst>
                                            <p:cond delay="499"/>
                                          </p:stCondLst>
                                        </p:cTn>
                                        <p:tgtEl>
                                          <p:spTgt spid="69634">
                                            <p:txEl>
                                              <p:pRg st="7" end="7"/>
                                            </p:txEl>
                                          </p:spTgt>
                                        </p:tgtEl>
                                        <p:attrNameLst>
                                          <p:attrName>style.visibility</p:attrName>
                                        </p:attrNameLst>
                                      </p:cBhvr>
                                      <p:to>
                                        <p:strVal val="visible"/>
                                      </p:to>
                                    </p:set>
                                  </p:childTnLst>
                                </p:cTn>
                              </p:par>
                            </p:childTnLst>
                          </p:cTn>
                        </p:par>
                        <p:par>
                          <p:cTn id="32" fill="hold" nodeType="afterGroup">
                            <p:stCondLst>
                              <p:cond delay="4500"/>
                            </p:stCondLst>
                            <p:childTnLst>
                              <p:par>
                                <p:cTn id="33" presetID="1" presetClass="entr" presetSubtype="0" dur="500" fill="hold" grpId="0" nodeType="afterEffect">
                                  <p:stCondLst>
                                    <p:cond delay="0"/>
                                  </p:stCondLst>
                                  <p:childTnLst>
                                    <p:set>
                                      <p:cBhvr>
                                        <p:cTn id="34" dur="1" fill="hold">
                                          <p:stCondLst>
                                            <p:cond delay="499"/>
                                          </p:stCondLst>
                                        </p:cTn>
                                        <p:tgtEl>
                                          <p:spTgt spid="69634">
                                            <p:txEl>
                                              <p:pRg st="8" end="8"/>
                                            </p:txEl>
                                          </p:spTgt>
                                        </p:tgtEl>
                                        <p:attrNameLst>
                                          <p:attrName>style.visibility</p:attrName>
                                        </p:attrNameLst>
                                      </p:cBhvr>
                                      <p:to>
                                        <p:strVal val="visible"/>
                                      </p:to>
                                    </p:set>
                                  </p:childTnLst>
                                </p:cTn>
                              </p:par>
                            </p:childTnLst>
                          </p:cTn>
                        </p:par>
                        <p:par>
                          <p:cTn id="35" fill="hold" nodeType="afterGroup">
                            <p:stCondLst>
                              <p:cond delay="5000"/>
                            </p:stCondLst>
                            <p:childTnLst>
                              <p:par>
                                <p:cTn id="36" presetID="1" presetClass="entr" presetSubtype="0" dur="500" fill="hold" grpId="0" nodeType="afterEffect">
                                  <p:stCondLst>
                                    <p:cond delay="0"/>
                                  </p:stCondLst>
                                  <p:childTnLst>
                                    <p:set>
                                      <p:cBhvr>
                                        <p:cTn id="37" dur="1" fill="hold">
                                          <p:stCondLst>
                                            <p:cond delay="499"/>
                                          </p:stCondLst>
                                        </p:cTn>
                                        <p:tgtEl>
                                          <p:spTgt spid="6963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uiExpand="1" build="p" advAuto="0"/>
      <p:bldP spid="69635" grpId="0"/>
    </p:bldLs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70660" name="Rectangle 4"/>
          <p:cNvSpPr>
            <a:spLocks noChangeArrowheads="1"/>
          </p:cNvSpPr>
          <p:nvPr/>
        </p:nvSpPr>
        <p:spPr bwMode="auto">
          <a:xfrm>
            <a:off x="228600" y="1066800"/>
            <a:ext cx="8872538"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5000"/>
              </a:lnSpc>
              <a:spcBef>
                <a:spcPct val="40000"/>
              </a:spcBef>
            </a:pPr>
            <a:r>
              <a:rPr lang="en-US" sz="2600" u="sng">
                <a:solidFill>
                  <a:srgbClr val="666699"/>
                </a:solidFill>
                <a:latin typeface="Times New Roman" pitchFamily="18" charset="0"/>
              </a:rPr>
              <a:t>Ogive</a:t>
            </a:r>
            <a:r>
              <a:rPr lang="en-US" sz="2600">
                <a:solidFill>
                  <a:srgbClr val="666699"/>
                </a:solidFill>
                <a:latin typeface="Times New Roman" pitchFamily="18" charset="0"/>
              </a:rPr>
              <a:t>:	 </a:t>
            </a:r>
            <a:r>
              <a:rPr lang="en-US" sz="2600" b="0">
                <a:latin typeface="Times New Roman" pitchFamily="18" charset="0"/>
              </a:rPr>
              <a:t>A line </a:t>
            </a:r>
            <a:r>
              <a:rPr lang="en-US" sz="2600" b="0">
                <a:solidFill>
                  <a:srgbClr val="FF0000"/>
                </a:solidFill>
                <a:latin typeface="Times New Roman" pitchFamily="18" charset="0"/>
              </a:rPr>
              <a:t>graph of a cumulative frequency or cumulative relative frequency distribution</a:t>
            </a:r>
            <a:r>
              <a:rPr lang="en-US" sz="2600" b="0">
                <a:latin typeface="Times New Roman" pitchFamily="18" charset="0"/>
              </a:rPr>
              <a:t>.  An ogive has the following components:</a:t>
            </a:r>
          </a:p>
        </p:txBody>
      </p:sp>
      <p:sp>
        <p:nvSpPr>
          <p:cNvPr id="70661" name="Rectangle 5"/>
          <p:cNvSpPr>
            <a:spLocks noChangeArrowheads="1"/>
          </p:cNvSpPr>
          <p:nvPr/>
        </p:nvSpPr>
        <p:spPr bwMode="auto">
          <a:xfrm>
            <a:off x="228600" y="2529509"/>
            <a:ext cx="8805863"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1313" indent="-341313">
              <a:lnSpc>
                <a:spcPct val="95000"/>
              </a:lnSpc>
              <a:spcBef>
                <a:spcPct val="50000"/>
              </a:spcBef>
            </a:pPr>
            <a:r>
              <a:rPr lang="en-US" sz="2400" b="0">
                <a:latin typeface="Times New Roman" pitchFamily="18" charset="0"/>
              </a:rPr>
              <a:t>1.	A </a:t>
            </a:r>
            <a:r>
              <a:rPr lang="en-US" sz="2400" b="0">
                <a:solidFill>
                  <a:schemeClr val="tx2"/>
                </a:solidFill>
                <a:latin typeface="Times New Roman" pitchFamily="18" charset="0"/>
              </a:rPr>
              <a:t>title</a:t>
            </a:r>
            <a:r>
              <a:rPr lang="en-US" sz="2400" b="0">
                <a:latin typeface="Times New Roman" pitchFamily="18" charset="0"/>
              </a:rPr>
              <a:t>, which identifies the population or sample</a:t>
            </a:r>
          </a:p>
          <a:p>
            <a:pPr marL="341313" indent="-341313">
              <a:lnSpc>
                <a:spcPct val="95000"/>
              </a:lnSpc>
              <a:spcBef>
                <a:spcPct val="50000"/>
              </a:spcBef>
            </a:pPr>
            <a:r>
              <a:rPr lang="en-US" sz="2400" b="0">
                <a:latin typeface="Times New Roman" pitchFamily="18" charset="0"/>
              </a:rPr>
              <a:t>2.	A </a:t>
            </a:r>
            <a:r>
              <a:rPr lang="en-US" sz="2400" b="0">
                <a:solidFill>
                  <a:schemeClr val="accent1"/>
                </a:solidFill>
                <a:latin typeface="Times New Roman" pitchFamily="18" charset="0"/>
              </a:rPr>
              <a:t>vertical scale</a:t>
            </a:r>
            <a:r>
              <a:rPr lang="en-US" sz="2400" b="0">
                <a:latin typeface="Times New Roman" pitchFamily="18" charset="0"/>
              </a:rPr>
              <a:t>, which identifies either the </a:t>
            </a:r>
            <a:r>
              <a:rPr lang="en-US" sz="2400" b="0">
                <a:solidFill>
                  <a:schemeClr val="accent1"/>
                </a:solidFill>
                <a:latin typeface="Times New Roman" pitchFamily="18" charset="0"/>
              </a:rPr>
              <a:t>cumulative frequencies </a:t>
            </a:r>
            <a:r>
              <a:rPr lang="en-US" sz="2400" b="0">
                <a:latin typeface="Times New Roman" pitchFamily="18" charset="0"/>
              </a:rPr>
              <a:t>or the </a:t>
            </a:r>
            <a:r>
              <a:rPr lang="en-US" sz="2400" b="0">
                <a:solidFill>
                  <a:schemeClr val="accent1"/>
                </a:solidFill>
                <a:latin typeface="Times New Roman" pitchFamily="18" charset="0"/>
              </a:rPr>
              <a:t>cumulative relative frequencies</a:t>
            </a:r>
          </a:p>
          <a:p>
            <a:pPr marL="341313" indent="-341313">
              <a:lnSpc>
                <a:spcPct val="95000"/>
              </a:lnSpc>
              <a:spcBef>
                <a:spcPct val="50000"/>
              </a:spcBef>
            </a:pPr>
            <a:r>
              <a:rPr lang="en-US" sz="2400" b="0">
                <a:latin typeface="Times New Roman" pitchFamily="18" charset="0"/>
              </a:rPr>
              <a:t>3.	</a:t>
            </a:r>
            <a:r>
              <a:rPr lang="en-US" sz="2400" b="0">
                <a:solidFill>
                  <a:schemeClr val="accent1"/>
                </a:solidFill>
                <a:latin typeface="Times New Roman" pitchFamily="18" charset="0"/>
              </a:rPr>
              <a:t>A horizontal scale</a:t>
            </a:r>
            <a:r>
              <a:rPr lang="en-US" sz="2400" b="0">
                <a:latin typeface="Times New Roman" pitchFamily="18" charset="0"/>
              </a:rPr>
              <a:t>, which identifies the </a:t>
            </a:r>
            <a:r>
              <a:rPr lang="en-US" sz="2400" b="0">
                <a:solidFill>
                  <a:schemeClr val="accent1"/>
                </a:solidFill>
                <a:latin typeface="Times New Roman" pitchFamily="18" charset="0"/>
              </a:rPr>
              <a:t>upper class boundaries</a:t>
            </a:r>
            <a:r>
              <a:rPr lang="en-US" sz="2400" b="0">
                <a:latin typeface="Times New Roman" pitchFamily="18" charset="0"/>
              </a:rPr>
              <a:t>.  Until the upper boundary of a class has been reached, you cannot be sure you have accumulated all the data in the class.  Therefore, the </a:t>
            </a:r>
            <a:r>
              <a:rPr lang="en-US" sz="2400" b="0">
                <a:solidFill>
                  <a:srgbClr val="C00000"/>
                </a:solidFill>
                <a:latin typeface="Times New Roman" pitchFamily="18" charset="0"/>
              </a:rPr>
              <a:t>horizontal scale for an ogive is always based on the upper class boundaries.</a:t>
            </a:r>
          </a:p>
        </p:txBody>
      </p:sp>
      <p:sp>
        <p:nvSpPr>
          <p:cNvPr id="70662" name="Rectangle 6"/>
          <p:cNvSpPr>
            <a:spLocks noChangeArrowheads="1"/>
          </p:cNvSpPr>
          <p:nvPr/>
        </p:nvSpPr>
        <p:spPr bwMode="auto">
          <a:xfrm>
            <a:off x="228600" y="5867400"/>
            <a:ext cx="891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41363" indent="-741363">
              <a:spcBef>
                <a:spcPct val="20000"/>
              </a:spcBef>
            </a:pPr>
            <a:r>
              <a:rPr lang="en-US" sz="1600" b="0" i="1">
                <a:solidFill>
                  <a:srgbClr val="CC0000"/>
                </a:solidFill>
                <a:latin typeface="Times New Roman" pitchFamily="18" charset="0"/>
              </a:rPr>
              <a:t>Note</a:t>
            </a:r>
            <a:r>
              <a:rPr lang="en-US" sz="1600" b="0">
                <a:solidFill>
                  <a:srgbClr val="CC0000"/>
                </a:solidFill>
                <a:latin typeface="Times New Roman" pitchFamily="18" charset="0"/>
              </a:rPr>
              <a:t>:	</a:t>
            </a:r>
            <a:r>
              <a:rPr lang="en-US" sz="1600" b="0">
                <a:latin typeface="Times New Roman" pitchFamily="18" charset="0"/>
              </a:rPr>
              <a:t>Every ogive starts on the left with a relative frequency of zero at the lower class boundary of the first class and ends on the right with a relative frequency of 100% at the upper class boundary of the last class.</a:t>
            </a:r>
          </a:p>
        </p:txBody>
      </p:sp>
      <p:sp>
        <p:nvSpPr>
          <p:cNvPr id="70664" name="Rectangle 8"/>
          <p:cNvSpPr>
            <a:spLocks noGrp="1" noChangeArrowheads="1"/>
          </p:cNvSpPr>
          <p:nvPr>
            <p:ph type="title"/>
          </p:nvPr>
        </p:nvSpPr>
        <p:spPr>
          <a:noFill/>
        </p:spPr>
        <p:txBody>
          <a:bodyPr>
            <a:normAutofit/>
          </a:bodyPr>
          <a:lstStyle>
            <a:defPPr/>
          </a:lstStyle>
          <a:p>
            <a:r>
              <a:rPr lang="en-US" sz="4000" err="1">
                <a:latin typeface="Times" pitchFamily="2" charset="0"/>
              </a:rPr>
              <a:t>Ogive</a:t>
            </a:r>
            <a:endParaRPr lang="en-US" sz="4000">
              <a:latin typeface="Times" pitchFamily="2" charset="0"/>
            </a:endParaRPr>
          </a:p>
        </p:txBody>
      </p:sp>
    </p:spTree>
    <p:extLst>
      <p:ext uri="{BB962C8B-B14F-4D97-AF65-F5344CB8AC3E}">
        <p14:creationId xmlns:p14="http://schemas.microsoft.com/office/powerpoint/2010/main" val="3539826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2" presetClass="entr" presetSubtype="1" dur="500" fill="hold" grpId="0" nodeType="afterEffect">
                                  <p:stCondLst>
                                    <p:cond delay="0"/>
                                  </p:stCondLst>
                                  <p:childTnLst>
                                    <p:set>
                                      <p:cBhvr>
                                        <p:cTn id="6" dur="1" fill="hold">
                                          <p:stCondLst>
                                            <p:cond delay="0"/>
                                          </p:stCondLst>
                                        </p:cTn>
                                        <p:tgtEl>
                                          <p:spTgt spid="70660"/>
                                        </p:tgtEl>
                                        <p:attrNameLst>
                                          <p:attrName>style.visibility</p:attrName>
                                        </p:attrNameLst>
                                      </p:cBhvr>
                                      <p:to>
                                        <p:strVal val="visible"/>
                                      </p:to>
                                    </p:set>
                                    <p:animEffect transition="in" filter="slide(fromTop)">
                                      <p:cBhvr>
                                        <p:cTn id="7" dur="500"/>
                                        <p:tgtEl>
                                          <p:spTgt spid="70660"/>
                                        </p:tgtEl>
                                      </p:cBhvr>
                                    </p:animEffect>
                                  </p:childTnLst>
                                </p:cTn>
                              </p:par>
                            </p:childTnLst>
                          </p:cTn>
                        </p:par>
                        <p:par>
                          <p:cTn id="8" fill="hold" nodeType="afterGroup">
                            <p:stCondLst>
                              <p:cond delay="500"/>
                            </p:stCondLst>
                            <p:childTnLst>
                              <p:par>
                                <p:cTn id="9" presetID="1" presetClass="entr" presetSubtype="0" dur="500" fill="hold" grpId="0" nodeType="afterEffect">
                                  <p:stCondLst>
                                    <p:cond delay="0"/>
                                  </p:stCondLst>
                                  <p:childTnLst>
                                    <p:set>
                                      <p:cBhvr>
                                        <p:cTn id="10" dur="1" fill="hold">
                                          <p:stCondLst>
                                            <p:cond delay="499"/>
                                          </p:stCondLst>
                                        </p:cTn>
                                        <p:tgtEl>
                                          <p:spTgt spid="70661"/>
                                        </p:tgtEl>
                                        <p:attrNameLst>
                                          <p:attrName>style.visibility</p:attrName>
                                        </p:attrNameLst>
                                      </p:cBhvr>
                                      <p:to>
                                        <p:strVal val="visible"/>
                                      </p:to>
                                    </p:set>
                                  </p:childTnLst>
                                </p:cTn>
                              </p:par>
                            </p:childTnLst>
                          </p:cTn>
                        </p:par>
                      </p:childTnLst>
                    </p:cTn>
                  </p:par>
                  <p:par>
                    <p:cTn id="11" fill="hold" nodeType="clickPar">
                      <p:stCondLst>
                        <p:cond delay="indefinite"/>
                        <p:cond evt="onBegin" delay="0">
                          <p:tn val="10"/>
                        </p:cond>
                      </p:stCondLst>
                      <p:childTnLst>
                        <p:par>
                          <p:cTn id="12" fill="hold" nodeType="withGroup">
                            <p:stCondLst>
                              <p:cond delay="0"/>
                            </p:stCondLst>
                            <p:childTnLst>
                              <p:par>
                                <p:cTn id="13" presetID="1" presetClass="entr" presetSubtype="0" dur="500" fill="hold" grpId="0" nodeType="clickEffect">
                                  <p:stCondLst>
                                    <p:cond delay="0"/>
                                  </p:stCondLst>
                                  <p:childTnLst>
                                    <p:set>
                                      <p:cBhvr>
                                        <p:cTn id="14" dur="1" fill="hold">
                                          <p:stCondLst>
                                            <p:cond delay="499"/>
                                          </p:stCondLst>
                                        </p:cTn>
                                        <p:tgtEl>
                                          <p:spTgt spid="706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p:bldP spid="70661" grpId="0"/>
      <p:bldP spid="70662" grpId="0"/>
    </p:bldLst>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Rectangle 1031"/>
          <p:cNvSpPr>
            <a:spLocks noChangeArrowheads="1"/>
          </p:cNvSpPr>
          <p:nvPr/>
        </p:nvSpPr>
        <p:spPr bwMode="auto">
          <a:xfrm>
            <a:off x="304800" y="304800"/>
            <a:ext cx="8534400"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a:latin typeface="Times New Roman" pitchFamily="18" charset="0"/>
                <a:cs typeface="Times New Roman" pitchFamily="18" charset="0"/>
              </a:rPr>
              <a:t>Types of Variables</a:t>
            </a:r>
          </a:p>
        </p:txBody>
      </p:sp>
      <p:sp>
        <p:nvSpPr>
          <p:cNvPr id="3" name="Rectangle 2"/>
          <p:cNvSpPr/>
          <p:nvPr/>
        </p:nvSpPr>
        <p:spPr>
          <a:xfrm>
            <a:off x="311727" y="1600200"/>
            <a:ext cx="4572000" cy="369332"/>
          </a:xfrm>
          <a:prstGeom prst="rect">
            <a:avLst/>
          </a:prstGeom>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a:latin typeface="Times New Roman" pitchFamily="18" charset="0"/>
                <a:cs typeface="Times New Roman" pitchFamily="18" charset="0"/>
              </a:rPr>
              <a:t>Variables can be classified as </a:t>
            </a:r>
          </a:p>
        </p:txBody>
      </p:sp>
      <p:sp>
        <p:nvSpPr>
          <p:cNvPr id="4" name="Rectangle 3"/>
          <p:cNvSpPr/>
          <p:nvPr/>
        </p:nvSpPr>
        <p:spPr>
          <a:xfrm>
            <a:off x="1911928" y="2209800"/>
            <a:ext cx="4572000" cy="923330"/>
          </a:xfrm>
          <a:prstGeom prst="rect">
            <a:avLst/>
          </a:prstGeom>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itchFamily="34" charset="0"/>
              <a:buChar char="•"/>
            </a:pPr>
            <a:r>
              <a:rPr lang="en-US" b="1">
                <a:latin typeface="Times New Roman" pitchFamily="18" charset="0"/>
                <a:cs typeface="Times New Roman" pitchFamily="18" charset="0"/>
              </a:rPr>
              <a:t>Qualitative (or Categorical)</a:t>
            </a:r>
            <a:r>
              <a:rPr lang="en-US">
                <a:latin typeface="Times New Roman" pitchFamily="18" charset="0"/>
                <a:cs typeface="Times New Roman" pitchFamily="18" charset="0"/>
              </a:rPr>
              <a:t> </a:t>
            </a:r>
          </a:p>
          <a:p>
            <a:pPr/>
            <a:endParaRPr lang="en-US">
              <a:latin typeface="Times New Roman" pitchFamily="18" charset="0"/>
              <a:cs typeface="Times New Roman" pitchFamily="18" charset="0"/>
            </a:endParaRPr>
          </a:p>
          <a:p>
            <a:pPr marL="285750" indent="-285750">
              <a:buFont typeface="Arial" pitchFamily="34" charset="0"/>
              <a:buChar char="•"/>
            </a:pPr>
            <a:r>
              <a:rPr lang="en-US" b="1">
                <a:latin typeface="Times New Roman" pitchFamily="18" charset="0"/>
                <a:cs typeface="Times New Roman" pitchFamily="18" charset="0"/>
              </a:rPr>
              <a:t>Quantitative</a:t>
            </a:r>
            <a:r>
              <a:rPr lang="en-US">
                <a:latin typeface="Times New Roman" pitchFamily="18" charset="0"/>
                <a:cs typeface="Times New Roman" pitchFamily="18" charset="0"/>
              </a:rPr>
              <a:t>  (</a:t>
            </a:r>
            <a:r>
              <a:rPr lang="en-US" b="1">
                <a:latin typeface="Times New Roman" pitchFamily="18" charset="0"/>
                <a:cs typeface="Times New Roman" pitchFamily="18" charset="0"/>
              </a:rPr>
              <a:t>or Numerical)</a:t>
            </a:r>
          </a:p>
        </p:txBody>
      </p:sp>
      <p:sp>
        <p:nvSpPr>
          <p:cNvPr id="5" name="Rectangle 4"/>
          <p:cNvSpPr/>
          <p:nvPr/>
        </p:nvSpPr>
        <p:spPr>
          <a:xfrm>
            <a:off x="457200" y="3445317"/>
            <a:ext cx="8382000" cy="92333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pitchFamily="2" charset="2"/>
              <a:buChar char="q"/>
            </a:pPr>
            <a:r>
              <a:rPr lang="en-US">
                <a:latin typeface="Times New Roman" pitchFamily="18" charset="0"/>
                <a:cs typeface="Times New Roman" pitchFamily="18" charset="0"/>
              </a:rPr>
              <a:t>Qualitative variables take on values that are names or labels. </a:t>
            </a:r>
            <a:r>
              <a:rPr lang="en-US">
                <a:solidFill>
                  <a:srgbClr val="C00000"/>
                </a:solidFill>
                <a:latin typeface="Times New Roman" pitchFamily="18" charset="0"/>
                <a:cs typeface="Times New Roman" pitchFamily="18" charset="0"/>
              </a:rPr>
              <a:t>Numerical measurement are not possible</a:t>
            </a:r>
            <a:r>
              <a:rPr lang="en-US">
                <a:latin typeface="Times New Roman" pitchFamily="18" charset="0"/>
                <a:cs typeface="Times New Roman" pitchFamily="18" charset="0"/>
              </a:rPr>
              <a:t>. </a:t>
            </a:r>
            <a:r>
              <a:rPr lang="en-US">
                <a:solidFill>
                  <a:schemeClr val="tx2"/>
                </a:solidFill>
                <a:latin typeface="Times New Roman" pitchFamily="18" charset="0"/>
                <a:cs typeface="Times New Roman" pitchFamily="18" charset="0"/>
              </a:rPr>
              <a:t>The color of a ball </a:t>
            </a:r>
            <a:r>
              <a:rPr lang="en-US">
                <a:latin typeface="Times New Roman" pitchFamily="18" charset="0"/>
                <a:cs typeface="Times New Roman" pitchFamily="18" charset="0"/>
              </a:rPr>
              <a:t>(e.g., red, green, blue) or </a:t>
            </a:r>
            <a:r>
              <a:rPr lang="en-US">
                <a:solidFill>
                  <a:schemeClr val="tx2"/>
                </a:solidFill>
                <a:latin typeface="Times New Roman" pitchFamily="18" charset="0"/>
                <a:cs typeface="Times New Roman" pitchFamily="18" charset="0"/>
              </a:rPr>
              <a:t>the breed of a dog </a:t>
            </a:r>
            <a:r>
              <a:rPr lang="en-US">
                <a:latin typeface="Times New Roman" pitchFamily="18" charset="0"/>
                <a:cs typeface="Times New Roman" pitchFamily="18" charset="0"/>
              </a:rPr>
              <a:t>(e.g., collie, shepherd, terrier) would be examples of </a:t>
            </a:r>
            <a:r>
              <a:rPr lang="en-US">
                <a:solidFill>
                  <a:srgbClr val="C00000"/>
                </a:solidFill>
                <a:latin typeface="Times New Roman" pitchFamily="18" charset="0"/>
                <a:cs typeface="Times New Roman" pitchFamily="18" charset="0"/>
              </a:rPr>
              <a:t>qualitative or categorical </a:t>
            </a:r>
            <a:r>
              <a:rPr lang="en-US">
                <a:latin typeface="Times New Roman" pitchFamily="18" charset="0"/>
                <a:cs typeface="Times New Roman" pitchFamily="18" charset="0"/>
              </a:rPr>
              <a:t>variables. </a:t>
            </a:r>
          </a:p>
        </p:txBody>
      </p:sp>
      <p:sp>
        <p:nvSpPr>
          <p:cNvPr id="6" name="Rectangle 5"/>
          <p:cNvSpPr/>
          <p:nvPr/>
        </p:nvSpPr>
        <p:spPr>
          <a:xfrm>
            <a:off x="457200" y="4932218"/>
            <a:ext cx="8382000" cy="120032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Wingdings" pitchFamily="2" charset="2"/>
              <a:buChar char="q"/>
            </a:pPr>
            <a:r>
              <a:rPr lang="en-US">
                <a:latin typeface="Times New Roman" pitchFamily="18" charset="0"/>
                <a:cs typeface="Times New Roman" pitchFamily="18" charset="0"/>
              </a:rPr>
              <a:t>Quantitative </a:t>
            </a:r>
            <a:r>
              <a:rPr lang="en-US">
                <a:solidFill>
                  <a:srgbClr val="C00000"/>
                </a:solidFill>
                <a:latin typeface="Times New Roman" pitchFamily="18" charset="0"/>
                <a:cs typeface="Times New Roman" pitchFamily="18" charset="0"/>
              </a:rPr>
              <a:t>variables are numeric</a:t>
            </a:r>
            <a:r>
              <a:rPr lang="en-US">
                <a:latin typeface="Times New Roman" pitchFamily="18" charset="0"/>
                <a:cs typeface="Times New Roman" pitchFamily="18" charset="0"/>
              </a:rPr>
              <a:t>. They represent a measurable quantity. For example, when we speak of the population of a city, we are talking about the number of people in the city - a measurable attribute of the city. Therefore, population would be a quantitative variable.</a:t>
            </a:r>
          </a:p>
        </p:txBody>
      </p:sp>
    </p:spTree>
    <p:extLst>
      <p:ext uri="{BB962C8B-B14F-4D97-AF65-F5344CB8AC3E}">
        <p14:creationId xmlns:p14="http://schemas.microsoft.com/office/powerpoint/2010/main" val="1205859521"/>
      </p:ext>
    </p:extLst>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71684" name="Rectangle 4"/>
          <p:cNvSpPr>
            <a:spLocks noGrp="1" noChangeArrowheads="1"/>
          </p:cNvSpPr>
          <p:nvPr>
            <p:ph type="title"/>
          </p:nvPr>
        </p:nvSpPr>
        <p:spPr>
          <a:xfrm>
            <a:off x="495300" y="152400"/>
            <a:ext cx="8229600" cy="762000"/>
          </a:xfrm>
          <a:noFill/>
        </p:spPr>
        <p:txBody>
          <a:bodyPr/>
          <a:lstStyle>
            <a:defPPr/>
          </a:lstStyle>
          <a:p>
            <a:pPr/>
            <a:r>
              <a:rPr lang="en-US"/>
              <a:t>Example</a:t>
            </a:r>
            <a:endParaRPr lang="en-US" sz="4000"/>
          </a:p>
        </p:txBody>
      </p:sp>
      <p:sp>
        <p:nvSpPr>
          <p:cNvPr id="71685" name="Rectangle 5"/>
          <p:cNvSpPr>
            <a:spLocks noChangeArrowheads="1"/>
          </p:cNvSpPr>
          <p:nvPr/>
        </p:nvSpPr>
        <p:spPr bwMode="auto">
          <a:xfrm>
            <a:off x="228600" y="1143000"/>
            <a:ext cx="8763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1313" indent="-341313">
              <a:spcBef>
                <a:spcPct val="20000"/>
              </a:spcBef>
              <a:buFont typeface="Wingdings" pitchFamily="2" charset="2"/>
              <a:buChar char="ü"/>
            </a:pPr>
            <a:r>
              <a:rPr lang="en-US">
                <a:latin typeface="Times New Roman" pitchFamily="18" charset="0"/>
              </a:rPr>
              <a:t>Example: </a:t>
            </a:r>
            <a:r>
              <a:rPr lang="en-US" b="0">
                <a:latin typeface="Times New Roman" pitchFamily="18" charset="0"/>
              </a:rPr>
              <a:t>The graph below is an ogive using cumulative relative </a:t>
            </a:r>
            <a:r>
              <a:rPr lang="en-US">
                <a:latin typeface="Times New Roman" pitchFamily="18" charset="0"/>
              </a:rPr>
              <a:t> </a:t>
            </a:r>
            <a:r>
              <a:rPr lang="en-US" b="0">
                <a:latin typeface="Times New Roman" pitchFamily="18" charset="0"/>
              </a:rPr>
              <a:t>frequencies for the computer science aptitude data:</a:t>
            </a:r>
          </a:p>
        </p:txBody>
      </p:sp>
      <p:grpSp>
        <p:nvGrpSpPr>
          <p:cNvPr id="71746" name="Group 66"/>
          <p:cNvGrpSpPr/>
          <p:nvPr/>
        </p:nvGrpSpPr>
        <p:grpSpPr>
          <a:xfrm>
            <a:off x="77788" y="2209800"/>
            <a:ext cx="7999412" cy="4381500"/>
            <a:chOff x="49" y="1444"/>
            <a:chExt cx="5039" cy="2760"/>
          </a:xfrm>
        </p:grpSpPr>
        <p:sp>
          <p:nvSpPr>
            <p:cNvPr id="71728" name="Rectangle 48"/>
            <p:cNvSpPr>
              <a:spLocks noChangeArrowheads="1"/>
            </p:cNvSpPr>
            <p:nvPr/>
          </p:nvSpPr>
          <p:spPr bwMode="auto">
            <a:xfrm>
              <a:off x="49" y="2421"/>
              <a:ext cx="832"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a:solidFill>
                    <a:srgbClr val="000000"/>
                  </a:solidFill>
                  <a:latin typeface="Times New Roman" pitchFamily="18" charset="0"/>
                </a:rPr>
                <a:t>Cumulative Relative Frequency</a:t>
              </a:r>
              <a:endParaRPr lang="en-US" sz="1400">
                <a:latin typeface="Times New Roman" pitchFamily="18" charset="0"/>
              </a:endParaRPr>
            </a:p>
          </p:txBody>
        </p:sp>
        <p:sp>
          <p:nvSpPr>
            <p:cNvPr id="71688" name="Rectangle 8"/>
            <p:cNvSpPr>
              <a:spLocks noChangeArrowheads="1"/>
            </p:cNvSpPr>
            <p:nvPr/>
          </p:nvSpPr>
          <p:spPr bwMode="auto">
            <a:xfrm>
              <a:off x="1610" y="3813"/>
              <a:ext cx="3" cy="38"/>
            </a:xfrm>
            <a:prstGeom prst="rect">
              <a:avLst/>
            </a:prstGeom>
            <a:solidFill>
              <a:srgbClr val="000000"/>
            </a:solidFill>
            <a:ln w="0">
              <a:solidFill>
                <a:srgbClr val="000000"/>
              </a:solidFill>
              <a:miter lim="800000"/>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71689" name="Rectangle 9"/>
            <p:cNvSpPr>
              <a:spLocks noChangeArrowheads="1"/>
            </p:cNvSpPr>
            <p:nvPr/>
          </p:nvSpPr>
          <p:spPr bwMode="auto">
            <a:xfrm>
              <a:off x="2099" y="3813"/>
              <a:ext cx="3" cy="38"/>
            </a:xfrm>
            <a:prstGeom prst="rect">
              <a:avLst/>
            </a:prstGeom>
            <a:solidFill>
              <a:srgbClr val="000000"/>
            </a:solidFill>
            <a:ln w="0">
              <a:solidFill>
                <a:srgbClr val="000000"/>
              </a:solidFill>
              <a:miter lim="800000"/>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71690" name="Rectangle 10"/>
            <p:cNvSpPr>
              <a:spLocks noChangeArrowheads="1"/>
            </p:cNvSpPr>
            <p:nvPr/>
          </p:nvSpPr>
          <p:spPr bwMode="auto">
            <a:xfrm>
              <a:off x="2589" y="3813"/>
              <a:ext cx="3" cy="38"/>
            </a:xfrm>
            <a:prstGeom prst="rect">
              <a:avLst/>
            </a:prstGeom>
            <a:solidFill>
              <a:srgbClr val="000000"/>
            </a:solidFill>
            <a:ln w="0">
              <a:solidFill>
                <a:srgbClr val="000000"/>
              </a:solidFill>
              <a:miter lim="800000"/>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71691" name="Rectangle 11"/>
            <p:cNvSpPr>
              <a:spLocks noChangeArrowheads="1"/>
            </p:cNvSpPr>
            <p:nvPr/>
          </p:nvSpPr>
          <p:spPr bwMode="auto">
            <a:xfrm>
              <a:off x="3078" y="3813"/>
              <a:ext cx="3" cy="38"/>
            </a:xfrm>
            <a:prstGeom prst="rect">
              <a:avLst/>
            </a:prstGeom>
            <a:solidFill>
              <a:srgbClr val="000000"/>
            </a:solidFill>
            <a:ln w="0">
              <a:solidFill>
                <a:srgbClr val="000000"/>
              </a:solidFill>
              <a:miter lim="800000"/>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71692" name="Rectangle 12"/>
            <p:cNvSpPr>
              <a:spLocks noChangeArrowheads="1"/>
            </p:cNvSpPr>
            <p:nvPr/>
          </p:nvSpPr>
          <p:spPr bwMode="auto">
            <a:xfrm>
              <a:off x="3567" y="3813"/>
              <a:ext cx="4" cy="38"/>
            </a:xfrm>
            <a:prstGeom prst="rect">
              <a:avLst/>
            </a:prstGeom>
            <a:solidFill>
              <a:srgbClr val="000000"/>
            </a:solidFill>
            <a:ln w="0">
              <a:solidFill>
                <a:srgbClr val="000000"/>
              </a:solidFill>
              <a:miter lim="800000"/>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71693" name="Rectangle 13"/>
            <p:cNvSpPr>
              <a:spLocks noChangeArrowheads="1"/>
            </p:cNvSpPr>
            <p:nvPr/>
          </p:nvSpPr>
          <p:spPr bwMode="auto">
            <a:xfrm>
              <a:off x="4056" y="3813"/>
              <a:ext cx="4" cy="38"/>
            </a:xfrm>
            <a:prstGeom prst="rect">
              <a:avLst/>
            </a:prstGeom>
            <a:solidFill>
              <a:srgbClr val="000000"/>
            </a:solidFill>
            <a:ln w="0">
              <a:solidFill>
                <a:srgbClr val="000000"/>
              </a:solidFill>
              <a:miter lim="800000"/>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71694" name="Rectangle 14"/>
            <p:cNvSpPr>
              <a:spLocks noChangeArrowheads="1"/>
            </p:cNvSpPr>
            <p:nvPr/>
          </p:nvSpPr>
          <p:spPr bwMode="auto">
            <a:xfrm>
              <a:off x="4546" y="3813"/>
              <a:ext cx="4" cy="38"/>
            </a:xfrm>
            <a:prstGeom prst="rect">
              <a:avLst/>
            </a:prstGeom>
            <a:solidFill>
              <a:srgbClr val="000000"/>
            </a:solidFill>
            <a:ln w="0">
              <a:solidFill>
                <a:srgbClr val="000000"/>
              </a:solidFill>
              <a:miter lim="800000"/>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71695" name="Rectangle 15"/>
            <p:cNvSpPr>
              <a:spLocks noChangeArrowheads="1"/>
            </p:cNvSpPr>
            <p:nvPr/>
          </p:nvSpPr>
          <p:spPr bwMode="auto">
            <a:xfrm>
              <a:off x="5036" y="3813"/>
              <a:ext cx="3" cy="38"/>
            </a:xfrm>
            <a:prstGeom prst="rect">
              <a:avLst/>
            </a:prstGeom>
            <a:solidFill>
              <a:srgbClr val="000000"/>
            </a:solidFill>
            <a:ln w="0">
              <a:solidFill>
                <a:srgbClr val="000000"/>
              </a:solidFill>
              <a:miter lim="800000"/>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71696" name="Rectangle 16"/>
            <p:cNvSpPr>
              <a:spLocks noChangeArrowheads="1"/>
            </p:cNvSpPr>
            <p:nvPr/>
          </p:nvSpPr>
          <p:spPr bwMode="auto">
            <a:xfrm>
              <a:off x="1586" y="3879"/>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200" b="0">
                  <a:solidFill>
                    <a:srgbClr val="000000"/>
                  </a:solidFill>
                </a:rPr>
                <a:t>0</a:t>
              </a:r>
              <a:endParaRPr lang="en-US" sz="1200"/>
            </a:p>
          </p:txBody>
        </p:sp>
        <p:sp>
          <p:nvSpPr>
            <p:cNvPr id="71697" name="Rectangle 17"/>
            <p:cNvSpPr>
              <a:spLocks noChangeArrowheads="1"/>
            </p:cNvSpPr>
            <p:nvPr/>
          </p:nvSpPr>
          <p:spPr bwMode="auto">
            <a:xfrm>
              <a:off x="2075" y="3879"/>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200" b="0">
                  <a:solidFill>
                    <a:srgbClr val="000000"/>
                  </a:solidFill>
                </a:rPr>
                <a:t>4</a:t>
              </a:r>
              <a:endParaRPr lang="en-US" sz="1200"/>
            </a:p>
          </p:txBody>
        </p:sp>
        <p:sp>
          <p:nvSpPr>
            <p:cNvPr id="71698" name="Rectangle 18"/>
            <p:cNvSpPr>
              <a:spLocks noChangeArrowheads="1"/>
            </p:cNvSpPr>
            <p:nvPr/>
          </p:nvSpPr>
          <p:spPr bwMode="auto">
            <a:xfrm>
              <a:off x="2568" y="3879"/>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200" b="0">
                  <a:solidFill>
                    <a:srgbClr val="000000"/>
                  </a:solidFill>
                </a:rPr>
                <a:t>8</a:t>
              </a:r>
              <a:endParaRPr lang="en-US" sz="1200"/>
            </a:p>
          </p:txBody>
        </p:sp>
        <p:sp>
          <p:nvSpPr>
            <p:cNvPr id="71699" name="Rectangle 19"/>
            <p:cNvSpPr>
              <a:spLocks noChangeArrowheads="1"/>
            </p:cNvSpPr>
            <p:nvPr/>
          </p:nvSpPr>
          <p:spPr bwMode="auto">
            <a:xfrm>
              <a:off x="3026" y="3879"/>
              <a:ext cx="10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200" b="0">
                  <a:solidFill>
                    <a:srgbClr val="000000"/>
                  </a:solidFill>
                </a:rPr>
                <a:t>12</a:t>
              </a:r>
              <a:endParaRPr lang="en-US" sz="1200"/>
            </a:p>
          </p:txBody>
        </p:sp>
        <p:sp>
          <p:nvSpPr>
            <p:cNvPr id="71700" name="Rectangle 20"/>
            <p:cNvSpPr>
              <a:spLocks noChangeArrowheads="1"/>
            </p:cNvSpPr>
            <p:nvPr/>
          </p:nvSpPr>
          <p:spPr bwMode="auto">
            <a:xfrm>
              <a:off x="3508" y="3879"/>
              <a:ext cx="10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200" b="0">
                  <a:solidFill>
                    <a:srgbClr val="000000"/>
                  </a:solidFill>
                </a:rPr>
                <a:t>16</a:t>
              </a:r>
              <a:endParaRPr lang="en-US" sz="1200"/>
            </a:p>
          </p:txBody>
        </p:sp>
        <p:sp>
          <p:nvSpPr>
            <p:cNvPr id="71701" name="Rectangle 21"/>
            <p:cNvSpPr>
              <a:spLocks noChangeArrowheads="1"/>
            </p:cNvSpPr>
            <p:nvPr/>
          </p:nvSpPr>
          <p:spPr bwMode="auto">
            <a:xfrm>
              <a:off x="4001" y="3879"/>
              <a:ext cx="10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200" b="0">
                  <a:solidFill>
                    <a:srgbClr val="000000"/>
                  </a:solidFill>
                </a:rPr>
                <a:t>20</a:t>
              </a:r>
              <a:endParaRPr lang="en-US" sz="1200"/>
            </a:p>
          </p:txBody>
        </p:sp>
        <p:sp>
          <p:nvSpPr>
            <p:cNvPr id="71702" name="Rectangle 22"/>
            <p:cNvSpPr>
              <a:spLocks noChangeArrowheads="1"/>
            </p:cNvSpPr>
            <p:nvPr/>
          </p:nvSpPr>
          <p:spPr bwMode="auto">
            <a:xfrm>
              <a:off x="4506" y="3879"/>
              <a:ext cx="10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200" b="0">
                  <a:solidFill>
                    <a:srgbClr val="000000"/>
                  </a:solidFill>
                </a:rPr>
                <a:t>24</a:t>
              </a:r>
              <a:endParaRPr lang="en-US" sz="1200"/>
            </a:p>
          </p:txBody>
        </p:sp>
        <p:sp>
          <p:nvSpPr>
            <p:cNvPr id="71703" name="Rectangle 23"/>
            <p:cNvSpPr>
              <a:spLocks noChangeArrowheads="1"/>
            </p:cNvSpPr>
            <p:nvPr/>
          </p:nvSpPr>
          <p:spPr bwMode="auto">
            <a:xfrm>
              <a:off x="4982" y="3879"/>
              <a:ext cx="10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200" b="0">
                  <a:solidFill>
                    <a:srgbClr val="000000"/>
                  </a:solidFill>
                </a:rPr>
                <a:t>28</a:t>
              </a:r>
              <a:endParaRPr lang="en-US" sz="1200"/>
            </a:p>
          </p:txBody>
        </p:sp>
        <p:grpSp>
          <p:nvGrpSpPr>
            <p:cNvPr id="71742" name="Group 62"/>
            <p:cNvGrpSpPr/>
            <p:nvPr/>
          </p:nvGrpSpPr>
          <p:grpSpPr>
            <a:xfrm>
              <a:off x="1125" y="1674"/>
              <a:ext cx="47" cy="1974"/>
              <a:chOff x="1121" y="1461"/>
              <a:chExt cx="50" cy="1974"/>
            </a:xfrm>
          </p:grpSpPr>
          <p:sp>
            <p:nvSpPr>
              <p:cNvPr id="71706" name="Rectangle 26"/>
              <p:cNvSpPr>
                <a:spLocks noChangeArrowheads="1"/>
              </p:cNvSpPr>
              <p:nvPr/>
            </p:nvSpPr>
            <p:spPr bwMode="auto">
              <a:xfrm>
                <a:off x="1121" y="3433"/>
                <a:ext cx="50" cy="2"/>
              </a:xfrm>
              <a:prstGeom prst="rect">
                <a:avLst/>
              </a:prstGeom>
              <a:solidFill>
                <a:srgbClr val="000000"/>
              </a:solidFill>
              <a:ln w="0">
                <a:solidFill>
                  <a:srgbClr val="000000"/>
                </a:solidFill>
                <a:miter lim="800000"/>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71707" name="Rectangle 27"/>
              <p:cNvSpPr>
                <a:spLocks noChangeArrowheads="1"/>
              </p:cNvSpPr>
              <p:nvPr/>
            </p:nvSpPr>
            <p:spPr bwMode="auto">
              <a:xfrm>
                <a:off x="1121" y="3236"/>
                <a:ext cx="50" cy="3"/>
              </a:xfrm>
              <a:prstGeom prst="rect">
                <a:avLst/>
              </a:prstGeom>
              <a:solidFill>
                <a:srgbClr val="000000"/>
              </a:solidFill>
              <a:ln w="0">
                <a:solidFill>
                  <a:srgbClr val="000000"/>
                </a:solidFill>
                <a:miter lim="800000"/>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71708" name="Rectangle 28"/>
              <p:cNvSpPr>
                <a:spLocks noChangeArrowheads="1"/>
              </p:cNvSpPr>
              <p:nvPr/>
            </p:nvSpPr>
            <p:spPr bwMode="auto">
              <a:xfrm>
                <a:off x="1121" y="3038"/>
                <a:ext cx="50" cy="3"/>
              </a:xfrm>
              <a:prstGeom prst="rect">
                <a:avLst/>
              </a:prstGeom>
              <a:solidFill>
                <a:srgbClr val="000000"/>
              </a:solidFill>
              <a:ln w="0">
                <a:solidFill>
                  <a:srgbClr val="000000"/>
                </a:solidFill>
                <a:miter lim="800000"/>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71709" name="Rectangle 29"/>
              <p:cNvSpPr>
                <a:spLocks noChangeArrowheads="1"/>
              </p:cNvSpPr>
              <p:nvPr/>
            </p:nvSpPr>
            <p:spPr bwMode="auto">
              <a:xfrm>
                <a:off x="1121" y="2841"/>
                <a:ext cx="50" cy="2"/>
              </a:xfrm>
              <a:prstGeom prst="rect">
                <a:avLst/>
              </a:prstGeom>
              <a:solidFill>
                <a:srgbClr val="000000"/>
              </a:solidFill>
              <a:ln w="0">
                <a:solidFill>
                  <a:srgbClr val="000000"/>
                </a:solidFill>
                <a:miter lim="800000"/>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71710" name="Rectangle 30"/>
              <p:cNvSpPr>
                <a:spLocks noChangeArrowheads="1"/>
              </p:cNvSpPr>
              <p:nvPr/>
            </p:nvSpPr>
            <p:spPr bwMode="auto">
              <a:xfrm>
                <a:off x="1121" y="2644"/>
                <a:ext cx="50" cy="3"/>
              </a:xfrm>
              <a:prstGeom prst="rect">
                <a:avLst/>
              </a:prstGeom>
              <a:solidFill>
                <a:srgbClr val="000000"/>
              </a:solidFill>
              <a:ln w="0">
                <a:solidFill>
                  <a:srgbClr val="000000"/>
                </a:solidFill>
                <a:miter lim="800000"/>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71711" name="Rectangle 31"/>
              <p:cNvSpPr>
                <a:spLocks noChangeArrowheads="1"/>
              </p:cNvSpPr>
              <p:nvPr/>
            </p:nvSpPr>
            <p:spPr bwMode="auto">
              <a:xfrm>
                <a:off x="1121" y="2447"/>
                <a:ext cx="50" cy="2"/>
              </a:xfrm>
              <a:prstGeom prst="rect">
                <a:avLst/>
              </a:prstGeom>
              <a:solidFill>
                <a:srgbClr val="000000"/>
              </a:solidFill>
              <a:ln w="0">
                <a:solidFill>
                  <a:srgbClr val="000000"/>
                </a:solidFill>
                <a:miter lim="800000"/>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71712" name="Rectangle 32"/>
              <p:cNvSpPr>
                <a:spLocks noChangeArrowheads="1"/>
              </p:cNvSpPr>
              <p:nvPr/>
            </p:nvSpPr>
            <p:spPr bwMode="auto">
              <a:xfrm>
                <a:off x="1121" y="2250"/>
                <a:ext cx="50" cy="3"/>
              </a:xfrm>
              <a:prstGeom prst="rect">
                <a:avLst/>
              </a:prstGeom>
              <a:solidFill>
                <a:srgbClr val="000000"/>
              </a:solidFill>
              <a:ln w="0">
                <a:solidFill>
                  <a:srgbClr val="000000"/>
                </a:solidFill>
                <a:miter lim="800000"/>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71713" name="Rectangle 33"/>
              <p:cNvSpPr>
                <a:spLocks noChangeArrowheads="1"/>
              </p:cNvSpPr>
              <p:nvPr/>
            </p:nvSpPr>
            <p:spPr bwMode="auto">
              <a:xfrm>
                <a:off x="1121" y="2053"/>
                <a:ext cx="50" cy="2"/>
              </a:xfrm>
              <a:prstGeom prst="rect">
                <a:avLst/>
              </a:prstGeom>
              <a:solidFill>
                <a:srgbClr val="000000"/>
              </a:solidFill>
              <a:ln w="0">
                <a:solidFill>
                  <a:srgbClr val="000000"/>
                </a:solidFill>
                <a:miter lim="800000"/>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71714" name="Rectangle 34"/>
              <p:cNvSpPr>
                <a:spLocks noChangeArrowheads="1"/>
              </p:cNvSpPr>
              <p:nvPr/>
            </p:nvSpPr>
            <p:spPr bwMode="auto">
              <a:xfrm>
                <a:off x="1121" y="1855"/>
                <a:ext cx="50" cy="2"/>
              </a:xfrm>
              <a:prstGeom prst="rect">
                <a:avLst/>
              </a:prstGeom>
              <a:solidFill>
                <a:srgbClr val="000000"/>
              </a:solidFill>
              <a:ln w="0">
                <a:solidFill>
                  <a:srgbClr val="000000"/>
                </a:solidFill>
                <a:miter lim="800000"/>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71715" name="Rectangle 35"/>
              <p:cNvSpPr>
                <a:spLocks noChangeArrowheads="1"/>
              </p:cNvSpPr>
              <p:nvPr/>
            </p:nvSpPr>
            <p:spPr bwMode="auto">
              <a:xfrm>
                <a:off x="1121" y="1658"/>
                <a:ext cx="50" cy="3"/>
              </a:xfrm>
              <a:prstGeom prst="rect">
                <a:avLst/>
              </a:prstGeom>
              <a:solidFill>
                <a:srgbClr val="000000"/>
              </a:solidFill>
              <a:ln w="0">
                <a:solidFill>
                  <a:srgbClr val="000000"/>
                </a:solidFill>
                <a:miter lim="800000"/>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71716" name="Rectangle 36"/>
              <p:cNvSpPr>
                <a:spLocks noChangeArrowheads="1"/>
              </p:cNvSpPr>
              <p:nvPr/>
            </p:nvSpPr>
            <p:spPr bwMode="auto">
              <a:xfrm>
                <a:off x="1121" y="1461"/>
                <a:ext cx="50" cy="2"/>
              </a:xfrm>
              <a:prstGeom prst="rect">
                <a:avLst/>
              </a:prstGeom>
              <a:solidFill>
                <a:srgbClr val="000000"/>
              </a:solidFill>
              <a:ln w="0">
                <a:solidFill>
                  <a:srgbClr val="000000"/>
                </a:solidFill>
                <a:miter lim="800000"/>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grpSp>
        <p:sp>
          <p:nvSpPr>
            <p:cNvPr id="71717" name="Rectangle 37"/>
            <p:cNvSpPr>
              <a:spLocks noChangeArrowheads="1"/>
            </p:cNvSpPr>
            <p:nvPr/>
          </p:nvSpPr>
          <p:spPr bwMode="auto">
            <a:xfrm>
              <a:off x="958" y="3591"/>
              <a:ext cx="13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b="0">
                  <a:solidFill>
                    <a:srgbClr val="000000"/>
                  </a:solidFill>
                </a:rPr>
                <a:t>0.0</a:t>
              </a:r>
              <a:endParaRPr lang="en-US" sz="1200"/>
            </a:p>
          </p:txBody>
        </p:sp>
        <p:sp>
          <p:nvSpPr>
            <p:cNvPr id="71718" name="Rectangle 38"/>
            <p:cNvSpPr>
              <a:spLocks noChangeArrowheads="1"/>
            </p:cNvSpPr>
            <p:nvPr/>
          </p:nvSpPr>
          <p:spPr bwMode="auto">
            <a:xfrm>
              <a:off x="958" y="3394"/>
              <a:ext cx="13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b="0">
                  <a:solidFill>
                    <a:srgbClr val="000000"/>
                  </a:solidFill>
                </a:rPr>
                <a:t>0.1</a:t>
              </a:r>
              <a:endParaRPr lang="en-US" sz="1200"/>
            </a:p>
          </p:txBody>
        </p:sp>
        <p:sp>
          <p:nvSpPr>
            <p:cNvPr id="71719" name="Rectangle 39"/>
            <p:cNvSpPr>
              <a:spLocks noChangeArrowheads="1"/>
            </p:cNvSpPr>
            <p:nvPr/>
          </p:nvSpPr>
          <p:spPr bwMode="auto">
            <a:xfrm>
              <a:off x="958" y="3197"/>
              <a:ext cx="13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b="0">
                  <a:solidFill>
                    <a:srgbClr val="000000"/>
                  </a:solidFill>
                </a:rPr>
                <a:t>0.2</a:t>
              </a:r>
              <a:endParaRPr lang="en-US" sz="1200"/>
            </a:p>
          </p:txBody>
        </p:sp>
        <p:sp>
          <p:nvSpPr>
            <p:cNvPr id="71720" name="Rectangle 40"/>
            <p:cNvSpPr>
              <a:spLocks noChangeArrowheads="1"/>
            </p:cNvSpPr>
            <p:nvPr/>
          </p:nvSpPr>
          <p:spPr bwMode="auto">
            <a:xfrm>
              <a:off x="958" y="2999"/>
              <a:ext cx="13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b="0">
                  <a:solidFill>
                    <a:srgbClr val="000000"/>
                  </a:solidFill>
                </a:rPr>
                <a:t>0.3</a:t>
              </a:r>
              <a:endParaRPr lang="en-US" sz="1200"/>
            </a:p>
          </p:txBody>
        </p:sp>
        <p:sp>
          <p:nvSpPr>
            <p:cNvPr id="71721" name="Rectangle 41"/>
            <p:cNvSpPr>
              <a:spLocks noChangeArrowheads="1"/>
            </p:cNvSpPr>
            <p:nvPr/>
          </p:nvSpPr>
          <p:spPr bwMode="auto">
            <a:xfrm>
              <a:off x="958" y="2802"/>
              <a:ext cx="13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b="0">
                  <a:solidFill>
                    <a:srgbClr val="000000"/>
                  </a:solidFill>
                </a:rPr>
                <a:t>0.4</a:t>
              </a:r>
              <a:endParaRPr lang="en-US" sz="1200"/>
            </a:p>
          </p:txBody>
        </p:sp>
        <p:sp>
          <p:nvSpPr>
            <p:cNvPr id="71722" name="Rectangle 42"/>
            <p:cNvSpPr>
              <a:spLocks noChangeArrowheads="1"/>
            </p:cNvSpPr>
            <p:nvPr/>
          </p:nvSpPr>
          <p:spPr bwMode="auto">
            <a:xfrm>
              <a:off x="958" y="2605"/>
              <a:ext cx="13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b="0">
                  <a:solidFill>
                    <a:srgbClr val="000000"/>
                  </a:solidFill>
                </a:rPr>
                <a:t>0.5</a:t>
              </a:r>
              <a:endParaRPr lang="en-US" sz="1200"/>
            </a:p>
          </p:txBody>
        </p:sp>
        <p:sp>
          <p:nvSpPr>
            <p:cNvPr id="71723" name="Rectangle 43"/>
            <p:cNvSpPr>
              <a:spLocks noChangeArrowheads="1"/>
            </p:cNvSpPr>
            <p:nvPr/>
          </p:nvSpPr>
          <p:spPr bwMode="auto">
            <a:xfrm>
              <a:off x="958" y="2409"/>
              <a:ext cx="13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b="0">
                  <a:solidFill>
                    <a:srgbClr val="000000"/>
                  </a:solidFill>
                </a:rPr>
                <a:t>0.6</a:t>
              </a:r>
              <a:endParaRPr lang="en-US" sz="1200"/>
            </a:p>
          </p:txBody>
        </p:sp>
        <p:sp>
          <p:nvSpPr>
            <p:cNvPr id="71724" name="Rectangle 44"/>
            <p:cNvSpPr>
              <a:spLocks noChangeArrowheads="1"/>
            </p:cNvSpPr>
            <p:nvPr/>
          </p:nvSpPr>
          <p:spPr bwMode="auto">
            <a:xfrm>
              <a:off x="958" y="2211"/>
              <a:ext cx="13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b="0">
                  <a:solidFill>
                    <a:srgbClr val="000000"/>
                  </a:solidFill>
                </a:rPr>
                <a:t>0.7</a:t>
              </a:r>
              <a:endParaRPr lang="en-US" sz="1200"/>
            </a:p>
          </p:txBody>
        </p:sp>
        <p:sp>
          <p:nvSpPr>
            <p:cNvPr id="71725" name="Rectangle 45"/>
            <p:cNvSpPr>
              <a:spLocks noChangeArrowheads="1"/>
            </p:cNvSpPr>
            <p:nvPr/>
          </p:nvSpPr>
          <p:spPr bwMode="auto">
            <a:xfrm>
              <a:off x="958" y="2013"/>
              <a:ext cx="13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b="0">
                  <a:solidFill>
                    <a:srgbClr val="000000"/>
                  </a:solidFill>
                </a:rPr>
                <a:t>0.8</a:t>
              </a:r>
              <a:endParaRPr lang="en-US" sz="1200"/>
            </a:p>
          </p:txBody>
        </p:sp>
        <p:sp>
          <p:nvSpPr>
            <p:cNvPr id="71726" name="Rectangle 46"/>
            <p:cNvSpPr>
              <a:spLocks noChangeArrowheads="1"/>
            </p:cNvSpPr>
            <p:nvPr/>
          </p:nvSpPr>
          <p:spPr bwMode="auto">
            <a:xfrm>
              <a:off x="958" y="1817"/>
              <a:ext cx="13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b="0">
                  <a:solidFill>
                    <a:srgbClr val="000000"/>
                  </a:solidFill>
                </a:rPr>
                <a:t>0.9</a:t>
              </a:r>
              <a:endParaRPr lang="en-US" sz="1200"/>
            </a:p>
          </p:txBody>
        </p:sp>
        <p:sp>
          <p:nvSpPr>
            <p:cNvPr id="71727" name="Rectangle 47"/>
            <p:cNvSpPr>
              <a:spLocks noChangeArrowheads="1"/>
            </p:cNvSpPr>
            <p:nvPr/>
          </p:nvSpPr>
          <p:spPr bwMode="auto">
            <a:xfrm>
              <a:off x="958" y="1619"/>
              <a:ext cx="13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b="0">
                  <a:solidFill>
                    <a:srgbClr val="000000"/>
                  </a:solidFill>
                </a:rPr>
                <a:t>1.0</a:t>
              </a:r>
              <a:endParaRPr lang="en-US" sz="1200"/>
            </a:p>
          </p:txBody>
        </p:sp>
        <p:sp>
          <p:nvSpPr>
            <p:cNvPr id="71729" name="Freeform 49"/>
            <p:cNvSpPr/>
            <p:nvPr/>
          </p:nvSpPr>
          <p:spPr bwMode="auto">
            <a:xfrm>
              <a:off x="1611" y="1674"/>
              <a:ext cx="3426" cy="1972"/>
            </a:xfrm>
            <a:custGeom>
              <a:gdLst>
                <a:gd name="T0" fmla="*/ 0 w 3391"/>
                <a:gd name="T1" fmla="*/ 2562 h 2562"/>
                <a:gd name="T2" fmla="*/ 484 w 3391"/>
                <a:gd name="T3" fmla="*/ 2357 h 2562"/>
                <a:gd name="T4" fmla="*/ 969 w 3391"/>
                <a:gd name="T5" fmla="*/ 1947 h 2562"/>
                <a:gd name="T6" fmla="*/ 1453 w 3391"/>
                <a:gd name="T7" fmla="*/ 1538 h 2562"/>
                <a:gd name="T8" fmla="*/ 1937 w 3391"/>
                <a:gd name="T9" fmla="*/ 512 h 2562"/>
                <a:gd name="T10" fmla="*/ 2421 w 3391"/>
                <a:gd name="T11" fmla="*/ 204 h 2562"/>
                <a:gd name="T12" fmla="*/ 2907 w 3391"/>
                <a:gd name="T13" fmla="*/ 51 h 2562"/>
                <a:gd name="T14" fmla="*/ 3391 w 3391"/>
                <a:gd name="T15" fmla="*/ 0 h 2562"/>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91" h="2562">
                  <a:moveTo>
                    <a:pt x="0" y="2562"/>
                  </a:moveTo>
                  <a:lnTo>
                    <a:pt x="484" y="2357"/>
                  </a:lnTo>
                  <a:lnTo>
                    <a:pt x="969" y="1947"/>
                  </a:lnTo>
                  <a:lnTo>
                    <a:pt x="1453" y="1538"/>
                  </a:lnTo>
                  <a:lnTo>
                    <a:pt x="1937" y="512"/>
                  </a:lnTo>
                  <a:lnTo>
                    <a:pt x="2421" y="204"/>
                  </a:lnTo>
                  <a:lnTo>
                    <a:pt x="2907" y="51"/>
                  </a:lnTo>
                  <a:lnTo>
                    <a:pt x="3391" y="0"/>
                  </a:lnTo>
                </a:path>
              </a:pathLst>
            </a:custGeom>
            <a:noFill/>
            <a:ln w="19050" cmpd="sng">
              <a:solidFill>
                <a:srgbClr val="CC0000"/>
              </a:solidFill>
              <a:prstDash val="solid"/>
              <a:round/>
            </a:ln>
            <a:extLst>
              <a:ext uri="{909E8E84-426E-40DD-AFC4-6F175D3DCCD1}">
                <a14:hiddenFill xmlns:a14="http://schemas.microsoft.com/office/drawing/2010/main">
                  <a:solidFill>
                    <a:srgbClr val="FFFFFF"/>
                  </a:solid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71730" name="Oval 50"/>
            <p:cNvSpPr>
              <a:spLocks noChangeArrowheads="1"/>
            </p:cNvSpPr>
            <p:nvPr/>
          </p:nvSpPr>
          <p:spPr bwMode="auto">
            <a:xfrm>
              <a:off x="1578" y="3613"/>
              <a:ext cx="66" cy="66"/>
            </a:xfrm>
            <a:prstGeom prst="ellipse">
              <a:avLst/>
            </a:prstGeom>
            <a:solidFill>
              <a:srgbClr val="666699"/>
            </a:solidFill>
            <a:ln w="4763">
              <a:solidFill>
                <a:srgbClr val="000080"/>
              </a:solidFill>
              <a:rou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71731" name="Oval 51"/>
            <p:cNvSpPr>
              <a:spLocks noChangeArrowheads="1"/>
            </p:cNvSpPr>
            <p:nvPr/>
          </p:nvSpPr>
          <p:spPr bwMode="auto">
            <a:xfrm>
              <a:off x="2067" y="3456"/>
              <a:ext cx="66" cy="66"/>
            </a:xfrm>
            <a:prstGeom prst="ellipse">
              <a:avLst/>
            </a:prstGeom>
            <a:solidFill>
              <a:srgbClr val="666699"/>
            </a:solidFill>
            <a:ln w="4763">
              <a:solidFill>
                <a:srgbClr val="000080"/>
              </a:solidFill>
              <a:rou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71732" name="Oval 52"/>
            <p:cNvSpPr>
              <a:spLocks noChangeArrowheads="1"/>
            </p:cNvSpPr>
            <p:nvPr/>
          </p:nvSpPr>
          <p:spPr bwMode="auto">
            <a:xfrm>
              <a:off x="2556" y="3140"/>
              <a:ext cx="68" cy="66"/>
            </a:xfrm>
            <a:prstGeom prst="ellipse">
              <a:avLst/>
            </a:prstGeom>
            <a:solidFill>
              <a:srgbClr val="666699"/>
            </a:solidFill>
            <a:ln w="4763">
              <a:solidFill>
                <a:srgbClr val="000080"/>
              </a:solidFill>
              <a:rou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71733" name="Oval 53"/>
            <p:cNvSpPr>
              <a:spLocks noChangeArrowheads="1"/>
            </p:cNvSpPr>
            <p:nvPr/>
          </p:nvSpPr>
          <p:spPr bwMode="auto">
            <a:xfrm>
              <a:off x="3047" y="2824"/>
              <a:ext cx="66" cy="66"/>
            </a:xfrm>
            <a:prstGeom prst="ellipse">
              <a:avLst/>
            </a:prstGeom>
            <a:solidFill>
              <a:srgbClr val="666699"/>
            </a:solidFill>
            <a:ln w="4763">
              <a:solidFill>
                <a:srgbClr val="000080"/>
              </a:solidFill>
              <a:rou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71734" name="Oval 54"/>
            <p:cNvSpPr>
              <a:spLocks noChangeArrowheads="1"/>
            </p:cNvSpPr>
            <p:nvPr/>
          </p:nvSpPr>
          <p:spPr bwMode="auto">
            <a:xfrm>
              <a:off x="3536" y="2034"/>
              <a:ext cx="66" cy="68"/>
            </a:xfrm>
            <a:prstGeom prst="ellipse">
              <a:avLst/>
            </a:prstGeom>
            <a:solidFill>
              <a:srgbClr val="666699"/>
            </a:solidFill>
            <a:ln w="4763">
              <a:solidFill>
                <a:srgbClr val="000080"/>
              </a:solidFill>
              <a:rou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71735" name="Oval 55"/>
            <p:cNvSpPr>
              <a:spLocks noChangeArrowheads="1"/>
            </p:cNvSpPr>
            <p:nvPr/>
          </p:nvSpPr>
          <p:spPr bwMode="auto">
            <a:xfrm>
              <a:off x="4025" y="1798"/>
              <a:ext cx="66" cy="66"/>
            </a:xfrm>
            <a:prstGeom prst="ellipse">
              <a:avLst/>
            </a:prstGeom>
            <a:solidFill>
              <a:srgbClr val="666699"/>
            </a:solidFill>
            <a:ln w="4763">
              <a:solidFill>
                <a:srgbClr val="000080"/>
              </a:solidFill>
              <a:rou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71736" name="Oval 56"/>
            <p:cNvSpPr>
              <a:spLocks noChangeArrowheads="1"/>
            </p:cNvSpPr>
            <p:nvPr/>
          </p:nvSpPr>
          <p:spPr bwMode="auto">
            <a:xfrm>
              <a:off x="4515" y="1680"/>
              <a:ext cx="66" cy="66"/>
            </a:xfrm>
            <a:prstGeom prst="ellipse">
              <a:avLst/>
            </a:prstGeom>
            <a:solidFill>
              <a:srgbClr val="666699"/>
            </a:solidFill>
            <a:ln w="4763">
              <a:solidFill>
                <a:srgbClr val="000080"/>
              </a:solidFill>
              <a:rou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71737" name="Oval 57"/>
            <p:cNvSpPr>
              <a:spLocks noChangeArrowheads="1"/>
            </p:cNvSpPr>
            <p:nvPr/>
          </p:nvSpPr>
          <p:spPr bwMode="auto">
            <a:xfrm>
              <a:off x="5004" y="1641"/>
              <a:ext cx="66" cy="66"/>
            </a:xfrm>
            <a:prstGeom prst="ellipse">
              <a:avLst/>
            </a:prstGeom>
            <a:solidFill>
              <a:srgbClr val="666699"/>
            </a:solidFill>
            <a:ln w="4763">
              <a:solidFill>
                <a:srgbClr val="000080"/>
              </a:solidFill>
              <a:rou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71738" name="Freeform 58"/>
            <p:cNvSpPr/>
            <p:nvPr/>
          </p:nvSpPr>
          <p:spPr bwMode="auto">
            <a:xfrm>
              <a:off x="1178" y="1675"/>
              <a:ext cx="3863" cy="2135"/>
            </a:xfrm>
            <a:custGeom>
              <a:gdLst>
                <a:gd name="T0" fmla="*/ 0 w 3936"/>
                <a:gd name="T1" fmla="*/ 0 h 2784"/>
                <a:gd name="T2" fmla="*/ 0 w 3936"/>
                <a:gd name="T3" fmla="*/ 2784 h 2784"/>
                <a:gd name="T4" fmla="*/ 3936 w 3936"/>
                <a:gd name="T5" fmla="*/ 2784 h 2784"/>
              </a:gdLst>
              <a:cxnLst>
                <a:cxn ang="0">
                  <a:pos x="T0" y="T1"/>
                </a:cxn>
                <a:cxn ang="0">
                  <a:pos x="T2" y="T3"/>
                </a:cxn>
                <a:cxn ang="0">
                  <a:pos x="T4" y="T5"/>
                </a:cxn>
              </a:cxnLst>
              <a:rect l="0" t="0" r="r" b="b"/>
              <a:pathLst>
                <a:path w="3936" h="2784">
                  <a:moveTo>
                    <a:pt x="0" y="0"/>
                  </a:moveTo>
                  <a:lnTo>
                    <a:pt x="0" y="2784"/>
                  </a:lnTo>
                  <a:lnTo>
                    <a:pt x="3936" y="2784"/>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71740" name="Rectangle 60"/>
            <p:cNvSpPr>
              <a:spLocks noChangeArrowheads="1"/>
            </p:cNvSpPr>
            <p:nvPr/>
          </p:nvSpPr>
          <p:spPr bwMode="auto">
            <a:xfrm>
              <a:off x="2737" y="4070"/>
              <a:ext cx="83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a:solidFill>
                    <a:srgbClr val="000000"/>
                  </a:solidFill>
                  <a:latin typeface="Times New Roman" pitchFamily="18" charset="0"/>
                </a:rPr>
                <a:t>Test Score</a:t>
              </a:r>
              <a:endParaRPr lang="en-US" sz="1400">
                <a:latin typeface="Times New Roman" pitchFamily="18" charset="0"/>
              </a:endParaRPr>
            </a:p>
          </p:txBody>
        </p:sp>
        <p:sp>
          <p:nvSpPr>
            <p:cNvPr id="71745" name="Rectangle 65"/>
            <p:cNvSpPr>
              <a:spLocks noChangeArrowheads="1"/>
            </p:cNvSpPr>
            <p:nvPr/>
          </p:nvSpPr>
          <p:spPr bwMode="auto">
            <a:xfrm>
              <a:off x="1506" y="1444"/>
              <a:ext cx="329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i="1">
                  <a:solidFill>
                    <a:srgbClr val="666699"/>
                  </a:solidFill>
                  <a:latin typeface="Times New Roman" pitchFamily="18" charset="0"/>
                </a:rPr>
                <a:t>Computer Science Aptitude Test</a:t>
              </a:r>
            </a:p>
          </p:txBody>
        </p:sp>
      </p:grpSp>
    </p:spTree>
    <p:extLst>
      <p:ext uri="{BB962C8B-B14F-4D97-AF65-F5344CB8AC3E}">
        <p14:creationId xmlns:p14="http://schemas.microsoft.com/office/powerpoint/2010/main" val="5268268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dur="500" fill="hold" grpId="0" nodeType="afterEffect">
                                  <p:stCondLst>
                                    <p:cond delay="0"/>
                                  </p:stCondLst>
                                  <p:childTnLst>
                                    <p:set>
                                      <p:cBhvr>
                                        <p:cTn id="6" dur="1" fill="hold">
                                          <p:stCondLst>
                                            <p:cond delay="0"/>
                                          </p:stCondLst>
                                        </p:cTn>
                                        <p:tgtEl>
                                          <p:spTgt spid="71685"/>
                                        </p:tgtEl>
                                        <p:attrNameLst>
                                          <p:attrName>style.visibility</p:attrName>
                                        </p:attrNameLst>
                                      </p:cBhvr>
                                      <p:to>
                                        <p:strVal val="visible"/>
                                      </p:to>
                                    </p:set>
                                    <p:animEffect transition="in" filter="dissolve">
                                      <p:cBhvr>
                                        <p:cTn id="7" dur="500"/>
                                        <p:tgtEl>
                                          <p:spTgt spid="71685"/>
                                        </p:tgtEl>
                                      </p:cBhvr>
                                    </p:animEffect>
                                  </p:childTnLst>
                                </p:cTn>
                              </p:par>
                            </p:childTnLst>
                          </p:cTn>
                        </p:par>
                        <p:par>
                          <p:cTn id="8" fill="hold" nodeType="afterGroup">
                            <p:stCondLst>
                              <p:cond delay="500"/>
                            </p:stCondLst>
                            <p:childTnLst>
                              <p:par>
                                <p:cTn id="9" presetID="22" presetClass="entr" presetSubtype="8" dur="500" fill="hold" nodeType="afterEffect">
                                  <p:stCondLst>
                                    <p:cond delay="0"/>
                                  </p:stCondLst>
                                  <p:childTnLst>
                                    <p:set>
                                      <p:cBhvr>
                                        <p:cTn id="10" dur="1" fill="hold">
                                          <p:stCondLst>
                                            <p:cond delay="0"/>
                                          </p:stCondLst>
                                        </p:cTn>
                                        <p:tgtEl>
                                          <p:spTgt spid="71746"/>
                                        </p:tgtEl>
                                        <p:attrNameLst>
                                          <p:attrName>style.visibility</p:attrName>
                                        </p:attrNameLst>
                                      </p:cBhvr>
                                      <p:to>
                                        <p:strVal val="visible"/>
                                      </p:to>
                                    </p:set>
                                    <p:animEffect transition="in" filter="wipe(left)">
                                      <p:cBhvr>
                                        <p:cTn id="11" dur="500"/>
                                        <p:tgtEl>
                                          <p:spTgt spid="71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5" grpId="0"/>
    </p:bldLst>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PhAnim="0">
  <p:cSld>
    <p:spTree>
      <p:nvGrpSpPr>
        <p:cNvPr id="1" name=""/>
        <p:cNvGrpSpPr/>
        <p:nvPr/>
      </p:nvGrpSpPr>
      <p:grpSpPr>
        <a:xfrm>
          <a:off x="0" y="0"/>
          <a:ext cx="0" cy="0"/>
        </a:xfrm>
      </p:grpSpPr>
      <p:sp>
        <p:nvSpPr>
          <p:cNvPr id="52228" name="Rectangle 4"/>
          <p:cNvSpPr>
            <a:spLocks noChangeArrowheads="1"/>
          </p:cNvSpPr>
          <p:nvPr/>
        </p:nvSpPr>
        <p:spPr bwMode="auto">
          <a:xfrm>
            <a:off x="228600" y="4194175"/>
            <a:ext cx="8763000" cy="1631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spcBef>
                <a:spcPct val="50000"/>
              </a:spcBef>
            </a:pPr>
            <a:r>
              <a:rPr lang="en-US" sz="2000" u="sng">
                <a:solidFill>
                  <a:srgbClr val="666699"/>
                </a:solidFill>
                <a:latin typeface="Times New Roman" pitchFamily="18" charset="0"/>
              </a:rPr>
              <a:t>Stem-and-Leaf Display</a:t>
            </a:r>
            <a:r>
              <a:rPr lang="en-US" sz="2000">
                <a:solidFill>
                  <a:srgbClr val="666699"/>
                </a:solidFill>
                <a:latin typeface="Times New Roman" pitchFamily="18" charset="0"/>
              </a:rPr>
              <a:t>:</a:t>
            </a:r>
            <a:r>
              <a:rPr lang="en-US" sz="2000" b="0">
                <a:latin typeface="Times New Roman" pitchFamily="18" charset="0"/>
              </a:rPr>
              <a:t> Pictures the data of a sample using the actual digits that make up the data values.  Each numerical data is </a:t>
            </a:r>
            <a:r>
              <a:rPr lang="en-US" sz="2000" b="0">
                <a:solidFill>
                  <a:srgbClr val="33CC33"/>
                </a:solidFill>
                <a:latin typeface="Times New Roman" pitchFamily="18" charset="0"/>
              </a:rPr>
              <a:t>divided into two parts</a:t>
            </a:r>
            <a:r>
              <a:rPr lang="en-US" sz="2000" b="0">
                <a:latin typeface="Times New Roman" pitchFamily="18" charset="0"/>
              </a:rPr>
              <a:t>: The leading digit(s) becomes the </a:t>
            </a:r>
            <a:r>
              <a:rPr lang="en-US" sz="2000" b="0" i="1">
                <a:solidFill>
                  <a:schemeClr val="tx2"/>
                </a:solidFill>
                <a:latin typeface="Times New Roman" pitchFamily="18" charset="0"/>
              </a:rPr>
              <a:t>stem</a:t>
            </a:r>
            <a:r>
              <a:rPr lang="en-US" sz="2000" b="0">
                <a:latin typeface="Times New Roman" pitchFamily="18" charset="0"/>
              </a:rPr>
              <a:t>, and the trailing digit(s) becomes the </a:t>
            </a:r>
            <a:r>
              <a:rPr lang="en-US" sz="2000" b="0" i="1">
                <a:solidFill>
                  <a:schemeClr val="tx2"/>
                </a:solidFill>
                <a:latin typeface="Times New Roman" pitchFamily="18" charset="0"/>
              </a:rPr>
              <a:t>leaf</a:t>
            </a:r>
            <a:r>
              <a:rPr lang="en-US" sz="2000" b="0">
                <a:latin typeface="Times New Roman" pitchFamily="18" charset="0"/>
              </a:rPr>
              <a:t>.  The stems are located along the main axis, and a leaf for each piece of data is located so as to display the distribution of the data.</a:t>
            </a:r>
          </a:p>
        </p:txBody>
      </p:sp>
      <p:sp>
        <p:nvSpPr>
          <p:cNvPr id="52231" name="Rectangle 7"/>
          <p:cNvSpPr>
            <a:spLocks noGrp="1" noChangeArrowheads="1"/>
          </p:cNvSpPr>
          <p:nvPr>
            <p:ph type="title"/>
          </p:nvPr>
        </p:nvSpPr>
        <p:spPr/>
        <p:txBody>
          <a:bodyPr>
            <a:normAutofit/>
          </a:bodyPr>
          <a:lstStyle>
            <a:defPPr/>
          </a:lstStyle>
          <a:p>
            <a:r>
              <a:rPr lang="en-US" sz="4000">
                <a:latin typeface="Times" pitchFamily="2" charset="0"/>
              </a:rPr>
              <a:t>Stem &amp; Leaf Display</a:t>
            </a:r>
          </a:p>
        </p:txBody>
      </p:sp>
      <p:sp>
        <p:nvSpPr>
          <p:cNvPr id="52232" name="Rectangle 8"/>
          <p:cNvSpPr>
            <a:spLocks noGrp="1" noChangeArrowheads="1"/>
          </p:cNvSpPr>
          <p:nvPr>
            <p:ph type="body" idx="4294967295"/>
          </p:nvPr>
        </p:nvSpPr>
        <p:spPr>
          <a:xfrm>
            <a:off x="228600" y="1066800"/>
            <a:ext cx="8610600" cy="609600"/>
          </a:xfrm>
        </p:spPr>
        <p:txBody>
          <a:bodyPr/>
          <a:lstStyle>
            <a:defPPr/>
          </a:lstStyle>
          <a:p>
            <a:pPr marL="223838" indent="-223838"/>
            <a:r>
              <a:rPr lang="en-US" sz="2400">
                <a:latin typeface="Times" pitchFamily="2" charset="0"/>
              </a:rPr>
              <a:t>Background</a:t>
            </a:r>
            <a:r>
              <a:rPr lang="en-US" sz="2400"/>
              <a:t>:</a:t>
            </a:r>
          </a:p>
          <a:p>
            <a:pPr marL="223838" indent="-223838"/>
            <a:endParaRPr lang="en-US" sz="2400"/>
          </a:p>
        </p:txBody>
      </p:sp>
      <p:sp>
        <p:nvSpPr>
          <p:cNvPr id="52233" name="Rectangle 9"/>
          <p:cNvSpPr>
            <a:spLocks noChangeArrowheads="1"/>
          </p:cNvSpPr>
          <p:nvPr/>
        </p:nvSpPr>
        <p:spPr bwMode="auto">
          <a:xfrm>
            <a:off x="500063" y="1589087"/>
            <a:ext cx="8001000" cy="226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85000"/>
              </a:lnSpc>
              <a:spcBef>
                <a:spcPct val="20000"/>
              </a:spcBef>
              <a:buFontTx/>
              <a:buChar char="–"/>
            </a:pPr>
            <a:r>
              <a:rPr lang="en-US" b="0">
                <a:latin typeface="Times New Roman" pitchFamily="18" charset="0"/>
              </a:rPr>
              <a:t>The </a:t>
            </a:r>
            <a:r>
              <a:rPr lang="en-US" b="0">
                <a:solidFill>
                  <a:schemeClr val="tx2"/>
                </a:solidFill>
                <a:latin typeface="Times New Roman" pitchFamily="18" charset="0"/>
              </a:rPr>
              <a:t>stem-and-leaf display </a:t>
            </a:r>
            <a:r>
              <a:rPr lang="en-US" b="0">
                <a:latin typeface="Times New Roman" pitchFamily="18" charset="0"/>
              </a:rPr>
              <a:t>has become very popular for summarizing numerical data</a:t>
            </a:r>
          </a:p>
          <a:p>
            <a:pPr marL="342900" indent="-342900">
              <a:lnSpc>
                <a:spcPct val="85000"/>
              </a:lnSpc>
              <a:spcBef>
                <a:spcPct val="20000"/>
              </a:spcBef>
              <a:buFontTx/>
              <a:buChar char="–"/>
            </a:pPr>
            <a:r>
              <a:rPr lang="en-US">
                <a:latin typeface="Times New Roman" pitchFamily="18" charset="0"/>
              </a:rPr>
              <a:t>It is a combination of </a:t>
            </a:r>
            <a:r>
              <a:rPr lang="en-US">
                <a:solidFill>
                  <a:schemeClr val="tx2"/>
                </a:solidFill>
                <a:latin typeface="Times New Roman" pitchFamily="18" charset="0"/>
              </a:rPr>
              <a:t>graphing and sorting</a:t>
            </a:r>
          </a:p>
          <a:p>
            <a:pPr marL="342900" indent="-342900">
              <a:lnSpc>
                <a:spcPct val="85000"/>
              </a:lnSpc>
              <a:spcBef>
                <a:spcPct val="20000"/>
              </a:spcBef>
              <a:buFontTx/>
              <a:buChar char="–"/>
            </a:pPr>
            <a:r>
              <a:rPr lang="en-US">
                <a:latin typeface="Times New Roman" pitchFamily="18" charset="0"/>
              </a:rPr>
              <a:t>The actual data is part of the graph</a:t>
            </a:r>
          </a:p>
          <a:p>
            <a:pPr marL="342900" indent="-342900">
              <a:lnSpc>
                <a:spcPct val="85000"/>
              </a:lnSpc>
              <a:spcBef>
                <a:spcPct val="20000"/>
              </a:spcBef>
              <a:buFontTx/>
              <a:buChar char="–"/>
            </a:pPr>
            <a:r>
              <a:rPr lang="en-US">
                <a:latin typeface="Times New Roman" pitchFamily="18" charset="0"/>
              </a:rPr>
              <a:t>Well-suited for computers</a:t>
            </a:r>
          </a:p>
          <a:p>
            <a:pPr marL="342900" indent="-342900">
              <a:lnSpc>
                <a:spcPct val="85000"/>
              </a:lnSpc>
              <a:spcBef>
                <a:spcPct val="20000"/>
              </a:spcBef>
              <a:buFontTx/>
              <a:buChar char="–"/>
            </a:pPr>
            <a:endParaRPr lang="en-US">
              <a:latin typeface="Times New Roman" pitchFamily="18" charset="0"/>
            </a:endParaRPr>
          </a:p>
          <a:p>
            <a:pPr marL="342900" indent="-342900">
              <a:lnSpc>
                <a:spcPct val="85000"/>
              </a:lnSpc>
              <a:spcBef>
                <a:spcPct val="20000"/>
              </a:spcBef>
              <a:buFontTx/>
              <a:buChar char="–"/>
            </a:pPr>
            <a:endParaRPr lang="en-US">
              <a:solidFill>
                <a:schemeClr val="tx2"/>
              </a:solidFill>
              <a:latin typeface="Times New Roman" pitchFamily="18" charset="0"/>
            </a:endParaRPr>
          </a:p>
          <a:p>
            <a:pPr marL="342900" indent="-342900">
              <a:lnSpc>
                <a:spcPct val="85000"/>
              </a:lnSpc>
              <a:spcBef>
                <a:spcPct val="20000"/>
              </a:spcBef>
              <a:buFontTx/>
              <a:buChar char="–"/>
            </a:pPr>
            <a:endParaRPr lang="en-US" b="0">
              <a:latin typeface="Times New Roman" pitchFamily="18" charset="0"/>
            </a:endParaRPr>
          </a:p>
        </p:txBody>
      </p:sp>
      <p:sp>
        <p:nvSpPr>
          <p:cNvPr id="52234" name="Rectangle 10"/>
          <p:cNvSpPr>
            <a:spLocks noChangeArrowheads="1"/>
          </p:cNvSpPr>
          <p:nvPr/>
        </p:nvSpPr>
        <p:spPr bwMode="auto">
          <a:xfrm>
            <a:off x="500063" y="2405063"/>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85000"/>
              </a:lnSpc>
              <a:spcBef>
                <a:spcPct val="20000"/>
              </a:spcBef>
              <a:buFontTx/>
              <a:buChar char="–"/>
            </a:pPr>
            <a:endParaRPr lang="en-US" b="0">
              <a:solidFill>
                <a:schemeClr val="tx2"/>
              </a:solidFill>
              <a:latin typeface="Times New Roman" pitchFamily="18" charset="0"/>
            </a:endParaRPr>
          </a:p>
        </p:txBody>
      </p:sp>
      <p:sp>
        <p:nvSpPr>
          <p:cNvPr id="52235" name="Rectangle 11"/>
          <p:cNvSpPr>
            <a:spLocks noChangeArrowheads="1"/>
          </p:cNvSpPr>
          <p:nvPr/>
        </p:nvSpPr>
        <p:spPr bwMode="auto">
          <a:xfrm>
            <a:off x="500063" y="2900363"/>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85000"/>
              </a:lnSpc>
              <a:spcBef>
                <a:spcPct val="20000"/>
              </a:spcBef>
              <a:buFontTx/>
              <a:buChar char="–"/>
            </a:pPr>
            <a:endParaRPr lang="en-US" b="0">
              <a:latin typeface="Times New Roman" pitchFamily="18" charset="0"/>
            </a:endParaRPr>
          </a:p>
        </p:txBody>
      </p:sp>
      <p:sp>
        <p:nvSpPr>
          <p:cNvPr id="52236" name="Rectangle 12"/>
          <p:cNvSpPr>
            <a:spLocks noChangeArrowheads="1"/>
          </p:cNvSpPr>
          <p:nvPr/>
        </p:nvSpPr>
        <p:spPr bwMode="auto">
          <a:xfrm>
            <a:off x="500063" y="3395663"/>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85000"/>
              </a:lnSpc>
              <a:spcBef>
                <a:spcPct val="20000"/>
              </a:spcBef>
              <a:buFontTx/>
              <a:buChar char="–"/>
            </a:pPr>
            <a:endParaRPr lang="en-US" b="0">
              <a:latin typeface="Times New Roman" pitchFamily="18" charset="0"/>
            </a:endParaRPr>
          </a:p>
        </p:txBody>
      </p:sp>
    </p:spTree>
    <p:extLst>
      <p:ext uri="{BB962C8B-B14F-4D97-AF65-F5344CB8AC3E}">
        <p14:creationId xmlns:p14="http://schemas.microsoft.com/office/powerpoint/2010/main" val="40391498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dur="500" fill="hold" grpId="0" nodeType="afterEffect">
                                  <p:stCondLst>
                                    <p:cond delay="0"/>
                                  </p:stCondLst>
                                  <p:childTnLst>
                                    <p:set>
                                      <p:cBhvr>
                                        <p:cTn id="6" dur="1" fill="hold">
                                          <p:stCondLst>
                                            <p:cond delay="499"/>
                                          </p:stCondLst>
                                        </p:cTn>
                                        <p:tgtEl>
                                          <p:spTgt spid="52232">
                                            <p:txEl>
                                              <p:pRg st="0" end="0"/>
                                            </p:txEl>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dur="500" fill="hold" grpId="0" nodeType="afterEffect">
                                  <p:stCondLst>
                                    <p:cond delay="0"/>
                                  </p:stCondLst>
                                  <p:childTnLst>
                                    <p:set>
                                      <p:cBhvr>
                                        <p:cTn id="9" dur="1" fill="hold">
                                          <p:stCondLst>
                                            <p:cond delay="499"/>
                                          </p:stCondLst>
                                        </p:cTn>
                                        <p:tgtEl>
                                          <p:spTgt spid="52233"/>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dur="500" fill="hold" grpId="0" nodeType="afterEffect">
                                  <p:stCondLst>
                                    <p:cond delay="0"/>
                                  </p:stCondLst>
                                  <p:childTnLst>
                                    <p:set>
                                      <p:cBhvr>
                                        <p:cTn id="12" dur="1" fill="hold">
                                          <p:stCondLst>
                                            <p:cond delay="499"/>
                                          </p:stCondLst>
                                        </p:cTn>
                                        <p:tgtEl>
                                          <p:spTgt spid="52234"/>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dur="500" fill="hold" grpId="0" nodeType="afterEffect">
                                  <p:stCondLst>
                                    <p:cond delay="0"/>
                                  </p:stCondLst>
                                  <p:childTnLst>
                                    <p:set>
                                      <p:cBhvr>
                                        <p:cTn id="15" dur="1" fill="hold">
                                          <p:stCondLst>
                                            <p:cond delay="499"/>
                                          </p:stCondLst>
                                        </p:cTn>
                                        <p:tgtEl>
                                          <p:spTgt spid="52235"/>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dur="500" fill="hold" grpId="0" nodeType="afterEffect">
                                  <p:stCondLst>
                                    <p:cond delay="0"/>
                                  </p:stCondLst>
                                  <p:childTnLst>
                                    <p:set>
                                      <p:cBhvr>
                                        <p:cTn id="18" dur="1" fill="hold">
                                          <p:stCondLst>
                                            <p:cond delay="499"/>
                                          </p:stCondLst>
                                        </p:cTn>
                                        <p:tgtEl>
                                          <p:spTgt spid="52236"/>
                                        </p:tgtEl>
                                        <p:attrNameLst>
                                          <p:attrName>style.visibility</p:attrName>
                                        </p:attrNameLst>
                                      </p:cBhvr>
                                      <p:to>
                                        <p:strVal val="visible"/>
                                      </p:to>
                                    </p:set>
                                  </p:childTnLst>
                                </p:cTn>
                              </p:par>
                            </p:childTnLst>
                          </p:cTn>
                        </p:par>
                      </p:childTnLst>
                    </p:cTn>
                  </p:par>
                  <p:par>
                    <p:cTn id="19" fill="hold" nodeType="clickPar">
                      <p:stCondLst>
                        <p:cond delay="indefinite"/>
                        <p:cond evt="onBegin" delay="0">
                          <p:tn val="18"/>
                        </p:cond>
                      </p:stCondLst>
                      <p:childTnLst>
                        <p:par>
                          <p:cTn id="20" fill="hold" nodeType="withGroup">
                            <p:stCondLst>
                              <p:cond delay="0"/>
                            </p:stCondLst>
                            <p:childTnLst>
                              <p:par>
                                <p:cTn id="21" presetID="12" presetClass="entr" presetSubtype="1" dur="500" fill="hold" grpId="0" nodeType="clickEffect">
                                  <p:stCondLst>
                                    <p:cond delay="0"/>
                                  </p:stCondLst>
                                  <p:childTnLst>
                                    <p:set>
                                      <p:cBhvr>
                                        <p:cTn id="22" dur="1" fill="hold">
                                          <p:stCondLst>
                                            <p:cond delay="0"/>
                                          </p:stCondLst>
                                        </p:cTn>
                                        <p:tgtEl>
                                          <p:spTgt spid="52228"/>
                                        </p:tgtEl>
                                        <p:attrNameLst>
                                          <p:attrName>style.visibility</p:attrName>
                                        </p:attrNameLst>
                                      </p:cBhvr>
                                      <p:to>
                                        <p:strVal val="visible"/>
                                      </p:to>
                                    </p:set>
                                    <p:animEffect transition="in" filter="slide(fromTop)">
                                      <p:cBhvr>
                                        <p:cTn id="23"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p:bldP spid="52232" grpId="0" build="p" advAuto="0"/>
      <p:bldP spid="52233" grpId="0"/>
      <p:bldP spid="52234" grpId="0"/>
      <p:bldP spid="52235" grpId="0"/>
      <p:bldP spid="52236" grpId="0"/>
    </p:bldLs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PhAnim="0">
  <p:cSld>
    <p:spTree>
      <p:nvGrpSpPr>
        <p:cNvPr id="1" name=""/>
        <p:cNvGrpSpPr/>
        <p:nvPr/>
      </p:nvGrpSpPr>
      <p:grpSpPr>
        <a:xfrm>
          <a:off x="0" y="0"/>
          <a:ext cx="0" cy="0"/>
        </a:xfrm>
      </p:grpSpPr>
      <p:sp>
        <p:nvSpPr>
          <p:cNvPr id="53251" name="Rectangle 3"/>
          <p:cNvSpPr>
            <a:spLocks noGrp="1" noChangeArrowheads="1"/>
          </p:cNvSpPr>
          <p:nvPr>
            <p:ph type="title"/>
          </p:nvPr>
        </p:nvSpPr>
        <p:spPr/>
        <p:txBody>
          <a:bodyPr>
            <a:normAutofit/>
          </a:bodyPr>
          <a:lstStyle>
            <a:defPPr/>
          </a:lstStyle>
          <a:p>
            <a:r>
              <a:rPr lang="en-US" sz="4000">
                <a:latin typeface="Times" pitchFamily="2" charset="0"/>
              </a:rPr>
              <a:t>Example</a:t>
            </a:r>
          </a:p>
        </p:txBody>
      </p:sp>
      <p:sp>
        <p:nvSpPr>
          <p:cNvPr id="53252" name="Rectangle 4"/>
          <p:cNvSpPr>
            <a:spLocks noGrp="1" noChangeArrowheads="1"/>
          </p:cNvSpPr>
          <p:nvPr>
            <p:ph type="body" idx="4294967295"/>
          </p:nvPr>
        </p:nvSpPr>
        <p:spPr>
          <a:xfrm>
            <a:off x="228600" y="1143000"/>
            <a:ext cx="8610600" cy="1219200"/>
          </a:xfrm>
        </p:spPr>
        <p:txBody>
          <a:bodyPr/>
          <a:lstStyle>
            <a:defPPr/>
          </a:lstStyle>
          <a:p>
            <a:pPr marL="341313" indent="-341313">
              <a:buFont typeface="Wingdings" pitchFamily="2" charset="2"/>
              <a:buChar char="ü"/>
            </a:pPr>
            <a:r>
              <a:rPr lang="en-US" sz="2400" b="1">
                <a:latin typeface="Times" pitchFamily="2" charset="0"/>
              </a:rPr>
              <a:t>Example:	</a:t>
            </a:r>
            <a:r>
              <a:rPr lang="en-US" sz="2400">
                <a:latin typeface="Times" pitchFamily="2" charset="0"/>
              </a:rPr>
              <a:t>A city police officer, using radar, checked the speed 		of cars as they were traveling down the main street in 		town. Construct a stem-and-leaf plot for this data:</a:t>
            </a:r>
          </a:p>
        </p:txBody>
      </p:sp>
      <p:sp>
        <p:nvSpPr>
          <p:cNvPr id="53255" name="Rectangle 7"/>
          <p:cNvSpPr>
            <a:spLocks noChangeArrowheads="1"/>
          </p:cNvSpPr>
          <p:nvPr/>
        </p:nvSpPr>
        <p:spPr bwMode="auto">
          <a:xfrm>
            <a:off x="2940050" y="2622550"/>
            <a:ext cx="341632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b="0">
                <a:latin typeface="Times New Roman" pitchFamily="18" charset="0"/>
              </a:rPr>
              <a:t>  41   31   33   35   36   37   39   49 </a:t>
            </a:r>
          </a:p>
          <a:p>
            <a:pPr/>
            <a:r>
              <a:rPr lang="en-US" b="0">
                <a:latin typeface="Times New Roman" pitchFamily="18" charset="0"/>
              </a:rPr>
              <a:t>  33   </a:t>
            </a:r>
            <a:r>
              <a:rPr lang="en-US" b="0">
                <a:solidFill>
                  <a:schemeClr val="tx2"/>
                </a:solidFill>
                <a:latin typeface="Times New Roman" pitchFamily="18" charset="0"/>
              </a:rPr>
              <a:t>19</a:t>
            </a:r>
            <a:r>
              <a:rPr lang="en-US" b="0">
                <a:latin typeface="Times New Roman" pitchFamily="18" charset="0"/>
              </a:rPr>
              <a:t>   26   27   24   32   40</a:t>
            </a:r>
          </a:p>
          <a:p>
            <a:pPr/>
            <a:r>
              <a:rPr lang="en-US" b="0">
                <a:latin typeface="Times New Roman" pitchFamily="18" charset="0"/>
              </a:rPr>
              <a:t>  39   </a:t>
            </a:r>
            <a:r>
              <a:rPr lang="en-US" b="0">
                <a:solidFill>
                  <a:schemeClr val="tx2"/>
                </a:solidFill>
                <a:latin typeface="Times New Roman" pitchFamily="18" charset="0"/>
              </a:rPr>
              <a:t>16</a:t>
            </a:r>
            <a:r>
              <a:rPr lang="en-US" b="0">
                <a:latin typeface="Times New Roman" pitchFamily="18" charset="0"/>
              </a:rPr>
              <a:t>   55   38   36</a:t>
            </a:r>
          </a:p>
        </p:txBody>
      </p:sp>
      <p:sp>
        <p:nvSpPr>
          <p:cNvPr id="53256" name="Rectangle 8"/>
          <p:cNvSpPr>
            <a:spLocks noChangeArrowheads="1"/>
          </p:cNvSpPr>
          <p:nvPr/>
        </p:nvSpPr>
        <p:spPr bwMode="auto">
          <a:xfrm>
            <a:off x="228600" y="4191000"/>
            <a:ext cx="8610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20000"/>
              </a:spcBef>
            </a:pPr>
            <a:r>
              <a:rPr lang="en-US">
                <a:solidFill>
                  <a:srgbClr val="CC0000"/>
                </a:solidFill>
                <a:latin typeface="Times New Roman" pitchFamily="18" charset="0"/>
              </a:rPr>
              <a:t>Solution:</a:t>
            </a:r>
            <a:endParaRPr lang="en-US" i="1">
              <a:solidFill>
                <a:srgbClr val="666699"/>
              </a:solidFill>
              <a:latin typeface="Times New Roman" pitchFamily="18" charset="0"/>
            </a:endParaRPr>
          </a:p>
          <a:p>
            <a:pPr>
              <a:spcBef>
                <a:spcPct val="5000"/>
              </a:spcBef>
            </a:pPr>
            <a:r>
              <a:rPr lang="en-US" b="0">
                <a:latin typeface="Times New Roman" pitchFamily="18" charset="0"/>
              </a:rPr>
              <a:t>All the speeds are in the 10s, 20s, 30s, 40s, and 50s.  Use the first digit of each speed as the stem and the second digit as the leaf.  Draw a vertical line and list the stems, in order to the left of the line.  Place each leaf on its stem: place the trailing digit on the right side of the vertical line opposite its corresponding leading digit.</a:t>
            </a:r>
          </a:p>
        </p:txBody>
      </p:sp>
    </p:spTree>
    <p:extLst>
      <p:ext uri="{BB962C8B-B14F-4D97-AF65-F5344CB8AC3E}">
        <p14:creationId xmlns:p14="http://schemas.microsoft.com/office/powerpoint/2010/main" val="408751690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dur="500" fill="hold" grpId="0" nodeType="afterEffect">
                                  <p:stCondLst>
                                    <p:cond delay="0"/>
                                  </p:stCondLst>
                                  <p:childTnLst>
                                    <p:set>
                                      <p:cBhvr>
                                        <p:cTn id="6" dur="1" fill="hold">
                                          <p:stCondLst>
                                            <p:cond delay="0"/>
                                          </p:stCondLst>
                                        </p:cTn>
                                        <p:tgtEl>
                                          <p:spTgt spid="53252">
                                            <p:txEl>
                                              <p:pRg st="0" end="0"/>
                                            </p:txEl>
                                          </p:spTgt>
                                        </p:tgtEl>
                                        <p:attrNameLst>
                                          <p:attrName>style.visibility</p:attrName>
                                        </p:attrNameLst>
                                      </p:cBhvr>
                                      <p:to>
                                        <p:strVal val="visible"/>
                                      </p:to>
                                    </p:set>
                                    <p:animEffect transition="in" filter="dissolve">
                                      <p:cBhvr>
                                        <p:cTn id="7" dur="500"/>
                                        <p:tgtEl>
                                          <p:spTgt spid="53252">
                                            <p:txEl>
                                              <p:pRg st="0" end="0"/>
                                            </p:txEl>
                                          </p:spTgt>
                                        </p:tgtEl>
                                      </p:cBhvr>
                                    </p:animEffect>
                                  </p:childTnLst>
                                </p:cTn>
                              </p:par>
                            </p:childTnLst>
                          </p:cTn>
                        </p:par>
                        <p:par>
                          <p:cTn id="8" fill="hold" nodeType="afterGroup">
                            <p:stCondLst>
                              <p:cond delay="500"/>
                            </p:stCondLst>
                            <p:childTnLst>
                              <p:par>
                                <p:cTn id="9" presetID="1" presetClass="entr" presetSubtype="0" dur="500" fill="hold" grpId="0" nodeType="afterEffect">
                                  <p:stCondLst>
                                    <p:cond delay="0"/>
                                  </p:stCondLst>
                                  <p:childTnLst>
                                    <p:set>
                                      <p:cBhvr>
                                        <p:cTn id="10" dur="1" fill="hold">
                                          <p:stCondLst>
                                            <p:cond delay="499"/>
                                          </p:stCondLst>
                                        </p:cTn>
                                        <p:tgtEl>
                                          <p:spTgt spid="53255"/>
                                        </p:tgtEl>
                                        <p:attrNameLst>
                                          <p:attrName>style.visibility</p:attrName>
                                        </p:attrNameLst>
                                      </p:cBhvr>
                                      <p:to>
                                        <p:strVal val="visible"/>
                                      </p:to>
                                    </p:set>
                                  </p:childTnLst>
                                </p:cTn>
                              </p:par>
                            </p:childTnLst>
                          </p:cTn>
                        </p:par>
                      </p:childTnLst>
                    </p:cTn>
                  </p:par>
                  <p:par>
                    <p:cTn id="11" fill="hold" nodeType="clickPar">
                      <p:stCondLst>
                        <p:cond delay="indefinite"/>
                        <p:cond evt="onBegin" delay="0">
                          <p:tn val="10"/>
                        </p:cond>
                      </p:stCondLst>
                      <p:childTnLst>
                        <p:par>
                          <p:cTn id="12" fill="hold" nodeType="withGroup">
                            <p:stCondLst>
                              <p:cond delay="0"/>
                            </p:stCondLst>
                            <p:childTnLst>
                              <p:par>
                                <p:cTn id="13" presetID="1" presetClass="entr" presetSubtype="0" dur="500" fill="hold" grpId="0" nodeType="clickEffect">
                                  <p:stCondLst>
                                    <p:cond delay="0"/>
                                  </p:stCondLst>
                                  <p:childTnLst>
                                    <p:set>
                                      <p:cBhvr>
                                        <p:cTn id="14" dur="1" fill="hold">
                                          <p:stCondLst>
                                            <p:cond delay="499"/>
                                          </p:stCondLst>
                                        </p:cTn>
                                        <p:tgtEl>
                                          <p:spTgt spid="532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build="p" advAuto="0"/>
      <p:bldP spid="53255" grpId="0"/>
      <p:bldP spid="53256" grpId="0"/>
    </p:bldLst>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PhAnim="0">
  <p:cSld>
    <p:spTree>
      <p:nvGrpSpPr>
        <p:cNvPr id="1" name=""/>
        <p:cNvGrpSpPr/>
        <p:nvPr/>
      </p:nvGrpSpPr>
      <p:grpSpPr>
        <a:xfrm>
          <a:off x="0" y="0"/>
          <a:ext cx="0" cy="0"/>
        </a:xfrm>
      </p:grpSpPr>
      <p:sp>
        <p:nvSpPr>
          <p:cNvPr id="54274" name="Rectangle 2"/>
          <p:cNvSpPr>
            <a:spLocks noGrp="1" noChangeArrowheads="1"/>
          </p:cNvSpPr>
          <p:nvPr>
            <p:ph type="body" idx="4294967295"/>
          </p:nvPr>
        </p:nvSpPr>
        <p:spPr>
          <a:xfrm>
            <a:off x="1600200" y="1295400"/>
            <a:ext cx="5715000" cy="3352800"/>
          </a:xfrm>
          <a:noFill/>
        </p:spPr>
        <p:txBody>
          <a:bodyPr lIns="92075" tIns="46038" rIns="92075" bIns="46038"/>
          <a:lstStyle>
            <a:defPPr/>
          </a:lstStyle>
          <a:p>
            <a:pPr marL="0" indent="0">
              <a:buFontTx/>
              <a:buNone/>
            </a:pPr>
            <a:r>
              <a:rPr lang="en-US" sz="2400">
                <a:latin typeface="Times" pitchFamily="2" charset="0"/>
              </a:rPr>
              <a:t>                             </a:t>
            </a:r>
            <a:r>
              <a:rPr lang="en-US" sz="2400" b="1">
                <a:solidFill>
                  <a:srgbClr val="666699"/>
                </a:solidFill>
                <a:latin typeface="Times" pitchFamily="2" charset="0"/>
              </a:rPr>
              <a:t>20 Speeds</a:t>
            </a:r>
          </a:p>
          <a:p>
            <a:pPr marL="0" indent="0">
              <a:lnSpc>
                <a:spcPct val="60000"/>
              </a:lnSpc>
              <a:spcBef>
                <a:spcPct val="0"/>
              </a:spcBef>
              <a:buFontTx/>
              <a:buNone/>
            </a:pPr>
            <a:r>
              <a:rPr lang="en-US" sz="2400">
                <a:latin typeface="Times" pitchFamily="2" charset="0"/>
              </a:rPr>
              <a:t>          ---------------------------------------</a:t>
            </a:r>
          </a:p>
          <a:p>
            <a:pPr marL="0" indent="0">
              <a:lnSpc>
                <a:spcPct val="75000"/>
              </a:lnSpc>
              <a:buFontTx/>
              <a:buNone/>
            </a:pPr>
            <a:r>
              <a:rPr lang="en-US" sz="2400">
                <a:latin typeface="Times" pitchFamily="2" charset="0"/>
              </a:rPr>
              <a:t>	1  |  6  9</a:t>
            </a:r>
          </a:p>
          <a:p>
            <a:pPr marL="0" indent="0">
              <a:lnSpc>
                <a:spcPct val="75000"/>
              </a:lnSpc>
              <a:buFontTx/>
              <a:buNone/>
            </a:pPr>
            <a:r>
              <a:rPr lang="en-US" sz="2400">
                <a:latin typeface="Times" pitchFamily="2" charset="0"/>
              </a:rPr>
              <a:t>	2  |  4  6  7</a:t>
            </a:r>
          </a:p>
          <a:p>
            <a:pPr marL="0" indent="0">
              <a:lnSpc>
                <a:spcPct val="75000"/>
              </a:lnSpc>
              <a:buFontTx/>
              <a:buNone/>
            </a:pPr>
            <a:r>
              <a:rPr lang="en-US" sz="2400">
                <a:latin typeface="Times" pitchFamily="2" charset="0"/>
              </a:rPr>
              <a:t>	3  |  1  2  3  3  5  6  6  7  8  9  9</a:t>
            </a:r>
          </a:p>
          <a:p>
            <a:pPr marL="0" indent="0">
              <a:lnSpc>
                <a:spcPct val="75000"/>
              </a:lnSpc>
              <a:buFontTx/>
              <a:buNone/>
            </a:pPr>
            <a:r>
              <a:rPr lang="en-US" sz="2400">
                <a:latin typeface="Times" pitchFamily="2" charset="0"/>
              </a:rPr>
              <a:t>	4  |  0  1  9</a:t>
            </a:r>
          </a:p>
          <a:p>
            <a:pPr marL="0" indent="0">
              <a:lnSpc>
                <a:spcPct val="75000"/>
              </a:lnSpc>
              <a:buFontTx/>
              <a:buNone/>
            </a:pPr>
            <a:r>
              <a:rPr lang="en-US" sz="2400">
                <a:latin typeface="Times" pitchFamily="2" charset="0"/>
              </a:rPr>
              <a:t>	5  |  5</a:t>
            </a:r>
          </a:p>
          <a:p>
            <a:pPr marL="0" indent="0">
              <a:lnSpc>
                <a:spcPct val="75000"/>
              </a:lnSpc>
              <a:buFontTx/>
              <a:buNone/>
            </a:pPr>
            <a:r>
              <a:rPr lang="en-US" sz="2400">
                <a:latin typeface="Times" pitchFamily="2" charset="0"/>
              </a:rPr>
              <a:t>          ----------------------------------------</a:t>
            </a:r>
          </a:p>
        </p:txBody>
      </p:sp>
      <p:sp>
        <p:nvSpPr>
          <p:cNvPr id="54277" name="Rectangle 5"/>
          <p:cNvSpPr>
            <a:spLocks noGrp="1" noChangeArrowheads="1"/>
          </p:cNvSpPr>
          <p:nvPr>
            <p:ph type="title"/>
          </p:nvPr>
        </p:nvSpPr>
        <p:spPr>
          <a:noFill/>
        </p:spPr>
        <p:txBody>
          <a:bodyPr>
            <a:normAutofit/>
          </a:bodyPr>
          <a:lstStyle>
            <a:defPPr/>
          </a:lstStyle>
          <a:p>
            <a:r>
              <a:rPr lang="en-US" sz="4000">
                <a:latin typeface="Times" pitchFamily="2" charset="0"/>
              </a:rPr>
              <a:t>Example</a:t>
            </a:r>
          </a:p>
        </p:txBody>
      </p:sp>
      <p:sp>
        <p:nvSpPr>
          <p:cNvPr id="54278" name="Rectangle 6"/>
          <p:cNvSpPr>
            <a:spLocks noChangeArrowheads="1"/>
          </p:cNvSpPr>
          <p:nvPr/>
        </p:nvSpPr>
        <p:spPr bwMode="auto">
          <a:xfrm>
            <a:off x="304800" y="411480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3838" indent="-223838">
              <a:spcBef>
                <a:spcPct val="20000"/>
              </a:spcBef>
              <a:buFontTx/>
              <a:buChar char="•"/>
            </a:pPr>
            <a:r>
              <a:rPr lang="en-US" b="0">
                <a:latin typeface="Times New Roman" pitchFamily="18" charset="0"/>
              </a:rPr>
              <a:t>The speeds are centered around the 30s</a:t>
            </a:r>
          </a:p>
        </p:txBody>
      </p:sp>
      <p:sp>
        <p:nvSpPr>
          <p:cNvPr id="54280" name="Rectangle 8"/>
          <p:cNvSpPr>
            <a:spLocks noChangeArrowheads="1"/>
          </p:cNvSpPr>
          <p:nvPr/>
        </p:nvSpPr>
        <p:spPr bwMode="auto">
          <a:xfrm>
            <a:off x="304800" y="48006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800100" indent="-800100">
              <a:spcBef>
                <a:spcPct val="20000"/>
              </a:spcBef>
            </a:pPr>
            <a:r>
              <a:rPr lang="en-US" b="0" i="1">
                <a:solidFill>
                  <a:srgbClr val="CC0000"/>
                </a:solidFill>
                <a:latin typeface="Times New Roman" pitchFamily="18" charset="0"/>
              </a:rPr>
              <a:t>Note</a:t>
            </a:r>
            <a:r>
              <a:rPr lang="en-US" b="0">
                <a:solidFill>
                  <a:srgbClr val="CC0000"/>
                </a:solidFill>
                <a:latin typeface="Times New Roman" pitchFamily="18" charset="0"/>
              </a:rPr>
              <a:t>:	</a:t>
            </a:r>
            <a:r>
              <a:rPr lang="en-US" b="0">
                <a:latin typeface="Times New Roman" pitchFamily="18" charset="0"/>
              </a:rPr>
              <a:t>The display could be constructed so that only five possible values (instead of ten) could fall in each stem.  What would the stems look like?  Would there be a difference in appearance?</a:t>
            </a:r>
          </a:p>
        </p:txBody>
      </p:sp>
    </p:spTree>
    <p:extLst>
      <p:ext uri="{BB962C8B-B14F-4D97-AF65-F5344CB8AC3E}">
        <p14:creationId xmlns:p14="http://schemas.microsoft.com/office/powerpoint/2010/main" val="1595521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dur="500" fill="hold" grpId="0" nodeType="afterEffect">
                                  <p:stCondLst>
                                    <p:cond delay="0"/>
                                  </p:stCondLst>
                                  <p:childTnLst>
                                    <p:set>
                                      <p:cBhvr>
                                        <p:cTn id="6" dur="1" fill="hold">
                                          <p:stCondLst>
                                            <p:cond delay="499"/>
                                          </p:stCondLst>
                                        </p:cTn>
                                        <p:tgtEl>
                                          <p:spTgt spid="54274">
                                            <p:txEl>
                                              <p:pRg st="0" end="0"/>
                                            </p:txEl>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dur="500" fill="hold" grpId="0" nodeType="afterEffect">
                                  <p:stCondLst>
                                    <p:cond delay="0"/>
                                  </p:stCondLst>
                                  <p:childTnLst>
                                    <p:set>
                                      <p:cBhvr>
                                        <p:cTn id="9" dur="1" fill="hold">
                                          <p:stCondLst>
                                            <p:cond delay="499"/>
                                          </p:stCondLst>
                                        </p:cTn>
                                        <p:tgtEl>
                                          <p:spTgt spid="54274">
                                            <p:txEl>
                                              <p:pRg st="1" end="1"/>
                                            </p:txEl>
                                          </p:spTgt>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dur="500" fill="hold" grpId="0" nodeType="afterEffect">
                                  <p:stCondLst>
                                    <p:cond delay="0"/>
                                  </p:stCondLst>
                                  <p:childTnLst>
                                    <p:set>
                                      <p:cBhvr>
                                        <p:cTn id="12" dur="1" fill="hold">
                                          <p:stCondLst>
                                            <p:cond delay="499"/>
                                          </p:stCondLst>
                                        </p:cTn>
                                        <p:tgtEl>
                                          <p:spTgt spid="54274">
                                            <p:txEl>
                                              <p:pRg st="2" end="2"/>
                                            </p:txEl>
                                          </p:spTgt>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dur="500" fill="hold" grpId="0" nodeType="afterEffect">
                                  <p:stCondLst>
                                    <p:cond delay="0"/>
                                  </p:stCondLst>
                                  <p:childTnLst>
                                    <p:set>
                                      <p:cBhvr>
                                        <p:cTn id="15" dur="1" fill="hold">
                                          <p:stCondLst>
                                            <p:cond delay="499"/>
                                          </p:stCondLst>
                                        </p:cTn>
                                        <p:tgtEl>
                                          <p:spTgt spid="54274">
                                            <p:txEl>
                                              <p:pRg st="3" end="3"/>
                                            </p:txEl>
                                          </p:spTgt>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dur="500" fill="hold" grpId="0" nodeType="afterEffect">
                                  <p:stCondLst>
                                    <p:cond delay="0"/>
                                  </p:stCondLst>
                                  <p:childTnLst>
                                    <p:set>
                                      <p:cBhvr>
                                        <p:cTn id="18" dur="1" fill="hold">
                                          <p:stCondLst>
                                            <p:cond delay="499"/>
                                          </p:stCondLst>
                                        </p:cTn>
                                        <p:tgtEl>
                                          <p:spTgt spid="54274">
                                            <p:txEl>
                                              <p:pRg st="4" end="4"/>
                                            </p:txEl>
                                          </p:spTgt>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dur="500" fill="hold" grpId="0" nodeType="afterEffect">
                                  <p:stCondLst>
                                    <p:cond delay="0"/>
                                  </p:stCondLst>
                                  <p:childTnLst>
                                    <p:set>
                                      <p:cBhvr>
                                        <p:cTn id="21" dur="1" fill="hold">
                                          <p:stCondLst>
                                            <p:cond delay="499"/>
                                          </p:stCondLst>
                                        </p:cTn>
                                        <p:tgtEl>
                                          <p:spTgt spid="54274">
                                            <p:txEl>
                                              <p:pRg st="5" end="5"/>
                                            </p:txEl>
                                          </p:spTgt>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dur="500" fill="hold" grpId="0" nodeType="afterEffect">
                                  <p:stCondLst>
                                    <p:cond delay="0"/>
                                  </p:stCondLst>
                                  <p:childTnLst>
                                    <p:set>
                                      <p:cBhvr>
                                        <p:cTn id="24" dur="1" fill="hold">
                                          <p:stCondLst>
                                            <p:cond delay="499"/>
                                          </p:stCondLst>
                                        </p:cTn>
                                        <p:tgtEl>
                                          <p:spTgt spid="54274">
                                            <p:txEl>
                                              <p:pRg st="6" end="6"/>
                                            </p:txEl>
                                          </p:spTgt>
                                        </p:tgtEl>
                                        <p:attrNameLst>
                                          <p:attrName>style.visibility</p:attrName>
                                        </p:attrNameLst>
                                      </p:cBhvr>
                                      <p:to>
                                        <p:strVal val="visible"/>
                                      </p:to>
                                    </p:set>
                                  </p:childTnLst>
                                </p:cTn>
                              </p:par>
                            </p:childTnLst>
                          </p:cTn>
                        </p:par>
                        <p:par>
                          <p:cTn id="25" fill="hold" nodeType="afterGroup">
                            <p:stCondLst>
                              <p:cond delay="3500"/>
                            </p:stCondLst>
                            <p:childTnLst>
                              <p:par>
                                <p:cTn id="26" presetID="1" presetClass="entr" presetSubtype="0" dur="500" fill="hold" grpId="0" nodeType="afterEffect">
                                  <p:stCondLst>
                                    <p:cond delay="0"/>
                                  </p:stCondLst>
                                  <p:childTnLst>
                                    <p:set>
                                      <p:cBhvr>
                                        <p:cTn id="27" dur="1" fill="hold">
                                          <p:stCondLst>
                                            <p:cond delay="499"/>
                                          </p:stCondLst>
                                        </p:cTn>
                                        <p:tgtEl>
                                          <p:spTgt spid="54274">
                                            <p:txEl>
                                              <p:pRg st="7" end="7"/>
                                            </p:txEl>
                                          </p:spTgt>
                                        </p:tgtEl>
                                        <p:attrNameLst>
                                          <p:attrName>style.visibility</p:attrName>
                                        </p:attrNameLst>
                                      </p:cBhvr>
                                      <p:to>
                                        <p:strVal val="visible"/>
                                      </p:to>
                                    </p:set>
                                  </p:childTnLst>
                                </p:cTn>
                              </p:par>
                            </p:childTnLst>
                          </p:cTn>
                        </p:par>
                        <p:par>
                          <p:cTn id="28" fill="hold" nodeType="afterGroup">
                            <p:stCondLst>
                              <p:cond delay="4000"/>
                            </p:stCondLst>
                            <p:childTnLst>
                              <p:par>
                                <p:cTn id="29" presetID="1" presetClass="entr" presetSubtype="0" dur="500" fill="hold" grpId="0" nodeType="afterEffect">
                                  <p:stCondLst>
                                    <p:cond delay="0"/>
                                  </p:stCondLst>
                                  <p:childTnLst>
                                    <p:set>
                                      <p:cBhvr>
                                        <p:cTn id="30" dur="1" fill="hold">
                                          <p:stCondLst>
                                            <p:cond delay="499"/>
                                          </p:stCondLst>
                                        </p:cTn>
                                        <p:tgtEl>
                                          <p:spTgt spid="54278"/>
                                        </p:tgtEl>
                                        <p:attrNameLst>
                                          <p:attrName>style.visibility</p:attrName>
                                        </p:attrNameLst>
                                      </p:cBhvr>
                                      <p:to>
                                        <p:strVal val="visible"/>
                                      </p:to>
                                    </p:set>
                                  </p:childTnLst>
                                </p:cTn>
                              </p:par>
                            </p:childTnLst>
                          </p:cTn>
                        </p:par>
                      </p:childTnLst>
                    </p:cTn>
                  </p:par>
                  <p:par>
                    <p:cTn id="31" fill="hold" nodeType="clickPar">
                      <p:stCondLst>
                        <p:cond delay="indefinite"/>
                        <p:cond evt="onBegin" delay="0">
                          <p:tn val="30"/>
                        </p:cond>
                      </p:stCondLst>
                      <p:childTnLst>
                        <p:par>
                          <p:cTn id="32" fill="hold" nodeType="withGroup">
                            <p:stCondLst>
                              <p:cond delay="0"/>
                            </p:stCondLst>
                            <p:childTnLst>
                              <p:par>
                                <p:cTn id="33" presetID="1" presetClass="entr" presetSubtype="0" dur="500" fill="hold" grpId="0" nodeType="clickEffect">
                                  <p:stCondLst>
                                    <p:cond delay="0"/>
                                  </p:stCondLst>
                                  <p:childTnLst>
                                    <p:set>
                                      <p:cBhvr>
                                        <p:cTn id="34" dur="1" fill="hold">
                                          <p:stCondLst>
                                            <p:cond delay="499"/>
                                          </p:stCondLst>
                                        </p:cTn>
                                        <p:tgtEl>
                                          <p:spTgt spid="542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uiExpand="1" build="p" advAuto="0"/>
      <p:bldP spid="54278" grpId="0"/>
      <p:bldP spid="54280" grpId="0"/>
    </p:bldLst>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2467" name="Rectangle 3"/>
          <p:cNvSpPr>
            <a:spLocks noGrp="1" noChangeArrowheads="1"/>
          </p:cNvSpPr>
          <p:nvPr>
            <p:ph type="title"/>
          </p:nvPr>
        </p:nvSpPr>
        <p:spPr>
          <a:xfrm>
            <a:off x="533400" y="24143"/>
            <a:ext cx="8229600" cy="1143000"/>
          </a:xfrm>
        </p:spPr>
        <p:txBody>
          <a:bodyPr>
            <a:normAutofit/>
          </a:bodyPr>
          <a:lstStyle>
            <a:defPPr/>
          </a:lstStyle>
          <a:p>
            <a:r>
              <a:rPr lang="en-US" sz="4000">
                <a:latin typeface="Times" pitchFamily="2" charset="0"/>
              </a:rPr>
              <a:t>Histogram</a:t>
            </a:r>
          </a:p>
        </p:txBody>
      </p:sp>
      <p:sp>
        <p:nvSpPr>
          <p:cNvPr id="62469" name="Rectangle 5"/>
          <p:cNvSpPr>
            <a:spLocks noChangeArrowheads="1"/>
          </p:cNvSpPr>
          <p:nvPr/>
        </p:nvSpPr>
        <p:spPr bwMode="auto">
          <a:xfrm>
            <a:off x="228600" y="1371600"/>
            <a:ext cx="8610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5000"/>
              </a:lnSpc>
              <a:spcBef>
                <a:spcPct val="40000"/>
              </a:spcBef>
            </a:pPr>
            <a:r>
              <a:rPr lang="en-US">
                <a:latin typeface="Times" pitchFamily="2" charset="0"/>
              </a:rPr>
              <a:t>Histogram: A bar graph representing a frequency distribution of a quantitative variable.  A histogram is made up of the following components:</a:t>
            </a:r>
          </a:p>
        </p:txBody>
      </p:sp>
      <p:sp>
        <p:nvSpPr>
          <p:cNvPr id="62470" name="Rectangle 6"/>
          <p:cNvSpPr>
            <a:spLocks noChangeArrowheads="1"/>
          </p:cNvSpPr>
          <p:nvPr/>
        </p:nvSpPr>
        <p:spPr bwMode="auto">
          <a:xfrm>
            <a:off x="228600" y="2438400"/>
            <a:ext cx="86106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1313" indent="-341313">
              <a:lnSpc>
                <a:spcPct val="95000"/>
              </a:lnSpc>
              <a:spcBef>
                <a:spcPct val="50000"/>
              </a:spcBef>
            </a:pPr>
            <a:r>
              <a:rPr lang="en-US" b="0">
                <a:latin typeface="Times New Roman" pitchFamily="18" charset="0"/>
              </a:rPr>
              <a:t>1.	A title, which identifies the population of interest</a:t>
            </a:r>
          </a:p>
          <a:p>
            <a:pPr marL="341313" indent="-341313">
              <a:lnSpc>
                <a:spcPct val="95000"/>
              </a:lnSpc>
              <a:spcBef>
                <a:spcPct val="50000"/>
              </a:spcBef>
            </a:pPr>
            <a:r>
              <a:rPr lang="en-US" b="0">
                <a:latin typeface="Times New Roman" pitchFamily="18" charset="0"/>
              </a:rPr>
              <a:t>2.	A </a:t>
            </a:r>
            <a:r>
              <a:rPr lang="en-US" b="0">
                <a:solidFill>
                  <a:schemeClr val="tx2"/>
                </a:solidFill>
                <a:latin typeface="Times New Roman" pitchFamily="18" charset="0"/>
              </a:rPr>
              <a:t>vertical scale</a:t>
            </a:r>
            <a:r>
              <a:rPr lang="en-US" b="0">
                <a:latin typeface="Times New Roman" pitchFamily="18" charset="0"/>
              </a:rPr>
              <a:t>, which identifies the </a:t>
            </a:r>
            <a:r>
              <a:rPr lang="en-US" b="0">
                <a:solidFill>
                  <a:srgbClr val="C00000"/>
                </a:solidFill>
                <a:latin typeface="Times New Roman" pitchFamily="18" charset="0"/>
              </a:rPr>
              <a:t>frequencies</a:t>
            </a:r>
            <a:r>
              <a:rPr lang="en-US" b="0">
                <a:latin typeface="Times New Roman" pitchFamily="18" charset="0"/>
              </a:rPr>
              <a:t> in the various classes</a:t>
            </a:r>
          </a:p>
          <a:p>
            <a:pPr marL="341313" indent="-341313">
              <a:lnSpc>
                <a:spcPct val="95000"/>
              </a:lnSpc>
              <a:spcBef>
                <a:spcPct val="50000"/>
              </a:spcBef>
            </a:pPr>
            <a:r>
              <a:rPr lang="en-US" b="0">
                <a:latin typeface="Times New Roman" pitchFamily="18" charset="0"/>
              </a:rPr>
              <a:t>3.	A </a:t>
            </a:r>
            <a:r>
              <a:rPr lang="en-US" b="0">
                <a:solidFill>
                  <a:schemeClr val="tx2"/>
                </a:solidFill>
                <a:latin typeface="Times New Roman" pitchFamily="18" charset="0"/>
              </a:rPr>
              <a:t>horizontal scale</a:t>
            </a:r>
            <a:r>
              <a:rPr lang="en-US" b="0">
                <a:latin typeface="Times New Roman" pitchFamily="18" charset="0"/>
              </a:rPr>
              <a:t>, which identifies the variable </a:t>
            </a:r>
            <a:r>
              <a:rPr lang="en-US" b="0" i="1">
                <a:latin typeface="Times New Roman" pitchFamily="18" charset="0"/>
              </a:rPr>
              <a:t>x</a:t>
            </a:r>
            <a:r>
              <a:rPr lang="en-US" b="0">
                <a:solidFill>
                  <a:schemeClr val="tx2"/>
                </a:solidFill>
                <a:latin typeface="Times New Roman" pitchFamily="18" charset="0"/>
              </a:rPr>
              <a:t>.  Values for the class boundaries </a:t>
            </a:r>
            <a:r>
              <a:rPr lang="en-US" b="0">
                <a:latin typeface="Times New Roman" pitchFamily="18" charset="0"/>
              </a:rPr>
              <a:t>or class midpoints may be labeled along the </a:t>
            </a:r>
            <a:r>
              <a:rPr lang="en-US" b="0" i="1">
                <a:latin typeface="Times New Roman" pitchFamily="18" charset="0"/>
              </a:rPr>
              <a:t>x</a:t>
            </a:r>
            <a:r>
              <a:rPr lang="en-US" b="0">
                <a:latin typeface="Times New Roman" pitchFamily="18" charset="0"/>
              </a:rPr>
              <a:t>-axis.  Use whichever method of labeling the axis best presents the variable.</a:t>
            </a:r>
          </a:p>
        </p:txBody>
      </p:sp>
      <p:sp>
        <p:nvSpPr>
          <p:cNvPr id="62471" name="Rectangle 7"/>
          <p:cNvSpPr>
            <a:spLocks noChangeArrowheads="1"/>
          </p:cNvSpPr>
          <p:nvPr/>
        </p:nvSpPr>
        <p:spPr bwMode="auto">
          <a:xfrm>
            <a:off x="233127" y="4800600"/>
            <a:ext cx="891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3838" indent="-223838">
              <a:tabLst>
                <a:tab pos="1317625"/>
              </a:tabLst>
            </a:pPr>
            <a:r>
              <a:rPr lang="en-US" sz="2200" b="0" i="1">
                <a:solidFill>
                  <a:srgbClr val="CC0000"/>
                </a:solidFill>
                <a:latin typeface="Times New Roman" pitchFamily="18" charset="0"/>
              </a:rPr>
              <a:t>Notes</a:t>
            </a:r>
            <a:r>
              <a:rPr lang="en-US" sz="2200" b="0">
                <a:solidFill>
                  <a:srgbClr val="CC0000"/>
                </a:solidFill>
                <a:latin typeface="Times New Roman" pitchFamily="18" charset="0"/>
              </a:rPr>
              <a:t>:	</a:t>
            </a:r>
          </a:p>
          <a:p>
            <a:pPr marL="223838" indent="-223838">
              <a:buSzPct val="50000"/>
              <a:buFont typeface="Wingdings" pitchFamily="2" charset="2"/>
              <a:buChar char="n"/>
              <a:tabLst>
                <a:tab pos="1317625"/>
              </a:tabLst>
            </a:pPr>
            <a:r>
              <a:rPr lang="en-US" sz="2200" b="0">
                <a:latin typeface="Times New Roman" pitchFamily="18" charset="0"/>
              </a:rPr>
              <a:t>The </a:t>
            </a:r>
            <a:r>
              <a:rPr lang="en-US" sz="2200" b="0">
                <a:solidFill>
                  <a:srgbClr val="C00000"/>
                </a:solidFill>
                <a:latin typeface="Times New Roman" pitchFamily="18" charset="0"/>
              </a:rPr>
              <a:t>relative frequency </a:t>
            </a:r>
            <a:r>
              <a:rPr lang="en-US" sz="2200" b="0">
                <a:latin typeface="Times New Roman" pitchFamily="18" charset="0"/>
              </a:rPr>
              <a:t>is sometimes used on the vertical scale</a:t>
            </a:r>
            <a:endParaRPr lang="en-US" b="0">
              <a:latin typeface="Times New Roman" pitchFamily="18" charset="0"/>
            </a:endParaRPr>
          </a:p>
          <a:p>
            <a:pPr marL="223838" indent="-223838">
              <a:buSzPct val="50000"/>
              <a:buFont typeface="Wingdings" pitchFamily="2" charset="2"/>
              <a:buChar char="n"/>
              <a:tabLst>
                <a:tab pos="1317625"/>
              </a:tabLst>
            </a:pPr>
            <a:r>
              <a:rPr lang="en-US" sz="2200" b="0">
                <a:latin typeface="Times New Roman" pitchFamily="18" charset="0"/>
              </a:rPr>
              <a:t>It is possible to create a histogram </a:t>
            </a:r>
            <a:r>
              <a:rPr lang="en-US" sz="2200" b="0">
                <a:solidFill>
                  <a:srgbClr val="C00000"/>
                </a:solidFill>
                <a:latin typeface="Times New Roman" pitchFamily="18" charset="0"/>
              </a:rPr>
              <a:t>based on class midpoints</a:t>
            </a:r>
          </a:p>
        </p:txBody>
      </p:sp>
    </p:spTree>
    <p:extLst>
      <p:ext uri="{BB962C8B-B14F-4D97-AF65-F5344CB8AC3E}">
        <p14:creationId xmlns:p14="http://schemas.microsoft.com/office/powerpoint/2010/main" val="1335409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2" presetClass="entr" presetSubtype="1" dur="500" fill="hold" grpId="0" nodeType="afterEffect">
                                  <p:stCondLst>
                                    <p:cond delay="0"/>
                                  </p:stCondLst>
                                  <p:childTnLst>
                                    <p:set>
                                      <p:cBhvr>
                                        <p:cTn id="6" dur="1" fill="hold">
                                          <p:stCondLst>
                                            <p:cond delay="0"/>
                                          </p:stCondLst>
                                        </p:cTn>
                                        <p:tgtEl>
                                          <p:spTgt spid="62469"/>
                                        </p:tgtEl>
                                        <p:attrNameLst>
                                          <p:attrName>style.visibility</p:attrName>
                                        </p:attrNameLst>
                                      </p:cBhvr>
                                      <p:to>
                                        <p:strVal val="visible"/>
                                      </p:to>
                                    </p:set>
                                    <p:animEffect transition="in" filter="slide(fromTop)">
                                      <p:cBhvr>
                                        <p:cTn id="7" dur="500"/>
                                        <p:tgtEl>
                                          <p:spTgt spid="62469"/>
                                        </p:tgtEl>
                                      </p:cBhvr>
                                    </p:animEffect>
                                  </p:childTnLst>
                                </p:cTn>
                              </p:par>
                            </p:childTnLst>
                          </p:cTn>
                        </p:par>
                      </p:childTnLst>
                    </p:cTn>
                  </p:par>
                  <p:par>
                    <p:cTn id="8" fill="hold" nodeType="clickPar">
                      <p:stCondLst>
                        <p:cond delay="indefinite"/>
                        <p:cond evt="onBegin" delay="0">
                          <p:tn val="7"/>
                        </p:cond>
                      </p:stCondLst>
                      <p:childTnLst>
                        <p:par>
                          <p:cTn id="9" fill="hold" nodeType="withGroup">
                            <p:stCondLst>
                              <p:cond delay="0"/>
                            </p:stCondLst>
                            <p:childTnLst>
                              <p:par>
                                <p:cTn id="10" presetID="1" presetClass="entr" presetSubtype="0" dur="500" fill="hold" grpId="0" nodeType="clickEffect">
                                  <p:stCondLst>
                                    <p:cond delay="0"/>
                                  </p:stCondLst>
                                  <p:childTnLst>
                                    <p:set>
                                      <p:cBhvr>
                                        <p:cTn id="11" dur="1" fill="hold">
                                          <p:stCondLst>
                                            <p:cond delay="499"/>
                                          </p:stCondLst>
                                        </p:cTn>
                                        <p:tgtEl>
                                          <p:spTgt spid="62470"/>
                                        </p:tgtEl>
                                        <p:attrNameLst>
                                          <p:attrName>style.visibility</p:attrName>
                                        </p:attrNameLst>
                                      </p:cBhvr>
                                      <p:to>
                                        <p:strVal val="visible"/>
                                      </p:to>
                                    </p:set>
                                  </p:childTnLst>
                                </p:cTn>
                              </p:par>
                            </p:childTnLst>
                          </p:cTn>
                        </p:par>
                      </p:childTnLst>
                    </p:cTn>
                  </p:par>
                  <p:par>
                    <p:cTn id="12" fill="hold" nodeType="clickPar">
                      <p:stCondLst>
                        <p:cond delay="indefinite"/>
                        <p:cond evt="onBegin" delay="0">
                          <p:tn val="11"/>
                        </p:cond>
                      </p:stCondLst>
                      <p:childTnLst>
                        <p:par>
                          <p:cTn id="13" fill="hold" nodeType="withGroup">
                            <p:stCondLst>
                              <p:cond delay="0"/>
                            </p:stCondLst>
                            <p:childTnLst>
                              <p:par>
                                <p:cTn id="14" presetID="1" presetClass="entr" presetSubtype="0" dur="500" fill="hold" grpId="0" nodeType="clickEffect">
                                  <p:stCondLst>
                                    <p:cond delay="0"/>
                                  </p:stCondLst>
                                  <p:childTnLst>
                                    <p:set>
                                      <p:cBhvr>
                                        <p:cTn id="15" dur="1" fill="hold">
                                          <p:stCondLst>
                                            <p:cond delay="499"/>
                                          </p:stCondLst>
                                        </p:cTn>
                                        <p:tgtEl>
                                          <p:spTgt spid="624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p:bldP spid="62470" grpId="0"/>
      <p:bldP spid="62471" grpId="0"/>
    </p:bldLst>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3560" name="Rectangle 72"/>
          <p:cNvSpPr>
            <a:spLocks noChangeArrowheads="1"/>
          </p:cNvSpPr>
          <p:nvPr/>
        </p:nvSpPr>
        <p:spPr bwMode="auto">
          <a:xfrm>
            <a:off x="228600" y="1143000"/>
            <a:ext cx="876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1313" indent="-341313">
              <a:spcBef>
                <a:spcPct val="20000"/>
              </a:spcBef>
              <a:buFont typeface="Wingdings" pitchFamily="2" charset="2"/>
              <a:buChar char="ü"/>
            </a:pPr>
            <a:r>
              <a:rPr lang="en-US">
                <a:latin typeface="Times New Roman" pitchFamily="18" charset="0"/>
              </a:rPr>
              <a:t>Example: </a:t>
            </a:r>
            <a:r>
              <a:rPr lang="en-US" b="0">
                <a:latin typeface="Times New Roman" pitchFamily="18" charset="0"/>
              </a:rPr>
              <a:t>Construct a histogram for the blood test results given in the previous example</a:t>
            </a:r>
          </a:p>
        </p:txBody>
      </p:sp>
      <p:sp>
        <p:nvSpPr>
          <p:cNvPr id="63558" name="Rectangle 70"/>
          <p:cNvSpPr>
            <a:spLocks noGrp="1" noChangeArrowheads="1"/>
          </p:cNvSpPr>
          <p:nvPr>
            <p:ph type="title"/>
          </p:nvPr>
        </p:nvSpPr>
        <p:spPr>
          <a:xfrm>
            <a:off x="457200" y="274638"/>
            <a:ext cx="8229600" cy="563562"/>
          </a:xfrm>
        </p:spPr>
        <p:txBody>
          <a:bodyPr>
            <a:normAutofit fontScale="90000"/>
          </a:bodyPr>
          <a:lstStyle>
            <a:defPPr/>
          </a:lstStyle>
          <a:p>
            <a:r>
              <a:rPr lang="en-US">
                <a:latin typeface="Times" pitchFamily="2" charset="0"/>
              </a:rPr>
              <a:t>Example</a:t>
            </a:r>
          </a:p>
        </p:txBody>
      </p:sp>
      <p:grpSp>
        <p:nvGrpSpPr>
          <p:cNvPr id="63574" name="Group 86"/>
          <p:cNvGrpSpPr/>
          <p:nvPr/>
        </p:nvGrpSpPr>
        <p:grpSpPr>
          <a:xfrm>
            <a:off x="457200" y="1981200"/>
            <a:ext cx="8153400" cy="4314825"/>
            <a:chOff x="144" y="1430"/>
            <a:chExt cx="5136" cy="2718"/>
          </a:xfrm>
        </p:grpSpPr>
        <p:grpSp>
          <p:nvGrpSpPr>
            <p:cNvPr id="63571" name="Group 83"/>
            <p:cNvGrpSpPr/>
            <p:nvPr/>
          </p:nvGrpSpPr>
          <p:grpSpPr>
            <a:xfrm>
              <a:off x="144" y="1628"/>
              <a:ext cx="5136" cy="2520"/>
              <a:chOff x="144" y="1493"/>
              <a:chExt cx="5136" cy="2645"/>
            </a:xfrm>
          </p:grpSpPr>
          <p:sp>
            <p:nvSpPr>
              <p:cNvPr id="63497" name="Rectangle 9"/>
              <p:cNvSpPr>
                <a:spLocks noChangeArrowheads="1"/>
              </p:cNvSpPr>
              <p:nvPr/>
            </p:nvSpPr>
            <p:spPr bwMode="auto">
              <a:xfrm>
                <a:off x="4807" y="3740"/>
                <a:ext cx="71" cy="162"/>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600" b="0">
                    <a:solidFill>
                      <a:srgbClr val="000000"/>
                    </a:solidFill>
                  </a:rPr>
                  <a:t>9</a:t>
                </a:r>
                <a:endParaRPr lang="en-US"/>
              </a:p>
            </p:txBody>
          </p:sp>
          <p:sp>
            <p:nvSpPr>
              <p:cNvPr id="63498" name="Rectangle 10"/>
              <p:cNvSpPr>
                <a:spLocks noChangeArrowheads="1"/>
              </p:cNvSpPr>
              <p:nvPr/>
            </p:nvSpPr>
            <p:spPr bwMode="auto">
              <a:xfrm>
                <a:off x="4868" y="3740"/>
                <a:ext cx="36" cy="162"/>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600" b="0">
                    <a:solidFill>
                      <a:srgbClr val="000000"/>
                    </a:solidFill>
                  </a:rPr>
                  <a:t>.</a:t>
                </a:r>
                <a:endParaRPr lang="en-US"/>
              </a:p>
            </p:txBody>
          </p:sp>
          <p:sp>
            <p:nvSpPr>
              <p:cNvPr id="63499" name="Rectangle 11"/>
              <p:cNvSpPr>
                <a:spLocks noChangeArrowheads="1"/>
              </p:cNvSpPr>
              <p:nvPr/>
            </p:nvSpPr>
            <p:spPr bwMode="auto">
              <a:xfrm>
                <a:off x="4904" y="3740"/>
                <a:ext cx="71" cy="162"/>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600" b="0">
                    <a:solidFill>
                      <a:srgbClr val="000000"/>
                    </a:solidFill>
                  </a:rPr>
                  <a:t>2</a:t>
                </a:r>
                <a:endParaRPr lang="en-US"/>
              </a:p>
            </p:txBody>
          </p:sp>
          <p:sp>
            <p:nvSpPr>
              <p:cNvPr id="63500" name="Rectangle 12"/>
              <p:cNvSpPr>
                <a:spLocks noChangeArrowheads="1"/>
              </p:cNvSpPr>
              <p:nvPr/>
            </p:nvSpPr>
            <p:spPr bwMode="auto">
              <a:xfrm>
                <a:off x="4184" y="3740"/>
                <a:ext cx="71" cy="162"/>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600" b="0">
                    <a:solidFill>
                      <a:srgbClr val="000000"/>
                    </a:solidFill>
                  </a:rPr>
                  <a:t>8</a:t>
                </a:r>
                <a:endParaRPr lang="en-US"/>
              </a:p>
            </p:txBody>
          </p:sp>
          <p:sp>
            <p:nvSpPr>
              <p:cNvPr id="63501" name="Rectangle 13"/>
              <p:cNvSpPr>
                <a:spLocks noChangeArrowheads="1"/>
              </p:cNvSpPr>
              <p:nvPr/>
            </p:nvSpPr>
            <p:spPr bwMode="auto">
              <a:xfrm>
                <a:off x="4245" y="3740"/>
                <a:ext cx="36" cy="162"/>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600" b="0">
                    <a:solidFill>
                      <a:srgbClr val="000000"/>
                    </a:solidFill>
                  </a:rPr>
                  <a:t>.</a:t>
                </a:r>
                <a:endParaRPr lang="en-US"/>
              </a:p>
            </p:txBody>
          </p:sp>
          <p:sp>
            <p:nvSpPr>
              <p:cNvPr id="63502" name="Rectangle 14"/>
              <p:cNvSpPr>
                <a:spLocks noChangeArrowheads="1"/>
              </p:cNvSpPr>
              <p:nvPr/>
            </p:nvSpPr>
            <p:spPr bwMode="auto">
              <a:xfrm>
                <a:off x="4282" y="3740"/>
                <a:ext cx="71" cy="162"/>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600" b="0">
                    <a:solidFill>
                      <a:srgbClr val="000000"/>
                    </a:solidFill>
                  </a:rPr>
                  <a:t>2</a:t>
                </a:r>
                <a:endParaRPr lang="en-US"/>
              </a:p>
            </p:txBody>
          </p:sp>
          <p:sp>
            <p:nvSpPr>
              <p:cNvPr id="63503" name="Rectangle 15"/>
              <p:cNvSpPr>
                <a:spLocks noChangeArrowheads="1"/>
              </p:cNvSpPr>
              <p:nvPr/>
            </p:nvSpPr>
            <p:spPr bwMode="auto">
              <a:xfrm>
                <a:off x="3562" y="3740"/>
                <a:ext cx="71" cy="162"/>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600" b="0">
                    <a:solidFill>
                      <a:srgbClr val="000000"/>
                    </a:solidFill>
                  </a:rPr>
                  <a:t>7</a:t>
                </a:r>
                <a:endParaRPr lang="en-US"/>
              </a:p>
            </p:txBody>
          </p:sp>
          <p:sp>
            <p:nvSpPr>
              <p:cNvPr id="63504" name="Rectangle 16"/>
              <p:cNvSpPr>
                <a:spLocks noChangeArrowheads="1"/>
              </p:cNvSpPr>
              <p:nvPr/>
            </p:nvSpPr>
            <p:spPr bwMode="auto">
              <a:xfrm>
                <a:off x="3623" y="3740"/>
                <a:ext cx="36" cy="162"/>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600" b="0">
                    <a:solidFill>
                      <a:srgbClr val="000000"/>
                    </a:solidFill>
                  </a:rPr>
                  <a:t>.</a:t>
                </a:r>
                <a:endParaRPr lang="en-US"/>
              </a:p>
            </p:txBody>
          </p:sp>
          <p:sp>
            <p:nvSpPr>
              <p:cNvPr id="63505" name="Rectangle 17"/>
              <p:cNvSpPr>
                <a:spLocks noChangeArrowheads="1"/>
              </p:cNvSpPr>
              <p:nvPr/>
            </p:nvSpPr>
            <p:spPr bwMode="auto">
              <a:xfrm>
                <a:off x="3659" y="3740"/>
                <a:ext cx="71" cy="162"/>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600" b="0">
                    <a:solidFill>
                      <a:srgbClr val="000000"/>
                    </a:solidFill>
                  </a:rPr>
                  <a:t>2</a:t>
                </a:r>
                <a:endParaRPr lang="en-US"/>
              </a:p>
            </p:txBody>
          </p:sp>
          <p:sp>
            <p:nvSpPr>
              <p:cNvPr id="63506" name="Rectangle 18"/>
              <p:cNvSpPr>
                <a:spLocks noChangeArrowheads="1"/>
              </p:cNvSpPr>
              <p:nvPr/>
            </p:nvSpPr>
            <p:spPr bwMode="auto">
              <a:xfrm>
                <a:off x="2952" y="3740"/>
                <a:ext cx="71" cy="162"/>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600" b="0">
                    <a:solidFill>
                      <a:srgbClr val="000000"/>
                    </a:solidFill>
                  </a:rPr>
                  <a:t>6</a:t>
                </a:r>
                <a:endParaRPr lang="en-US"/>
              </a:p>
            </p:txBody>
          </p:sp>
          <p:sp>
            <p:nvSpPr>
              <p:cNvPr id="63507" name="Rectangle 19"/>
              <p:cNvSpPr>
                <a:spLocks noChangeArrowheads="1"/>
              </p:cNvSpPr>
              <p:nvPr/>
            </p:nvSpPr>
            <p:spPr bwMode="auto">
              <a:xfrm>
                <a:off x="3012" y="3740"/>
                <a:ext cx="36" cy="162"/>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600" b="0">
                    <a:solidFill>
                      <a:srgbClr val="000000"/>
                    </a:solidFill>
                  </a:rPr>
                  <a:t>.</a:t>
                </a:r>
                <a:endParaRPr lang="en-US"/>
              </a:p>
            </p:txBody>
          </p:sp>
          <p:sp>
            <p:nvSpPr>
              <p:cNvPr id="63508" name="Rectangle 20"/>
              <p:cNvSpPr>
                <a:spLocks noChangeArrowheads="1"/>
              </p:cNvSpPr>
              <p:nvPr/>
            </p:nvSpPr>
            <p:spPr bwMode="auto">
              <a:xfrm>
                <a:off x="3049" y="3740"/>
                <a:ext cx="71" cy="162"/>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600" b="0">
                    <a:solidFill>
                      <a:srgbClr val="000000"/>
                    </a:solidFill>
                  </a:rPr>
                  <a:t>2</a:t>
                </a:r>
                <a:endParaRPr lang="en-US"/>
              </a:p>
            </p:txBody>
          </p:sp>
          <p:sp>
            <p:nvSpPr>
              <p:cNvPr id="63509" name="Rectangle 21"/>
              <p:cNvSpPr>
                <a:spLocks noChangeArrowheads="1"/>
              </p:cNvSpPr>
              <p:nvPr/>
            </p:nvSpPr>
            <p:spPr bwMode="auto">
              <a:xfrm>
                <a:off x="2329" y="3740"/>
                <a:ext cx="71" cy="162"/>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600" b="0">
                    <a:solidFill>
                      <a:srgbClr val="000000"/>
                    </a:solidFill>
                  </a:rPr>
                  <a:t>5</a:t>
                </a:r>
                <a:endParaRPr lang="en-US"/>
              </a:p>
            </p:txBody>
          </p:sp>
          <p:sp>
            <p:nvSpPr>
              <p:cNvPr id="63510" name="Rectangle 22"/>
              <p:cNvSpPr>
                <a:spLocks noChangeArrowheads="1"/>
              </p:cNvSpPr>
              <p:nvPr/>
            </p:nvSpPr>
            <p:spPr bwMode="auto">
              <a:xfrm>
                <a:off x="2390" y="3740"/>
                <a:ext cx="36" cy="162"/>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600" b="0">
                    <a:solidFill>
                      <a:srgbClr val="000000"/>
                    </a:solidFill>
                  </a:rPr>
                  <a:t>.</a:t>
                </a:r>
                <a:endParaRPr lang="en-US"/>
              </a:p>
            </p:txBody>
          </p:sp>
          <p:sp>
            <p:nvSpPr>
              <p:cNvPr id="63511" name="Rectangle 23"/>
              <p:cNvSpPr>
                <a:spLocks noChangeArrowheads="1"/>
              </p:cNvSpPr>
              <p:nvPr/>
            </p:nvSpPr>
            <p:spPr bwMode="auto">
              <a:xfrm>
                <a:off x="2426" y="3740"/>
                <a:ext cx="71" cy="162"/>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600" b="0">
                    <a:solidFill>
                      <a:srgbClr val="000000"/>
                    </a:solidFill>
                  </a:rPr>
                  <a:t>2</a:t>
                </a:r>
                <a:endParaRPr lang="en-US"/>
              </a:p>
            </p:txBody>
          </p:sp>
          <p:sp>
            <p:nvSpPr>
              <p:cNvPr id="63512" name="Rectangle 24"/>
              <p:cNvSpPr>
                <a:spLocks noChangeArrowheads="1"/>
              </p:cNvSpPr>
              <p:nvPr/>
            </p:nvSpPr>
            <p:spPr bwMode="auto">
              <a:xfrm>
                <a:off x="1707" y="3740"/>
                <a:ext cx="71" cy="162"/>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600" b="0">
                    <a:solidFill>
                      <a:srgbClr val="000000"/>
                    </a:solidFill>
                  </a:rPr>
                  <a:t>4</a:t>
                </a:r>
                <a:endParaRPr lang="en-US"/>
              </a:p>
            </p:txBody>
          </p:sp>
          <p:sp>
            <p:nvSpPr>
              <p:cNvPr id="63513" name="Rectangle 25"/>
              <p:cNvSpPr>
                <a:spLocks noChangeArrowheads="1"/>
              </p:cNvSpPr>
              <p:nvPr/>
            </p:nvSpPr>
            <p:spPr bwMode="auto">
              <a:xfrm>
                <a:off x="1767" y="3740"/>
                <a:ext cx="36" cy="162"/>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600" b="0">
                    <a:solidFill>
                      <a:srgbClr val="000000"/>
                    </a:solidFill>
                  </a:rPr>
                  <a:t>.</a:t>
                </a:r>
                <a:endParaRPr lang="en-US"/>
              </a:p>
            </p:txBody>
          </p:sp>
          <p:sp>
            <p:nvSpPr>
              <p:cNvPr id="63514" name="Rectangle 26"/>
              <p:cNvSpPr>
                <a:spLocks noChangeArrowheads="1"/>
              </p:cNvSpPr>
              <p:nvPr/>
            </p:nvSpPr>
            <p:spPr bwMode="auto">
              <a:xfrm>
                <a:off x="1804" y="3740"/>
                <a:ext cx="71" cy="162"/>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600" b="0">
                    <a:solidFill>
                      <a:srgbClr val="000000"/>
                    </a:solidFill>
                  </a:rPr>
                  <a:t>2</a:t>
                </a:r>
                <a:endParaRPr lang="en-US"/>
              </a:p>
            </p:txBody>
          </p:sp>
          <p:sp>
            <p:nvSpPr>
              <p:cNvPr id="63515" name="Line 27"/>
              <p:cNvSpPr>
                <a:spLocks noChangeShapeType="1"/>
              </p:cNvSpPr>
              <p:nvPr/>
            </p:nvSpPr>
            <p:spPr bwMode="auto">
              <a:xfrm>
                <a:off x="4892" y="3625"/>
                <a:ext cx="1" cy="73"/>
              </a:xfrm>
              <a:prstGeom prst="line">
                <a:avLst/>
              </a:prstGeom>
              <a:noFill/>
              <a:ln w="15875">
                <a:solidFill>
                  <a:srgbClr val="000000"/>
                </a:solidFill>
                <a:round/>
              </a:ln>
              <a:scene3d>
                <a:camera prst="orthographicFront"/>
                <a:lightRig rig="threePt" dir="t"/>
              </a:scene3d>
              <a:sp3d>
                <a:bevelT/>
              </a:sp3d>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63516" name="Line 28"/>
              <p:cNvSpPr>
                <a:spLocks noChangeShapeType="1"/>
              </p:cNvSpPr>
              <p:nvPr/>
            </p:nvSpPr>
            <p:spPr bwMode="auto">
              <a:xfrm>
                <a:off x="4270" y="3625"/>
                <a:ext cx="1" cy="73"/>
              </a:xfrm>
              <a:prstGeom prst="line">
                <a:avLst/>
              </a:prstGeom>
              <a:noFill/>
              <a:ln w="15875">
                <a:solidFill>
                  <a:srgbClr val="000000"/>
                </a:solidFill>
                <a:round/>
              </a:ln>
              <a:scene3d>
                <a:camera prst="orthographicFront"/>
                <a:lightRig rig="threePt" dir="t"/>
              </a:scene3d>
              <a:sp3d>
                <a:bevelT/>
              </a:sp3d>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63518" name="Line 30"/>
              <p:cNvSpPr>
                <a:spLocks noChangeShapeType="1"/>
              </p:cNvSpPr>
              <p:nvPr/>
            </p:nvSpPr>
            <p:spPr bwMode="auto">
              <a:xfrm>
                <a:off x="3037" y="3625"/>
                <a:ext cx="1" cy="73"/>
              </a:xfrm>
              <a:prstGeom prst="line">
                <a:avLst/>
              </a:prstGeom>
              <a:noFill/>
              <a:ln w="15875">
                <a:solidFill>
                  <a:srgbClr val="000000"/>
                </a:solidFill>
                <a:round/>
              </a:ln>
              <a:scene3d>
                <a:camera prst="orthographicFront"/>
                <a:lightRig rig="threePt" dir="t"/>
              </a:scene3d>
              <a:sp3d>
                <a:bevelT/>
              </a:sp3d>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63519" name="Line 31"/>
              <p:cNvSpPr>
                <a:spLocks noChangeShapeType="1"/>
              </p:cNvSpPr>
              <p:nvPr/>
            </p:nvSpPr>
            <p:spPr bwMode="auto">
              <a:xfrm>
                <a:off x="2414" y="3625"/>
                <a:ext cx="1" cy="73"/>
              </a:xfrm>
              <a:prstGeom prst="line">
                <a:avLst/>
              </a:prstGeom>
              <a:noFill/>
              <a:ln w="15875">
                <a:solidFill>
                  <a:srgbClr val="000000"/>
                </a:solidFill>
                <a:round/>
              </a:ln>
              <a:scene3d>
                <a:camera prst="orthographicFront"/>
                <a:lightRig rig="threePt" dir="t"/>
              </a:scene3d>
              <a:sp3d>
                <a:bevelT/>
              </a:sp3d>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63520" name="Line 32"/>
              <p:cNvSpPr>
                <a:spLocks noChangeShapeType="1"/>
              </p:cNvSpPr>
              <p:nvPr/>
            </p:nvSpPr>
            <p:spPr bwMode="auto">
              <a:xfrm>
                <a:off x="1792" y="3625"/>
                <a:ext cx="1" cy="73"/>
              </a:xfrm>
              <a:prstGeom prst="line">
                <a:avLst/>
              </a:prstGeom>
              <a:noFill/>
              <a:ln w="15875">
                <a:solidFill>
                  <a:srgbClr val="000000"/>
                </a:solidFill>
                <a:round/>
              </a:ln>
              <a:scene3d>
                <a:camera prst="orthographicFront"/>
                <a:lightRig rig="threePt" dir="t"/>
              </a:scene3d>
              <a:sp3d>
                <a:bevelT/>
              </a:sp3d>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63521" name="Rectangle 33"/>
              <p:cNvSpPr>
                <a:spLocks noChangeArrowheads="1"/>
              </p:cNvSpPr>
              <p:nvPr/>
            </p:nvSpPr>
            <p:spPr bwMode="auto">
              <a:xfrm>
                <a:off x="1060" y="1716"/>
                <a:ext cx="71" cy="161"/>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600" b="0">
                    <a:solidFill>
                      <a:srgbClr val="000000"/>
                    </a:solidFill>
                  </a:rPr>
                  <a:t>1</a:t>
                </a:r>
                <a:endParaRPr lang="en-US"/>
              </a:p>
            </p:txBody>
          </p:sp>
          <p:sp>
            <p:nvSpPr>
              <p:cNvPr id="63522" name="Rectangle 34"/>
              <p:cNvSpPr>
                <a:spLocks noChangeArrowheads="1"/>
              </p:cNvSpPr>
              <p:nvPr/>
            </p:nvSpPr>
            <p:spPr bwMode="auto">
              <a:xfrm>
                <a:off x="1121" y="1716"/>
                <a:ext cx="71" cy="161"/>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600" b="0">
                    <a:solidFill>
                      <a:srgbClr val="000000"/>
                    </a:solidFill>
                  </a:rPr>
                  <a:t>5</a:t>
                </a:r>
                <a:endParaRPr lang="en-US"/>
              </a:p>
            </p:txBody>
          </p:sp>
          <p:sp>
            <p:nvSpPr>
              <p:cNvPr id="63523" name="Rectangle 35"/>
              <p:cNvSpPr>
                <a:spLocks noChangeArrowheads="1"/>
              </p:cNvSpPr>
              <p:nvPr/>
            </p:nvSpPr>
            <p:spPr bwMode="auto">
              <a:xfrm>
                <a:off x="1060" y="2303"/>
                <a:ext cx="71" cy="162"/>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600" b="0">
                    <a:solidFill>
                      <a:srgbClr val="000000"/>
                    </a:solidFill>
                  </a:rPr>
                  <a:t>1</a:t>
                </a:r>
                <a:endParaRPr lang="en-US"/>
              </a:p>
            </p:txBody>
          </p:sp>
          <p:sp>
            <p:nvSpPr>
              <p:cNvPr id="63524" name="Rectangle 36"/>
              <p:cNvSpPr>
                <a:spLocks noChangeArrowheads="1"/>
              </p:cNvSpPr>
              <p:nvPr/>
            </p:nvSpPr>
            <p:spPr bwMode="auto">
              <a:xfrm>
                <a:off x="1121" y="2303"/>
                <a:ext cx="71" cy="162"/>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600" b="0">
                    <a:solidFill>
                      <a:srgbClr val="000000"/>
                    </a:solidFill>
                  </a:rPr>
                  <a:t>0</a:t>
                </a:r>
                <a:endParaRPr lang="en-US"/>
              </a:p>
            </p:txBody>
          </p:sp>
          <p:sp>
            <p:nvSpPr>
              <p:cNvPr id="63525" name="Rectangle 37"/>
              <p:cNvSpPr>
                <a:spLocks noChangeArrowheads="1"/>
              </p:cNvSpPr>
              <p:nvPr/>
            </p:nvSpPr>
            <p:spPr bwMode="auto">
              <a:xfrm>
                <a:off x="1121" y="2891"/>
                <a:ext cx="71" cy="162"/>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600" b="0">
                    <a:solidFill>
                      <a:srgbClr val="000000"/>
                    </a:solidFill>
                  </a:rPr>
                  <a:t>5</a:t>
                </a:r>
                <a:endParaRPr lang="en-US"/>
              </a:p>
            </p:txBody>
          </p:sp>
          <p:sp>
            <p:nvSpPr>
              <p:cNvPr id="63526" name="Rectangle 38"/>
              <p:cNvSpPr>
                <a:spLocks noChangeArrowheads="1"/>
              </p:cNvSpPr>
              <p:nvPr/>
            </p:nvSpPr>
            <p:spPr bwMode="auto">
              <a:xfrm>
                <a:off x="1121" y="3488"/>
                <a:ext cx="71" cy="162"/>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600" b="0">
                    <a:solidFill>
                      <a:srgbClr val="000000"/>
                    </a:solidFill>
                  </a:rPr>
                  <a:t>0</a:t>
                </a:r>
                <a:endParaRPr lang="en-US"/>
              </a:p>
            </p:txBody>
          </p:sp>
          <p:sp>
            <p:nvSpPr>
              <p:cNvPr id="63527" name="Line 39"/>
              <p:cNvSpPr>
                <a:spLocks noChangeShapeType="1"/>
              </p:cNvSpPr>
              <p:nvPr/>
            </p:nvSpPr>
            <p:spPr bwMode="auto">
              <a:xfrm flipH="1">
                <a:off x="1291" y="1757"/>
                <a:ext cx="123" cy="1"/>
              </a:xfrm>
              <a:prstGeom prst="line">
                <a:avLst/>
              </a:prstGeom>
              <a:noFill/>
              <a:ln w="15875">
                <a:solidFill>
                  <a:srgbClr val="000000"/>
                </a:solidFill>
                <a:round/>
              </a:ln>
              <a:scene3d>
                <a:camera prst="orthographicFront"/>
                <a:lightRig rig="threePt" dir="t"/>
              </a:scene3d>
              <a:sp3d>
                <a:bevelT/>
              </a:sp3d>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63528" name="Line 40"/>
              <p:cNvSpPr>
                <a:spLocks noChangeShapeType="1"/>
              </p:cNvSpPr>
              <p:nvPr/>
            </p:nvSpPr>
            <p:spPr bwMode="auto">
              <a:xfrm flipH="1">
                <a:off x="1291" y="2345"/>
                <a:ext cx="123" cy="1"/>
              </a:xfrm>
              <a:prstGeom prst="line">
                <a:avLst/>
              </a:prstGeom>
              <a:noFill/>
              <a:ln w="15875">
                <a:solidFill>
                  <a:srgbClr val="000000"/>
                </a:solidFill>
                <a:round/>
              </a:ln>
              <a:scene3d>
                <a:camera prst="orthographicFront"/>
                <a:lightRig rig="threePt" dir="t"/>
              </a:scene3d>
              <a:sp3d>
                <a:bevelT/>
              </a:sp3d>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63529" name="Line 41"/>
              <p:cNvSpPr>
                <a:spLocks noChangeShapeType="1"/>
              </p:cNvSpPr>
              <p:nvPr/>
            </p:nvSpPr>
            <p:spPr bwMode="auto">
              <a:xfrm flipH="1">
                <a:off x="1291" y="2943"/>
                <a:ext cx="123" cy="1"/>
              </a:xfrm>
              <a:prstGeom prst="line">
                <a:avLst/>
              </a:prstGeom>
              <a:noFill/>
              <a:ln w="15875">
                <a:solidFill>
                  <a:srgbClr val="000000"/>
                </a:solidFill>
                <a:round/>
              </a:ln>
              <a:scene3d>
                <a:camera prst="orthographicFront"/>
                <a:lightRig rig="threePt" dir="t"/>
              </a:scene3d>
              <a:sp3d>
                <a:bevelT/>
              </a:sp3d>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63530" name="Line 42"/>
              <p:cNvSpPr>
                <a:spLocks noChangeShapeType="1"/>
              </p:cNvSpPr>
              <p:nvPr/>
            </p:nvSpPr>
            <p:spPr bwMode="auto">
              <a:xfrm flipH="1">
                <a:off x="1291" y="3531"/>
                <a:ext cx="123" cy="1"/>
              </a:xfrm>
              <a:prstGeom prst="line">
                <a:avLst/>
              </a:prstGeom>
              <a:noFill/>
              <a:ln w="15875">
                <a:solidFill>
                  <a:srgbClr val="000000"/>
                </a:solidFill>
                <a:round/>
              </a:ln>
              <a:scene3d>
                <a:camera prst="orthographicFront"/>
                <a:lightRig rig="threePt" dir="t"/>
              </a:scene3d>
              <a:sp3d>
                <a:bevelT/>
              </a:sp3d>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63552" name="Freeform 64"/>
              <p:cNvSpPr/>
              <p:nvPr/>
            </p:nvSpPr>
            <p:spPr bwMode="auto">
              <a:xfrm>
                <a:off x="4575" y="3174"/>
                <a:ext cx="622" cy="357"/>
              </a:xfrm>
              <a:custGeom>
                <a:gdLst>
                  <a:gd name="T0" fmla="*/ 0 w 518"/>
                  <a:gd name="T1" fmla="*/ 357 h 357"/>
                  <a:gd name="T2" fmla="*/ 518 w 518"/>
                  <a:gd name="T3" fmla="*/ 357 h 357"/>
                  <a:gd name="T4" fmla="*/ 518 w 518"/>
                  <a:gd name="T5" fmla="*/ 0 h 357"/>
                  <a:gd name="T6" fmla="*/ 0 w 518"/>
                  <a:gd name="T7" fmla="*/ 0 h 357"/>
                  <a:gd name="T8" fmla="*/ 0 w 518"/>
                  <a:gd name="T9" fmla="*/ 357 h 357"/>
                  <a:gd name="T10" fmla="*/ 0 w 518"/>
                  <a:gd name="T11" fmla="*/ 357 h 357"/>
                </a:gdLst>
                <a:cxnLst>
                  <a:cxn ang="0">
                    <a:pos x="T0" y="T1"/>
                  </a:cxn>
                  <a:cxn ang="0">
                    <a:pos x="T2" y="T3"/>
                  </a:cxn>
                  <a:cxn ang="0">
                    <a:pos x="T4" y="T5"/>
                  </a:cxn>
                  <a:cxn ang="0">
                    <a:pos x="T6" y="T7"/>
                  </a:cxn>
                  <a:cxn ang="0">
                    <a:pos x="T8" y="T9"/>
                  </a:cxn>
                  <a:cxn ang="0">
                    <a:pos x="T10" y="T11"/>
                  </a:cxn>
                </a:cxnLst>
                <a:rect l="0" t="0" r="r" b="b"/>
                <a:pathLst>
                  <a:path w="518" h="357">
                    <a:moveTo>
                      <a:pt x="0" y="357"/>
                    </a:moveTo>
                    <a:lnTo>
                      <a:pt x="518" y="357"/>
                    </a:lnTo>
                    <a:lnTo>
                      <a:pt x="518" y="0"/>
                    </a:lnTo>
                    <a:lnTo>
                      <a:pt x="0" y="0"/>
                    </a:lnTo>
                    <a:lnTo>
                      <a:pt x="0" y="357"/>
                    </a:lnTo>
                    <a:lnTo>
                      <a:pt x="0" y="357"/>
                    </a:lnTo>
                  </a:path>
                </a:pathLst>
              </a:custGeom>
              <a:solidFill>
                <a:srgbClr val="CCCCFF"/>
              </a:solidFill>
              <a:ln w="15875">
                <a:solidFill>
                  <a:srgbClr val="000000"/>
                </a:solidFill>
                <a:prstDash val="solid"/>
                <a:round/>
              </a:ln>
              <a:scene3d>
                <a:camera prst="orthographicFront"/>
                <a:lightRig rig="threePt" dir="t"/>
              </a:scene3d>
              <a:sp3d>
                <a:bevelT/>
              </a:sp3d>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63553" name="Freeform 65"/>
              <p:cNvSpPr/>
              <p:nvPr/>
            </p:nvSpPr>
            <p:spPr bwMode="auto">
              <a:xfrm>
                <a:off x="3964" y="2355"/>
                <a:ext cx="611" cy="1176"/>
              </a:xfrm>
              <a:custGeom>
                <a:gdLst>
                  <a:gd name="T0" fmla="*/ 0 w 509"/>
                  <a:gd name="T1" fmla="*/ 1176 h 1176"/>
                  <a:gd name="T2" fmla="*/ 509 w 509"/>
                  <a:gd name="T3" fmla="*/ 1176 h 1176"/>
                  <a:gd name="T4" fmla="*/ 509 w 509"/>
                  <a:gd name="T5" fmla="*/ 0 h 1176"/>
                  <a:gd name="T6" fmla="*/ 0 w 509"/>
                  <a:gd name="T7" fmla="*/ 0 h 1176"/>
                  <a:gd name="T8" fmla="*/ 0 w 509"/>
                  <a:gd name="T9" fmla="*/ 1176 h 1176"/>
                  <a:gd name="T10" fmla="*/ 0 w 509"/>
                  <a:gd name="T11" fmla="*/ 1176 h 1176"/>
                </a:gdLst>
                <a:cxnLst>
                  <a:cxn ang="0">
                    <a:pos x="T0" y="T1"/>
                  </a:cxn>
                  <a:cxn ang="0">
                    <a:pos x="T2" y="T3"/>
                  </a:cxn>
                  <a:cxn ang="0">
                    <a:pos x="T4" y="T5"/>
                  </a:cxn>
                  <a:cxn ang="0">
                    <a:pos x="T6" y="T7"/>
                  </a:cxn>
                  <a:cxn ang="0">
                    <a:pos x="T8" y="T9"/>
                  </a:cxn>
                  <a:cxn ang="0">
                    <a:pos x="T10" y="T11"/>
                  </a:cxn>
                </a:cxnLst>
                <a:rect l="0" t="0" r="r" b="b"/>
                <a:pathLst>
                  <a:path w="509" h="1176">
                    <a:moveTo>
                      <a:pt x="0" y="1176"/>
                    </a:moveTo>
                    <a:lnTo>
                      <a:pt x="509" y="1176"/>
                    </a:lnTo>
                    <a:lnTo>
                      <a:pt x="509" y="0"/>
                    </a:lnTo>
                    <a:lnTo>
                      <a:pt x="0" y="0"/>
                    </a:lnTo>
                    <a:lnTo>
                      <a:pt x="0" y="1176"/>
                    </a:lnTo>
                    <a:lnTo>
                      <a:pt x="0" y="1176"/>
                    </a:lnTo>
                  </a:path>
                </a:pathLst>
              </a:custGeom>
              <a:solidFill>
                <a:srgbClr val="CCCCFF"/>
              </a:solidFill>
              <a:ln w="15875">
                <a:solidFill>
                  <a:srgbClr val="000000"/>
                </a:solidFill>
                <a:prstDash val="solid"/>
                <a:round/>
              </a:ln>
              <a:scene3d>
                <a:camera prst="orthographicFront"/>
                <a:lightRig rig="threePt" dir="t"/>
              </a:scene3d>
              <a:sp3d>
                <a:bevelT/>
              </a:sp3d>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63554" name="Freeform 66"/>
              <p:cNvSpPr/>
              <p:nvPr/>
            </p:nvSpPr>
            <p:spPr bwMode="auto">
              <a:xfrm>
                <a:off x="3342" y="3058"/>
                <a:ext cx="622" cy="473"/>
              </a:xfrm>
              <a:custGeom>
                <a:gdLst>
                  <a:gd name="T0" fmla="*/ 0 w 518"/>
                  <a:gd name="T1" fmla="*/ 473 h 473"/>
                  <a:gd name="T2" fmla="*/ 518 w 518"/>
                  <a:gd name="T3" fmla="*/ 473 h 473"/>
                  <a:gd name="T4" fmla="*/ 518 w 518"/>
                  <a:gd name="T5" fmla="*/ 0 h 473"/>
                  <a:gd name="T6" fmla="*/ 0 w 518"/>
                  <a:gd name="T7" fmla="*/ 0 h 473"/>
                  <a:gd name="T8" fmla="*/ 0 w 518"/>
                  <a:gd name="T9" fmla="*/ 473 h 473"/>
                  <a:gd name="T10" fmla="*/ 0 w 518"/>
                  <a:gd name="T11" fmla="*/ 473 h 473"/>
                </a:gdLst>
                <a:cxnLst>
                  <a:cxn ang="0">
                    <a:pos x="T0" y="T1"/>
                  </a:cxn>
                  <a:cxn ang="0">
                    <a:pos x="T2" y="T3"/>
                  </a:cxn>
                  <a:cxn ang="0">
                    <a:pos x="T4" y="T5"/>
                  </a:cxn>
                  <a:cxn ang="0">
                    <a:pos x="T6" y="T7"/>
                  </a:cxn>
                  <a:cxn ang="0">
                    <a:pos x="T8" y="T9"/>
                  </a:cxn>
                  <a:cxn ang="0">
                    <a:pos x="T10" y="T11"/>
                  </a:cxn>
                </a:cxnLst>
                <a:rect l="0" t="0" r="r" b="b"/>
                <a:pathLst>
                  <a:path w="518" h="472">
                    <a:moveTo>
                      <a:pt x="0" y="473"/>
                    </a:moveTo>
                    <a:lnTo>
                      <a:pt x="518" y="473"/>
                    </a:lnTo>
                    <a:lnTo>
                      <a:pt x="518" y="0"/>
                    </a:lnTo>
                    <a:lnTo>
                      <a:pt x="0" y="0"/>
                    </a:lnTo>
                    <a:lnTo>
                      <a:pt x="0" y="473"/>
                    </a:lnTo>
                    <a:lnTo>
                      <a:pt x="0" y="473"/>
                    </a:lnTo>
                  </a:path>
                </a:pathLst>
              </a:custGeom>
              <a:solidFill>
                <a:srgbClr val="CCCCFF"/>
              </a:solidFill>
              <a:ln w="15875">
                <a:solidFill>
                  <a:srgbClr val="000000"/>
                </a:solidFill>
                <a:prstDash val="solid"/>
                <a:round/>
              </a:ln>
              <a:scene3d>
                <a:camera prst="orthographicFront"/>
                <a:lightRig rig="threePt" dir="t"/>
              </a:scene3d>
              <a:sp3d>
                <a:bevelT/>
              </a:sp3d>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63555" name="Freeform 67"/>
              <p:cNvSpPr/>
              <p:nvPr/>
            </p:nvSpPr>
            <p:spPr bwMode="auto">
              <a:xfrm>
                <a:off x="2719" y="1642"/>
                <a:ext cx="623" cy="1889"/>
              </a:xfrm>
              <a:custGeom>
                <a:gdLst>
                  <a:gd name="T0" fmla="*/ 0 w 519"/>
                  <a:gd name="T1" fmla="*/ 1889 h 1889"/>
                  <a:gd name="T2" fmla="*/ 519 w 519"/>
                  <a:gd name="T3" fmla="*/ 1889 h 1889"/>
                  <a:gd name="T4" fmla="*/ 519 w 519"/>
                  <a:gd name="T5" fmla="*/ 0 h 1889"/>
                  <a:gd name="T6" fmla="*/ 0 w 519"/>
                  <a:gd name="T7" fmla="*/ 0 h 1889"/>
                  <a:gd name="T8" fmla="*/ 0 w 519"/>
                  <a:gd name="T9" fmla="*/ 1889 h 1889"/>
                  <a:gd name="T10" fmla="*/ 0 w 519"/>
                  <a:gd name="T11" fmla="*/ 1889 h 1889"/>
                </a:gdLst>
                <a:cxnLst>
                  <a:cxn ang="0">
                    <a:pos x="T0" y="T1"/>
                  </a:cxn>
                  <a:cxn ang="0">
                    <a:pos x="T2" y="T3"/>
                  </a:cxn>
                  <a:cxn ang="0">
                    <a:pos x="T4" y="T5"/>
                  </a:cxn>
                  <a:cxn ang="0">
                    <a:pos x="T6" y="T7"/>
                  </a:cxn>
                  <a:cxn ang="0">
                    <a:pos x="T8" y="T9"/>
                  </a:cxn>
                  <a:cxn ang="0">
                    <a:pos x="T10" y="T11"/>
                  </a:cxn>
                </a:cxnLst>
                <a:rect l="0" t="0" r="r" b="b"/>
                <a:pathLst>
                  <a:path w="519" h="1889">
                    <a:moveTo>
                      <a:pt x="0" y="1889"/>
                    </a:moveTo>
                    <a:lnTo>
                      <a:pt x="519" y="1889"/>
                    </a:lnTo>
                    <a:lnTo>
                      <a:pt x="519" y="0"/>
                    </a:lnTo>
                    <a:lnTo>
                      <a:pt x="0" y="0"/>
                    </a:lnTo>
                    <a:lnTo>
                      <a:pt x="0" y="1889"/>
                    </a:lnTo>
                    <a:lnTo>
                      <a:pt x="0" y="1889"/>
                    </a:lnTo>
                  </a:path>
                </a:pathLst>
              </a:custGeom>
              <a:solidFill>
                <a:srgbClr val="CCCCFF"/>
              </a:solidFill>
              <a:ln w="15875">
                <a:solidFill>
                  <a:srgbClr val="000000"/>
                </a:solidFill>
                <a:prstDash val="solid"/>
                <a:round/>
              </a:ln>
              <a:scene3d>
                <a:camera prst="orthographicFront"/>
                <a:lightRig rig="threePt" dir="t"/>
              </a:scene3d>
              <a:sp3d>
                <a:bevelT/>
              </a:sp3d>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63556" name="Freeform 68"/>
              <p:cNvSpPr/>
              <p:nvPr/>
            </p:nvSpPr>
            <p:spPr bwMode="auto">
              <a:xfrm>
                <a:off x="2109" y="2817"/>
                <a:ext cx="610" cy="714"/>
              </a:xfrm>
              <a:custGeom>
                <a:gdLst>
                  <a:gd name="T0" fmla="*/ 0 w 508"/>
                  <a:gd name="T1" fmla="*/ 714 h 714"/>
                  <a:gd name="T2" fmla="*/ 508 w 508"/>
                  <a:gd name="T3" fmla="*/ 714 h 714"/>
                  <a:gd name="T4" fmla="*/ 508 w 508"/>
                  <a:gd name="T5" fmla="*/ 0 h 714"/>
                  <a:gd name="T6" fmla="*/ 0 w 508"/>
                  <a:gd name="T7" fmla="*/ 0 h 714"/>
                  <a:gd name="T8" fmla="*/ 0 w 508"/>
                  <a:gd name="T9" fmla="*/ 714 h 714"/>
                  <a:gd name="T10" fmla="*/ 0 w 508"/>
                  <a:gd name="T11" fmla="*/ 714 h 714"/>
                </a:gdLst>
                <a:cxnLst>
                  <a:cxn ang="0">
                    <a:pos x="T0" y="T1"/>
                  </a:cxn>
                  <a:cxn ang="0">
                    <a:pos x="T2" y="T3"/>
                  </a:cxn>
                  <a:cxn ang="0">
                    <a:pos x="T4" y="T5"/>
                  </a:cxn>
                  <a:cxn ang="0">
                    <a:pos x="T6" y="T7"/>
                  </a:cxn>
                  <a:cxn ang="0">
                    <a:pos x="T8" y="T9"/>
                  </a:cxn>
                  <a:cxn ang="0">
                    <a:pos x="T10" y="T11"/>
                  </a:cxn>
                </a:cxnLst>
                <a:rect l="0" t="0" r="r" b="b"/>
                <a:pathLst>
                  <a:path w="508" h="714">
                    <a:moveTo>
                      <a:pt x="0" y="714"/>
                    </a:moveTo>
                    <a:lnTo>
                      <a:pt x="508" y="714"/>
                    </a:lnTo>
                    <a:lnTo>
                      <a:pt x="508" y="0"/>
                    </a:lnTo>
                    <a:lnTo>
                      <a:pt x="0" y="0"/>
                    </a:lnTo>
                    <a:lnTo>
                      <a:pt x="0" y="714"/>
                    </a:lnTo>
                    <a:lnTo>
                      <a:pt x="0" y="714"/>
                    </a:lnTo>
                  </a:path>
                </a:pathLst>
              </a:custGeom>
              <a:solidFill>
                <a:srgbClr val="CCCCFF"/>
              </a:solidFill>
              <a:ln w="15875">
                <a:solidFill>
                  <a:srgbClr val="000000"/>
                </a:solidFill>
                <a:prstDash val="solid"/>
                <a:round/>
              </a:ln>
              <a:scene3d>
                <a:camera prst="orthographicFront"/>
                <a:lightRig rig="threePt" dir="t"/>
              </a:scene3d>
              <a:sp3d>
                <a:bevelT/>
              </a:sp3d>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63557" name="Freeform 69"/>
              <p:cNvSpPr/>
              <p:nvPr/>
            </p:nvSpPr>
            <p:spPr bwMode="auto">
              <a:xfrm>
                <a:off x="1487" y="3405"/>
                <a:ext cx="622" cy="126"/>
              </a:xfrm>
              <a:custGeom>
                <a:gdLst>
                  <a:gd name="T0" fmla="*/ 0 w 518"/>
                  <a:gd name="T1" fmla="*/ 126 h 126"/>
                  <a:gd name="T2" fmla="*/ 518 w 518"/>
                  <a:gd name="T3" fmla="*/ 126 h 126"/>
                  <a:gd name="T4" fmla="*/ 518 w 518"/>
                  <a:gd name="T5" fmla="*/ 0 h 126"/>
                  <a:gd name="T6" fmla="*/ 0 w 518"/>
                  <a:gd name="T7" fmla="*/ 0 h 126"/>
                  <a:gd name="T8" fmla="*/ 0 w 518"/>
                  <a:gd name="T9" fmla="*/ 126 h 126"/>
                  <a:gd name="T10" fmla="*/ 0 w 518"/>
                  <a:gd name="T11" fmla="*/ 126 h 126"/>
                </a:gdLst>
                <a:cxnLst>
                  <a:cxn ang="0">
                    <a:pos x="T0" y="T1"/>
                  </a:cxn>
                  <a:cxn ang="0">
                    <a:pos x="T2" y="T3"/>
                  </a:cxn>
                  <a:cxn ang="0">
                    <a:pos x="T4" y="T5"/>
                  </a:cxn>
                  <a:cxn ang="0">
                    <a:pos x="T6" y="T7"/>
                  </a:cxn>
                  <a:cxn ang="0">
                    <a:pos x="T8" y="T9"/>
                  </a:cxn>
                  <a:cxn ang="0">
                    <a:pos x="T10" y="T11"/>
                  </a:cxn>
                </a:cxnLst>
                <a:rect l="0" t="0" r="r" b="b"/>
                <a:pathLst>
                  <a:path w="518" h="125">
                    <a:moveTo>
                      <a:pt x="0" y="126"/>
                    </a:moveTo>
                    <a:lnTo>
                      <a:pt x="518" y="126"/>
                    </a:lnTo>
                    <a:lnTo>
                      <a:pt x="518" y="0"/>
                    </a:lnTo>
                    <a:lnTo>
                      <a:pt x="0" y="0"/>
                    </a:lnTo>
                    <a:lnTo>
                      <a:pt x="0" y="126"/>
                    </a:lnTo>
                    <a:lnTo>
                      <a:pt x="0" y="126"/>
                    </a:lnTo>
                  </a:path>
                </a:pathLst>
              </a:custGeom>
              <a:solidFill>
                <a:srgbClr val="CCCCFF"/>
              </a:solidFill>
              <a:ln w="15875">
                <a:solidFill>
                  <a:srgbClr val="000000"/>
                </a:solidFill>
                <a:prstDash val="solid"/>
                <a:round/>
              </a:ln>
              <a:scene3d>
                <a:camera prst="orthographicFront"/>
                <a:lightRig rig="threePt" dir="t"/>
              </a:scene3d>
              <a:sp3d>
                <a:bevelT/>
              </a:sp3d>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63562" name="Text Box 74"/>
              <p:cNvSpPr txBox="1">
                <a:spLocks noChangeArrowheads="1"/>
              </p:cNvSpPr>
              <p:nvPr/>
            </p:nvSpPr>
            <p:spPr bwMode="auto">
              <a:xfrm>
                <a:off x="336" y="2495"/>
                <a:ext cx="626" cy="202"/>
              </a:xfrm>
              <a:prstGeom prst="rect">
                <a:avLst/>
              </a:prstGeom>
              <a:noFill/>
              <a:ln>
                <a:noFill/>
              </a:ln>
              <a:effectLst/>
              <a:scene3d>
                <a:camera prst="orthographicFront"/>
                <a:lightRig rig="threePt" dir="t"/>
              </a:scene3d>
              <a:sp3d>
                <a:bevel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400">
                    <a:latin typeface="Times New Roman" pitchFamily="18" charset="0"/>
                  </a:rPr>
                  <a:t>Frequency</a:t>
                </a:r>
                <a:endParaRPr lang="en-US" sz="1400"/>
              </a:p>
            </p:txBody>
          </p:sp>
          <p:sp>
            <p:nvSpPr>
              <p:cNvPr id="63563" name="Text Box 75"/>
              <p:cNvSpPr txBox="1">
                <a:spLocks noChangeArrowheads="1"/>
              </p:cNvSpPr>
              <p:nvPr/>
            </p:nvSpPr>
            <p:spPr bwMode="auto">
              <a:xfrm>
                <a:off x="1414" y="3936"/>
                <a:ext cx="3856" cy="202"/>
              </a:xfrm>
              <a:prstGeom prst="rect">
                <a:avLst/>
              </a:prstGeom>
              <a:noFill/>
              <a:ln>
                <a:noFill/>
              </a:ln>
              <a:effectLst/>
              <a:scene3d>
                <a:camera prst="orthographicFront"/>
                <a:lightRig rig="threePt" dir="t"/>
              </a:scene3d>
              <a:sp3d>
                <a:bevel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a:latin typeface="Times New Roman" pitchFamily="18" charset="0"/>
                  </a:rPr>
                  <a:t>Blood Test</a:t>
                </a:r>
              </a:p>
            </p:txBody>
          </p:sp>
          <p:sp>
            <p:nvSpPr>
              <p:cNvPr id="63564" name="Freeform 76"/>
              <p:cNvSpPr/>
              <p:nvPr/>
            </p:nvSpPr>
            <p:spPr bwMode="auto">
              <a:xfrm>
                <a:off x="1419" y="1584"/>
                <a:ext cx="3861" cy="2036"/>
              </a:xfrm>
              <a:custGeom>
                <a:gdLst>
                  <a:gd name="T0" fmla="*/ 0 w 3216"/>
                  <a:gd name="T1" fmla="*/ 0 h 2112"/>
                  <a:gd name="T2" fmla="*/ 0 w 3216"/>
                  <a:gd name="T3" fmla="*/ 2112 h 2112"/>
                  <a:gd name="T4" fmla="*/ 3216 w 3216"/>
                  <a:gd name="T5" fmla="*/ 2112 h 2112"/>
                </a:gdLst>
                <a:cxnLst>
                  <a:cxn ang="0">
                    <a:pos x="T0" y="T1"/>
                  </a:cxn>
                  <a:cxn ang="0">
                    <a:pos x="T2" y="T3"/>
                  </a:cxn>
                  <a:cxn ang="0">
                    <a:pos x="T4" y="T5"/>
                  </a:cxn>
                </a:cxnLst>
                <a:rect l="0" t="0" r="r" b="b"/>
                <a:pathLst>
                  <a:path w="3216" h="2112">
                    <a:moveTo>
                      <a:pt x="0" y="0"/>
                    </a:moveTo>
                    <a:lnTo>
                      <a:pt x="0" y="2112"/>
                    </a:lnTo>
                    <a:lnTo>
                      <a:pt x="3216" y="2112"/>
                    </a:lnTo>
                  </a:path>
                </a:pathLst>
              </a:custGeom>
              <a:noFill/>
              <a:ln w="9525">
                <a:solidFill>
                  <a:schemeClr val="tx1"/>
                </a:solidFill>
                <a:round/>
              </a:ln>
              <a:effectLst/>
              <a:scene3d>
                <a:camera prst="orthographicFront"/>
                <a:lightRig rig="threePt" dir="t"/>
              </a:scene3d>
              <a:sp3d>
                <a:bevelT/>
              </a:sp3d>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63568" name="Rectangle 80"/>
              <p:cNvSpPr>
                <a:spLocks noChangeArrowheads="1"/>
              </p:cNvSpPr>
              <p:nvPr/>
            </p:nvSpPr>
            <p:spPr bwMode="auto">
              <a:xfrm>
                <a:off x="144" y="1493"/>
                <a:ext cx="802" cy="282"/>
              </a:xfrm>
              <a:prstGeom prst="rect">
                <a:avLst/>
              </a:prstGeom>
              <a:noFill/>
              <a:ln>
                <a:noFill/>
              </a:ln>
              <a:effectLst/>
              <a:scene3d>
                <a:camera prst="orthographicFront"/>
                <a:lightRig rig="threePt" dir="t"/>
              </a:scene3d>
              <a:sp3d>
                <a:bevel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2200">
                    <a:solidFill>
                      <a:srgbClr val="CC0000"/>
                    </a:solidFill>
                    <a:latin typeface="Times New Roman" pitchFamily="18" charset="0"/>
                  </a:rPr>
                  <a:t>Solution:</a:t>
                </a:r>
                <a:endParaRPr lang="en-US" sz="2200" i="1">
                  <a:solidFill>
                    <a:srgbClr val="666699"/>
                  </a:solidFill>
                  <a:latin typeface="Times New Roman" pitchFamily="18" charset="0"/>
                </a:endParaRPr>
              </a:p>
            </p:txBody>
          </p:sp>
          <p:sp>
            <p:nvSpPr>
              <p:cNvPr id="63570" name="Line 82"/>
              <p:cNvSpPr>
                <a:spLocks noChangeShapeType="1"/>
              </p:cNvSpPr>
              <p:nvPr/>
            </p:nvSpPr>
            <p:spPr bwMode="auto">
              <a:xfrm>
                <a:off x="3658" y="3625"/>
                <a:ext cx="1" cy="73"/>
              </a:xfrm>
              <a:prstGeom prst="line">
                <a:avLst/>
              </a:prstGeom>
              <a:noFill/>
              <a:ln w="15875">
                <a:solidFill>
                  <a:srgbClr val="000000"/>
                </a:solidFill>
                <a:round/>
              </a:ln>
              <a:scene3d>
                <a:camera prst="orthographicFront"/>
                <a:lightRig rig="threePt" dir="t"/>
              </a:scene3d>
              <a:sp3d>
                <a:bevelT/>
              </a:sp3d>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grpSp>
        <p:sp>
          <p:nvSpPr>
            <p:cNvPr id="63572" name="Rectangle 84"/>
            <p:cNvSpPr>
              <a:spLocks noChangeArrowheads="1"/>
            </p:cNvSpPr>
            <p:nvPr/>
          </p:nvSpPr>
          <p:spPr bwMode="auto">
            <a:xfrm>
              <a:off x="1419" y="1430"/>
              <a:ext cx="3778" cy="250"/>
            </a:xfrm>
            <a:prstGeom prst="rect">
              <a:avLst/>
            </a:prstGeom>
            <a:noFill/>
            <a:ln>
              <a:noFill/>
            </a:ln>
            <a:effectLst/>
            <a:scene3d>
              <a:camera prst="orthographicFront"/>
              <a:lightRig rig="threePt" dir="t"/>
            </a:scene3d>
            <a:sp3d>
              <a:bevel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a:solidFill>
                    <a:srgbClr val="666699"/>
                  </a:solidFill>
                  <a:latin typeface="Times New Roman" pitchFamily="18" charset="0"/>
                </a:rPr>
                <a:t>The Hemoglobin Test</a:t>
              </a:r>
            </a:p>
          </p:txBody>
        </p:sp>
      </p:grpSp>
    </p:spTree>
    <p:extLst>
      <p:ext uri="{BB962C8B-B14F-4D97-AF65-F5344CB8AC3E}">
        <p14:creationId xmlns:p14="http://schemas.microsoft.com/office/powerpoint/2010/main" val="16619490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dur="500" fill="hold" grpId="0" nodeType="afterEffect">
                                  <p:stCondLst>
                                    <p:cond delay="0"/>
                                  </p:stCondLst>
                                  <p:childTnLst>
                                    <p:set>
                                      <p:cBhvr>
                                        <p:cTn id="6" dur="1" fill="hold">
                                          <p:stCondLst>
                                            <p:cond delay="0"/>
                                          </p:stCondLst>
                                        </p:cTn>
                                        <p:tgtEl>
                                          <p:spTgt spid="63560"/>
                                        </p:tgtEl>
                                        <p:attrNameLst>
                                          <p:attrName>style.visibility</p:attrName>
                                        </p:attrNameLst>
                                      </p:cBhvr>
                                      <p:to>
                                        <p:strVal val="visible"/>
                                      </p:to>
                                    </p:set>
                                    <p:animEffect transition="in" filter="dissolve">
                                      <p:cBhvr>
                                        <p:cTn id="7" dur="500"/>
                                        <p:tgtEl>
                                          <p:spTgt spid="63560"/>
                                        </p:tgtEl>
                                      </p:cBhvr>
                                    </p:animEffect>
                                  </p:childTnLst>
                                </p:cTn>
                              </p:par>
                            </p:childTnLst>
                          </p:cTn>
                        </p:par>
                      </p:childTnLst>
                    </p:cTn>
                  </p:par>
                  <p:par>
                    <p:cTn id="8" fill="hold" nodeType="clickPar">
                      <p:stCondLst>
                        <p:cond delay="indefinite"/>
                        <p:cond evt="onBegin" delay="0">
                          <p:tn val="7"/>
                        </p:cond>
                      </p:stCondLst>
                      <p:childTnLst>
                        <p:par>
                          <p:cTn id="9" fill="hold" nodeType="withGroup">
                            <p:stCondLst>
                              <p:cond delay="0"/>
                            </p:stCondLst>
                            <p:childTnLst>
                              <p:par>
                                <p:cTn id="10" presetID="22" presetClass="entr" presetSubtype="4" dur="500" fill="hold" nodeType="clickEffect">
                                  <p:stCondLst>
                                    <p:cond delay="0"/>
                                  </p:stCondLst>
                                  <p:childTnLst>
                                    <p:set>
                                      <p:cBhvr>
                                        <p:cTn id="11" dur="1" fill="hold">
                                          <p:stCondLst>
                                            <p:cond delay="0"/>
                                          </p:stCondLst>
                                        </p:cTn>
                                        <p:tgtEl>
                                          <p:spTgt spid="63574"/>
                                        </p:tgtEl>
                                        <p:attrNameLst>
                                          <p:attrName>style.visibility</p:attrName>
                                        </p:attrNameLst>
                                      </p:cBhvr>
                                      <p:to>
                                        <p:strVal val="visible"/>
                                      </p:to>
                                    </p:set>
                                    <p:animEffect transition="in" filter="wipe(down)">
                                      <p:cBhvr>
                                        <p:cTn id="12" dur="500"/>
                                        <p:tgtEl>
                                          <p:spTgt spid="63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60" grpId="0"/>
    </p:bldLst>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PhAnim="0">
  <p:cSld>
    <p:spTree>
      <p:nvGrpSpPr>
        <p:cNvPr id="1" name=""/>
        <p:cNvGrpSpPr/>
        <p:nvPr/>
      </p:nvGrpSpPr>
      <p:grpSpPr>
        <a:xfrm>
          <a:off x="0" y="0"/>
          <a:ext cx="0" cy="0"/>
        </a:xfrm>
      </p:grpSpPr>
      <p:sp>
        <p:nvSpPr>
          <p:cNvPr id="64514" name="Rectangle 2"/>
          <p:cNvSpPr>
            <a:spLocks noGrp="1" noChangeArrowheads="1"/>
          </p:cNvSpPr>
          <p:nvPr>
            <p:ph type="body" idx="4294967295"/>
          </p:nvPr>
        </p:nvSpPr>
        <p:spPr>
          <a:xfrm>
            <a:off x="1905000" y="2286000"/>
            <a:ext cx="5029200" cy="3429000"/>
          </a:xfrm>
          <a:noFill/>
        </p:spPr>
        <p:txBody>
          <a:bodyPr lIns="92075" tIns="46038" rIns="92075" bIns="46038"/>
          <a:lstStyle>
            <a:defPPr/>
          </a:lstStyle>
          <a:p>
            <a:pPr marL="0" indent="0">
              <a:buFontTx/>
              <a:buNone/>
              <a:tabLst>
                <a:tab pos="2619375" algn="r"/>
                <a:tab pos="4397375" algn="r"/>
              </a:tabLst>
            </a:pPr>
            <a:r>
              <a:rPr lang="en-US" sz="2000"/>
              <a:t>     </a:t>
            </a:r>
            <a:r>
              <a:rPr lang="en-US" sz="2000">
                <a:solidFill>
                  <a:srgbClr val="666699"/>
                </a:solidFill>
              </a:rPr>
              <a:t> </a:t>
            </a:r>
            <a:r>
              <a:rPr lang="en-US" sz="2000"/>
              <a:t>Age                Frequency         Class Midpoint</a:t>
            </a:r>
          </a:p>
          <a:p>
            <a:pPr marL="0" indent="0">
              <a:lnSpc>
                <a:spcPct val="75000"/>
              </a:lnSpc>
              <a:spcBef>
                <a:spcPct val="0"/>
              </a:spcBef>
              <a:buFontTx/>
              <a:buNone/>
              <a:tabLst>
                <a:tab pos="2619375" algn="r"/>
                <a:tab pos="4397375" algn="r"/>
              </a:tabLst>
            </a:pPr>
            <a:r>
              <a:rPr lang="en-US" sz="2000"/>
              <a:t>------------------------------------------------------------</a:t>
            </a:r>
          </a:p>
          <a:p>
            <a:pPr marL="0" indent="0">
              <a:buFontTx/>
              <a:buNone/>
              <a:tabLst>
                <a:tab pos="2619375" algn="r"/>
                <a:tab pos="4397375" algn="r"/>
              </a:tabLst>
            </a:pPr>
            <a:r>
              <a:rPr lang="en-US" sz="2000"/>
              <a:t>20 up to 30	34	25</a:t>
            </a:r>
          </a:p>
          <a:p>
            <a:pPr marL="0" indent="0">
              <a:buFontTx/>
              <a:buNone/>
              <a:tabLst>
                <a:tab pos="2619375" algn="r"/>
                <a:tab pos="4397375" algn="r"/>
              </a:tabLst>
            </a:pPr>
            <a:r>
              <a:rPr lang="en-US" sz="2000"/>
              <a:t>30 up to 40	58	35</a:t>
            </a:r>
          </a:p>
          <a:p>
            <a:pPr marL="0" indent="0">
              <a:buFontTx/>
              <a:buNone/>
              <a:tabLst>
                <a:tab pos="2619375" algn="r"/>
                <a:tab pos="4397375" algn="r"/>
              </a:tabLst>
            </a:pPr>
            <a:r>
              <a:rPr lang="en-US" sz="2000"/>
              <a:t>40 up to 50	76	45</a:t>
            </a:r>
          </a:p>
          <a:p>
            <a:pPr marL="0" indent="0">
              <a:buFontTx/>
              <a:buNone/>
              <a:tabLst>
                <a:tab pos="2619375" algn="r"/>
                <a:tab pos="4397375" algn="r"/>
              </a:tabLst>
            </a:pPr>
            <a:r>
              <a:rPr lang="en-US" sz="2000"/>
              <a:t>50 up to 60	187	55</a:t>
            </a:r>
          </a:p>
          <a:p>
            <a:pPr marL="0" indent="0">
              <a:buFontTx/>
              <a:buNone/>
              <a:tabLst>
                <a:tab pos="2619375" algn="r"/>
                <a:tab pos="4397375" algn="r"/>
              </a:tabLst>
            </a:pPr>
            <a:r>
              <a:rPr lang="en-US" sz="2000"/>
              <a:t>60 up to 70	254	65</a:t>
            </a:r>
          </a:p>
          <a:p>
            <a:pPr marL="0" indent="0">
              <a:buFontTx/>
              <a:buNone/>
              <a:tabLst>
                <a:tab pos="2619375" algn="r"/>
                <a:tab pos="4397375" algn="r"/>
              </a:tabLst>
            </a:pPr>
            <a:r>
              <a:rPr lang="en-US" sz="2000"/>
              <a:t>70 up to 80	241	75</a:t>
            </a:r>
          </a:p>
          <a:p>
            <a:pPr marL="0" indent="0">
              <a:buFontTx/>
              <a:buNone/>
              <a:tabLst>
                <a:tab pos="2619375" algn="r"/>
                <a:tab pos="4397375" algn="r"/>
              </a:tabLst>
            </a:pPr>
            <a:r>
              <a:rPr lang="en-US" sz="2000"/>
              <a:t>80 up to 90	147	85</a:t>
            </a:r>
            <a:endParaRPr lang="en-US" sz="2400"/>
          </a:p>
        </p:txBody>
      </p:sp>
      <p:sp>
        <p:nvSpPr>
          <p:cNvPr id="64516" name="Rectangle 4"/>
          <p:cNvSpPr>
            <a:spLocks noChangeArrowheads="1"/>
          </p:cNvSpPr>
          <p:nvPr/>
        </p:nvSpPr>
        <p:spPr bwMode="auto">
          <a:xfrm>
            <a:off x="228600" y="1143000"/>
            <a:ext cx="8763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1313" indent="-341313">
              <a:spcBef>
                <a:spcPct val="20000"/>
              </a:spcBef>
              <a:buFont typeface="Wingdings" pitchFamily="2" charset="2"/>
              <a:buChar char="ü"/>
            </a:pPr>
            <a:r>
              <a:rPr lang="en-US">
                <a:latin typeface="Times New Roman" pitchFamily="18" charset="0"/>
              </a:rPr>
              <a:t>Example: </a:t>
            </a:r>
            <a:r>
              <a:rPr lang="en-US" b="0">
                <a:latin typeface="Times New Roman" pitchFamily="18" charset="0"/>
              </a:rPr>
              <a:t>A recent survey of Roman Catholic nuns summarized their ages in the table below. Construct a histogram for this age data:</a:t>
            </a:r>
          </a:p>
        </p:txBody>
      </p:sp>
      <p:sp>
        <p:nvSpPr>
          <p:cNvPr id="64518" name="Rectangle 6"/>
          <p:cNvSpPr>
            <a:spLocks noGrp="1" noChangeArrowheads="1"/>
          </p:cNvSpPr>
          <p:nvPr>
            <p:ph type="title"/>
          </p:nvPr>
        </p:nvSpPr>
        <p:spPr>
          <a:xfrm>
            <a:off x="457200" y="274638"/>
            <a:ext cx="8229600" cy="487362"/>
          </a:xfrm>
          <a:noFill/>
        </p:spPr>
        <p:txBody>
          <a:bodyPr>
            <a:normAutofit fontScale="90000"/>
          </a:bodyPr>
          <a:lstStyle>
            <a:defPPr/>
          </a:lstStyle>
          <a:p>
            <a:r>
              <a:rPr lang="en-US">
                <a:latin typeface="Times" pitchFamily="2" charset="0"/>
              </a:rPr>
              <a:t>Example</a:t>
            </a:r>
          </a:p>
        </p:txBody>
      </p:sp>
    </p:spTree>
    <p:extLst>
      <p:ext uri="{BB962C8B-B14F-4D97-AF65-F5344CB8AC3E}">
        <p14:creationId xmlns:p14="http://schemas.microsoft.com/office/powerpoint/2010/main" val="384943629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dur="500" fill="hold" grpId="0" nodeType="afterEffect">
                                  <p:stCondLst>
                                    <p:cond delay="0"/>
                                  </p:stCondLst>
                                  <p:childTnLst>
                                    <p:set>
                                      <p:cBhvr>
                                        <p:cTn id="6" dur="1" fill="hold">
                                          <p:stCondLst>
                                            <p:cond delay="0"/>
                                          </p:stCondLst>
                                        </p:cTn>
                                        <p:tgtEl>
                                          <p:spTgt spid="64516"/>
                                        </p:tgtEl>
                                        <p:attrNameLst>
                                          <p:attrName>style.visibility</p:attrName>
                                        </p:attrNameLst>
                                      </p:cBhvr>
                                      <p:to>
                                        <p:strVal val="visible"/>
                                      </p:to>
                                    </p:set>
                                    <p:animEffect transition="in" filter="dissolve">
                                      <p:cBhvr>
                                        <p:cTn id="7" dur="500"/>
                                        <p:tgtEl>
                                          <p:spTgt spid="64516"/>
                                        </p:tgtEl>
                                      </p:cBhvr>
                                    </p:animEffect>
                                  </p:childTnLst>
                                </p:cTn>
                              </p:par>
                            </p:childTnLst>
                          </p:cTn>
                        </p:par>
                        <p:par>
                          <p:cTn id="8" fill="hold" nodeType="afterGroup">
                            <p:stCondLst>
                              <p:cond delay="500"/>
                            </p:stCondLst>
                            <p:childTnLst>
                              <p:par>
                                <p:cTn id="9" presetID="1" presetClass="entr" presetSubtype="0" dur="500" fill="hold" grpId="0" nodeType="afterEffect">
                                  <p:stCondLst>
                                    <p:cond delay="0"/>
                                  </p:stCondLst>
                                  <p:childTnLst>
                                    <p:set>
                                      <p:cBhvr>
                                        <p:cTn id="10" dur="1" fill="hold">
                                          <p:stCondLst>
                                            <p:cond delay="499"/>
                                          </p:stCondLst>
                                        </p:cTn>
                                        <p:tgtEl>
                                          <p:spTgt spid="64514">
                                            <p:txEl>
                                              <p:pRg st="0" end="0"/>
                                            </p:txEl>
                                          </p:spTgt>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dur="500" fill="hold" grpId="0" nodeType="afterEffect">
                                  <p:stCondLst>
                                    <p:cond delay="0"/>
                                  </p:stCondLst>
                                  <p:childTnLst>
                                    <p:set>
                                      <p:cBhvr>
                                        <p:cTn id="13" dur="1" fill="hold">
                                          <p:stCondLst>
                                            <p:cond delay="499"/>
                                          </p:stCondLst>
                                        </p:cTn>
                                        <p:tgtEl>
                                          <p:spTgt spid="64514">
                                            <p:txEl>
                                              <p:pRg st="1" end="1"/>
                                            </p:txEl>
                                          </p:spTgt>
                                        </p:tgtEl>
                                        <p:attrNameLst>
                                          <p:attrName>style.visibility</p:attrName>
                                        </p:attrNameLst>
                                      </p:cBhvr>
                                      <p:to>
                                        <p:strVal val="visible"/>
                                      </p:to>
                                    </p:set>
                                  </p:childTnLst>
                                </p:cTn>
                              </p:par>
                            </p:childTnLst>
                          </p:cTn>
                        </p:par>
                        <p:par>
                          <p:cTn id="14" fill="hold" nodeType="afterGroup">
                            <p:stCondLst>
                              <p:cond delay="1500"/>
                            </p:stCondLst>
                            <p:childTnLst>
                              <p:par>
                                <p:cTn id="15" presetID="1" presetClass="entr" presetSubtype="0" dur="500" fill="hold" grpId="0" nodeType="afterEffect">
                                  <p:stCondLst>
                                    <p:cond delay="0"/>
                                  </p:stCondLst>
                                  <p:childTnLst>
                                    <p:set>
                                      <p:cBhvr>
                                        <p:cTn id="16" dur="1" fill="hold">
                                          <p:stCondLst>
                                            <p:cond delay="499"/>
                                          </p:stCondLst>
                                        </p:cTn>
                                        <p:tgtEl>
                                          <p:spTgt spid="64514">
                                            <p:txEl>
                                              <p:pRg st="2" end="2"/>
                                            </p:txEl>
                                          </p:spTgt>
                                        </p:tgtEl>
                                        <p:attrNameLst>
                                          <p:attrName>style.visibility</p:attrName>
                                        </p:attrNameLst>
                                      </p:cBhvr>
                                      <p:to>
                                        <p:strVal val="visible"/>
                                      </p:to>
                                    </p:set>
                                  </p:childTnLst>
                                </p:cTn>
                              </p:par>
                            </p:childTnLst>
                          </p:cTn>
                        </p:par>
                        <p:par>
                          <p:cTn id="17" fill="hold" nodeType="afterGroup">
                            <p:stCondLst>
                              <p:cond delay="2000"/>
                            </p:stCondLst>
                            <p:childTnLst>
                              <p:par>
                                <p:cTn id="18" presetID="1" presetClass="entr" presetSubtype="0" dur="500" fill="hold" grpId="0" nodeType="afterEffect">
                                  <p:stCondLst>
                                    <p:cond delay="0"/>
                                  </p:stCondLst>
                                  <p:childTnLst>
                                    <p:set>
                                      <p:cBhvr>
                                        <p:cTn id="19" dur="1" fill="hold">
                                          <p:stCondLst>
                                            <p:cond delay="499"/>
                                          </p:stCondLst>
                                        </p:cTn>
                                        <p:tgtEl>
                                          <p:spTgt spid="64514">
                                            <p:txEl>
                                              <p:pRg st="3" end="3"/>
                                            </p:txEl>
                                          </p:spTgt>
                                        </p:tgtEl>
                                        <p:attrNameLst>
                                          <p:attrName>style.visibility</p:attrName>
                                        </p:attrNameLst>
                                      </p:cBhvr>
                                      <p:to>
                                        <p:strVal val="visible"/>
                                      </p:to>
                                    </p:set>
                                  </p:childTnLst>
                                </p:cTn>
                              </p:par>
                            </p:childTnLst>
                          </p:cTn>
                        </p:par>
                        <p:par>
                          <p:cTn id="20" fill="hold" nodeType="afterGroup">
                            <p:stCondLst>
                              <p:cond delay="2500"/>
                            </p:stCondLst>
                            <p:childTnLst>
                              <p:par>
                                <p:cTn id="21" presetID="1" presetClass="entr" presetSubtype="0" dur="500" fill="hold" grpId="0" nodeType="afterEffect">
                                  <p:stCondLst>
                                    <p:cond delay="0"/>
                                  </p:stCondLst>
                                  <p:childTnLst>
                                    <p:set>
                                      <p:cBhvr>
                                        <p:cTn id="22" dur="1" fill="hold">
                                          <p:stCondLst>
                                            <p:cond delay="499"/>
                                          </p:stCondLst>
                                        </p:cTn>
                                        <p:tgtEl>
                                          <p:spTgt spid="64514">
                                            <p:txEl>
                                              <p:pRg st="4" end="4"/>
                                            </p:txEl>
                                          </p:spTgt>
                                        </p:tgtEl>
                                        <p:attrNameLst>
                                          <p:attrName>style.visibility</p:attrName>
                                        </p:attrNameLst>
                                      </p:cBhvr>
                                      <p:to>
                                        <p:strVal val="visible"/>
                                      </p:to>
                                    </p:set>
                                  </p:childTnLst>
                                </p:cTn>
                              </p:par>
                            </p:childTnLst>
                          </p:cTn>
                        </p:par>
                        <p:par>
                          <p:cTn id="23" fill="hold" nodeType="afterGroup">
                            <p:stCondLst>
                              <p:cond delay="3000"/>
                            </p:stCondLst>
                            <p:childTnLst>
                              <p:par>
                                <p:cTn id="24" presetID="1" presetClass="entr" presetSubtype="0" dur="500" fill="hold" grpId="0" nodeType="afterEffect">
                                  <p:stCondLst>
                                    <p:cond delay="0"/>
                                  </p:stCondLst>
                                  <p:childTnLst>
                                    <p:set>
                                      <p:cBhvr>
                                        <p:cTn id="25" dur="1" fill="hold">
                                          <p:stCondLst>
                                            <p:cond delay="499"/>
                                          </p:stCondLst>
                                        </p:cTn>
                                        <p:tgtEl>
                                          <p:spTgt spid="64514">
                                            <p:txEl>
                                              <p:pRg st="5" end="5"/>
                                            </p:txEl>
                                          </p:spTgt>
                                        </p:tgtEl>
                                        <p:attrNameLst>
                                          <p:attrName>style.visibility</p:attrName>
                                        </p:attrNameLst>
                                      </p:cBhvr>
                                      <p:to>
                                        <p:strVal val="visible"/>
                                      </p:to>
                                    </p:set>
                                  </p:childTnLst>
                                </p:cTn>
                              </p:par>
                            </p:childTnLst>
                          </p:cTn>
                        </p:par>
                        <p:par>
                          <p:cTn id="26" fill="hold" nodeType="afterGroup">
                            <p:stCondLst>
                              <p:cond delay="3500"/>
                            </p:stCondLst>
                            <p:childTnLst>
                              <p:par>
                                <p:cTn id="27" presetID="1" presetClass="entr" presetSubtype="0" dur="500" fill="hold" grpId="0" nodeType="afterEffect">
                                  <p:stCondLst>
                                    <p:cond delay="0"/>
                                  </p:stCondLst>
                                  <p:childTnLst>
                                    <p:set>
                                      <p:cBhvr>
                                        <p:cTn id="28" dur="1" fill="hold">
                                          <p:stCondLst>
                                            <p:cond delay="499"/>
                                          </p:stCondLst>
                                        </p:cTn>
                                        <p:tgtEl>
                                          <p:spTgt spid="64514">
                                            <p:txEl>
                                              <p:pRg st="6" end="6"/>
                                            </p:txEl>
                                          </p:spTgt>
                                        </p:tgtEl>
                                        <p:attrNameLst>
                                          <p:attrName>style.visibility</p:attrName>
                                        </p:attrNameLst>
                                      </p:cBhvr>
                                      <p:to>
                                        <p:strVal val="visible"/>
                                      </p:to>
                                    </p:set>
                                  </p:childTnLst>
                                </p:cTn>
                              </p:par>
                            </p:childTnLst>
                          </p:cTn>
                        </p:par>
                        <p:par>
                          <p:cTn id="29" fill="hold" nodeType="afterGroup">
                            <p:stCondLst>
                              <p:cond delay="4000"/>
                            </p:stCondLst>
                            <p:childTnLst>
                              <p:par>
                                <p:cTn id="30" presetID="1" presetClass="entr" presetSubtype="0" dur="500" fill="hold" grpId="0" nodeType="afterEffect">
                                  <p:stCondLst>
                                    <p:cond delay="0"/>
                                  </p:stCondLst>
                                  <p:childTnLst>
                                    <p:set>
                                      <p:cBhvr>
                                        <p:cTn id="31" dur="1" fill="hold">
                                          <p:stCondLst>
                                            <p:cond delay="499"/>
                                          </p:stCondLst>
                                        </p:cTn>
                                        <p:tgtEl>
                                          <p:spTgt spid="64514">
                                            <p:txEl>
                                              <p:pRg st="7" end="7"/>
                                            </p:txEl>
                                          </p:spTgt>
                                        </p:tgtEl>
                                        <p:attrNameLst>
                                          <p:attrName>style.visibility</p:attrName>
                                        </p:attrNameLst>
                                      </p:cBhvr>
                                      <p:to>
                                        <p:strVal val="visible"/>
                                      </p:to>
                                    </p:set>
                                  </p:childTnLst>
                                </p:cTn>
                              </p:par>
                            </p:childTnLst>
                          </p:cTn>
                        </p:par>
                        <p:par>
                          <p:cTn id="32" fill="hold" nodeType="afterGroup">
                            <p:stCondLst>
                              <p:cond delay="4500"/>
                            </p:stCondLst>
                            <p:childTnLst>
                              <p:par>
                                <p:cTn id="33" presetID="1" presetClass="entr" presetSubtype="0" dur="500" fill="hold" grpId="0" nodeType="afterEffect">
                                  <p:stCondLst>
                                    <p:cond delay="0"/>
                                  </p:stCondLst>
                                  <p:childTnLst>
                                    <p:set>
                                      <p:cBhvr>
                                        <p:cTn id="34" dur="1" fill="hold">
                                          <p:stCondLst>
                                            <p:cond delay="499"/>
                                          </p:stCondLst>
                                        </p:cTn>
                                        <p:tgtEl>
                                          <p:spTgt spid="645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uiExpand="1" build="p" advAuto="0"/>
      <p:bldP spid="64516" grpId="0"/>
    </p:bldLst>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5597" name="Rectangle 61"/>
          <p:cNvSpPr>
            <a:spLocks noGrp="1" noChangeArrowheads="1"/>
          </p:cNvSpPr>
          <p:nvPr>
            <p:ph type="title"/>
          </p:nvPr>
        </p:nvSpPr>
        <p:spPr>
          <a:xfrm>
            <a:off x="609600" y="173038"/>
            <a:ext cx="8229600" cy="741362"/>
          </a:xfrm>
          <a:noFill/>
        </p:spPr>
        <p:txBody>
          <a:bodyPr>
            <a:normAutofit fontScale="90000"/>
          </a:bodyPr>
          <a:lstStyle>
            <a:defPPr/>
          </a:lstStyle>
          <a:p>
            <a:r>
              <a:rPr lang="en-US">
                <a:latin typeface="Times" pitchFamily="2" charset="0"/>
              </a:rPr>
              <a:t>Solution</a:t>
            </a:r>
          </a:p>
        </p:txBody>
      </p:sp>
      <p:grpSp>
        <p:nvGrpSpPr>
          <p:cNvPr id="65607" name="Group 71"/>
          <p:cNvGrpSpPr/>
          <p:nvPr/>
        </p:nvGrpSpPr>
        <p:grpSpPr>
          <a:xfrm>
            <a:off x="457200" y="1316038"/>
            <a:ext cx="7848600" cy="5116512"/>
            <a:chOff x="288" y="829"/>
            <a:chExt cx="4944" cy="3223"/>
          </a:xfrm>
        </p:grpSpPr>
        <p:grpSp>
          <p:nvGrpSpPr>
            <p:cNvPr id="65605" name="Group 69"/>
            <p:cNvGrpSpPr/>
            <p:nvPr/>
          </p:nvGrpSpPr>
          <p:grpSpPr>
            <a:xfrm>
              <a:off x="288" y="1271"/>
              <a:ext cx="4944" cy="2781"/>
              <a:chOff x="288" y="1079"/>
              <a:chExt cx="4944" cy="2781"/>
            </a:xfrm>
          </p:grpSpPr>
          <p:sp>
            <p:nvSpPr>
              <p:cNvPr id="65545" name="Rectangle 9"/>
              <p:cNvSpPr>
                <a:spLocks noChangeArrowheads="1"/>
              </p:cNvSpPr>
              <p:nvPr/>
            </p:nvSpPr>
            <p:spPr bwMode="auto">
              <a:xfrm>
                <a:off x="4870" y="3445"/>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600" b="0">
                    <a:solidFill>
                      <a:srgbClr val="000000"/>
                    </a:solidFill>
                  </a:rPr>
                  <a:t>8</a:t>
                </a:r>
                <a:endParaRPr lang="en-US" sz="2000"/>
              </a:p>
            </p:txBody>
          </p:sp>
          <p:sp>
            <p:nvSpPr>
              <p:cNvPr id="65546" name="Rectangle 10"/>
              <p:cNvSpPr>
                <a:spLocks noChangeArrowheads="1"/>
              </p:cNvSpPr>
              <p:nvPr/>
            </p:nvSpPr>
            <p:spPr bwMode="auto">
              <a:xfrm>
                <a:off x="4932" y="3445"/>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600" b="0">
                    <a:solidFill>
                      <a:srgbClr val="000000"/>
                    </a:solidFill>
                  </a:rPr>
                  <a:t>5</a:t>
                </a:r>
                <a:endParaRPr lang="en-US" sz="2000"/>
              </a:p>
            </p:txBody>
          </p:sp>
          <p:sp>
            <p:nvSpPr>
              <p:cNvPr id="65547" name="Rectangle 11"/>
              <p:cNvSpPr>
                <a:spLocks noChangeArrowheads="1"/>
              </p:cNvSpPr>
              <p:nvPr/>
            </p:nvSpPr>
            <p:spPr bwMode="auto">
              <a:xfrm>
                <a:off x="4340" y="3445"/>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600" b="0">
                    <a:solidFill>
                      <a:srgbClr val="000000"/>
                    </a:solidFill>
                  </a:rPr>
                  <a:t>7</a:t>
                </a:r>
                <a:endParaRPr lang="en-US" sz="2000"/>
              </a:p>
            </p:txBody>
          </p:sp>
          <p:sp>
            <p:nvSpPr>
              <p:cNvPr id="65548" name="Rectangle 12"/>
              <p:cNvSpPr>
                <a:spLocks noChangeArrowheads="1"/>
              </p:cNvSpPr>
              <p:nvPr/>
            </p:nvSpPr>
            <p:spPr bwMode="auto">
              <a:xfrm>
                <a:off x="4401" y="3445"/>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600" b="0">
                    <a:solidFill>
                      <a:srgbClr val="000000"/>
                    </a:solidFill>
                  </a:rPr>
                  <a:t>5</a:t>
                </a:r>
                <a:endParaRPr lang="en-US" sz="2000"/>
              </a:p>
            </p:txBody>
          </p:sp>
          <p:sp>
            <p:nvSpPr>
              <p:cNvPr id="65549" name="Rectangle 13"/>
              <p:cNvSpPr>
                <a:spLocks noChangeArrowheads="1"/>
              </p:cNvSpPr>
              <p:nvPr/>
            </p:nvSpPr>
            <p:spPr bwMode="auto">
              <a:xfrm>
                <a:off x="3797" y="3445"/>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600" b="0">
                    <a:solidFill>
                      <a:srgbClr val="000000"/>
                    </a:solidFill>
                  </a:rPr>
                  <a:t>6</a:t>
                </a:r>
                <a:endParaRPr lang="en-US" sz="2000"/>
              </a:p>
            </p:txBody>
          </p:sp>
          <p:sp>
            <p:nvSpPr>
              <p:cNvPr id="65550" name="Rectangle 14"/>
              <p:cNvSpPr>
                <a:spLocks noChangeArrowheads="1"/>
              </p:cNvSpPr>
              <p:nvPr/>
            </p:nvSpPr>
            <p:spPr bwMode="auto">
              <a:xfrm>
                <a:off x="3858" y="3445"/>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600" b="0">
                    <a:solidFill>
                      <a:srgbClr val="000000"/>
                    </a:solidFill>
                  </a:rPr>
                  <a:t>5</a:t>
                </a:r>
                <a:endParaRPr lang="en-US" sz="2000"/>
              </a:p>
            </p:txBody>
          </p:sp>
          <p:sp>
            <p:nvSpPr>
              <p:cNvPr id="65551" name="Rectangle 15"/>
              <p:cNvSpPr>
                <a:spLocks noChangeArrowheads="1"/>
              </p:cNvSpPr>
              <p:nvPr/>
            </p:nvSpPr>
            <p:spPr bwMode="auto">
              <a:xfrm>
                <a:off x="3266" y="3445"/>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600" b="0">
                    <a:solidFill>
                      <a:srgbClr val="000000"/>
                    </a:solidFill>
                  </a:rPr>
                  <a:t>5</a:t>
                </a:r>
                <a:endParaRPr lang="en-US" sz="2000"/>
              </a:p>
            </p:txBody>
          </p:sp>
          <p:sp>
            <p:nvSpPr>
              <p:cNvPr id="65552" name="Rectangle 16"/>
              <p:cNvSpPr>
                <a:spLocks noChangeArrowheads="1"/>
              </p:cNvSpPr>
              <p:nvPr/>
            </p:nvSpPr>
            <p:spPr bwMode="auto">
              <a:xfrm>
                <a:off x="3329" y="3445"/>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600" b="0">
                    <a:solidFill>
                      <a:srgbClr val="000000"/>
                    </a:solidFill>
                  </a:rPr>
                  <a:t>5</a:t>
                </a:r>
                <a:endParaRPr lang="en-US" sz="2000"/>
              </a:p>
            </p:txBody>
          </p:sp>
          <p:sp>
            <p:nvSpPr>
              <p:cNvPr id="65553" name="Rectangle 17"/>
              <p:cNvSpPr>
                <a:spLocks noChangeArrowheads="1"/>
              </p:cNvSpPr>
              <p:nvPr/>
            </p:nvSpPr>
            <p:spPr bwMode="auto">
              <a:xfrm>
                <a:off x="2724" y="3445"/>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600" b="0">
                    <a:solidFill>
                      <a:srgbClr val="000000"/>
                    </a:solidFill>
                  </a:rPr>
                  <a:t>4</a:t>
                </a:r>
                <a:endParaRPr lang="en-US" sz="2000"/>
              </a:p>
            </p:txBody>
          </p:sp>
          <p:sp>
            <p:nvSpPr>
              <p:cNvPr id="65554" name="Rectangle 18"/>
              <p:cNvSpPr>
                <a:spLocks noChangeArrowheads="1"/>
              </p:cNvSpPr>
              <p:nvPr/>
            </p:nvSpPr>
            <p:spPr bwMode="auto">
              <a:xfrm>
                <a:off x="2786" y="3445"/>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600" b="0">
                    <a:solidFill>
                      <a:srgbClr val="000000"/>
                    </a:solidFill>
                  </a:rPr>
                  <a:t>5</a:t>
                </a:r>
                <a:endParaRPr lang="en-US" sz="2000"/>
              </a:p>
            </p:txBody>
          </p:sp>
          <p:sp>
            <p:nvSpPr>
              <p:cNvPr id="65555" name="Rectangle 19"/>
              <p:cNvSpPr>
                <a:spLocks noChangeArrowheads="1"/>
              </p:cNvSpPr>
              <p:nvPr/>
            </p:nvSpPr>
            <p:spPr bwMode="auto">
              <a:xfrm>
                <a:off x="2182" y="3445"/>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600" b="0">
                    <a:solidFill>
                      <a:srgbClr val="000000"/>
                    </a:solidFill>
                  </a:rPr>
                  <a:t>3</a:t>
                </a:r>
                <a:endParaRPr lang="en-US" sz="2000"/>
              </a:p>
            </p:txBody>
          </p:sp>
          <p:sp>
            <p:nvSpPr>
              <p:cNvPr id="65556" name="Rectangle 20"/>
              <p:cNvSpPr>
                <a:spLocks noChangeArrowheads="1"/>
              </p:cNvSpPr>
              <p:nvPr/>
            </p:nvSpPr>
            <p:spPr bwMode="auto">
              <a:xfrm>
                <a:off x="2243" y="3445"/>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600" b="0">
                    <a:solidFill>
                      <a:srgbClr val="000000"/>
                    </a:solidFill>
                  </a:rPr>
                  <a:t>5</a:t>
                </a:r>
                <a:endParaRPr lang="en-US" sz="2000"/>
              </a:p>
            </p:txBody>
          </p:sp>
          <p:sp>
            <p:nvSpPr>
              <p:cNvPr id="65557" name="Rectangle 21"/>
              <p:cNvSpPr>
                <a:spLocks noChangeArrowheads="1"/>
              </p:cNvSpPr>
              <p:nvPr/>
            </p:nvSpPr>
            <p:spPr bwMode="auto">
              <a:xfrm>
                <a:off x="1651" y="3445"/>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600" b="0">
                    <a:solidFill>
                      <a:srgbClr val="000000"/>
                    </a:solidFill>
                  </a:rPr>
                  <a:t>2</a:t>
                </a:r>
                <a:endParaRPr lang="en-US" sz="2000"/>
              </a:p>
            </p:txBody>
          </p:sp>
          <p:sp>
            <p:nvSpPr>
              <p:cNvPr id="65558" name="Rectangle 22"/>
              <p:cNvSpPr>
                <a:spLocks noChangeArrowheads="1"/>
              </p:cNvSpPr>
              <p:nvPr/>
            </p:nvSpPr>
            <p:spPr bwMode="auto">
              <a:xfrm>
                <a:off x="1713" y="3445"/>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600" b="0">
                    <a:solidFill>
                      <a:srgbClr val="000000"/>
                    </a:solidFill>
                  </a:rPr>
                  <a:t>5</a:t>
                </a:r>
                <a:endParaRPr lang="en-US" sz="2000"/>
              </a:p>
            </p:txBody>
          </p:sp>
          <p:sp>
            <p:nvSpPr>
              <p:cNvPr id="65559" name="Line 23"/>
              <p:cNvSpPr>
                <a:spLocks noChangeShapeType="1"/>
              </p:cNvSpPr>
              <p:nvPr/>
            </p:nvSpPr>
            <p:spPr bwMode="auto">
              <a:xfrm>
                <a:off x="4937" y="3344"/>
                <a:ext cx="1" cy="82"/>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65560" name="Line 24"/>
              <p:cNvSpPr>
                <a:spLocks noChangeShapeType="1"/>
              </p:cNvSpPr>
              <p:nvPr/>
            </p:nvSpPr>
            <p:spPr bwMode="auto">
              <a:xfrm>
                <a:off x="4401" y="3344"/>
                <a:ext cx="1" cy="82"/>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65561" name="Line 25"/>
              <p:cNvSpPr>
                <a:spLocks noChangeShapeType="1"/>
              </p:cNvSpPr>
              <p:nvPr/>
            </p:nvSpPr>
            <p:spPr bwMode="auto">
              <a:xfrm>
                <a:off x="3871" y="3344"/>
                <a:ext cx="2" cy="82"/>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65562" name="Line 26"/>
              <p:cNvSpPr>
                <a:spLocks noChangeShapeType="1"/>
              </p:cNvSpPr>
              <p:nvPr/>
            </p:nvSpPr>
            <p:spPr bwMode="auto">
              <a:xfrm>
                <a:off x="3322" y="3344"/>
                <a:ext cx="1" cy="82"/>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65563" name="Line 27"/>
              <p:cNvSpPr>
                <a:spLocks noChangeShapeType="1"/>
              </p:cNvSpPr>
              <p:nvPr/>
            </p:nvSpPr>
            <p:spPr bwMode="auto">
              <a:xfrm>
                <a:off x="2786" y="3344"/>
                <a:ext cx="1" cy="82"/>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65564" name="Line 28"/>
              <p:cNvSpPr>
                <a:spLocks noChangeShapeType="1"/>
              </p:cNvSpPr>
              <p:nvPr/>
            </p:nvSpPr>
            <p:spPr bwMode="auto">
              <a:xfrm>
                <a:off x="2248" y="3344"/>
                <a:ext cx="1" cy="82"/>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65565" name="Line 29"/>
              <p:cNvSpPr>
                <a:spLocks noChangeShapeType="1"/>
              </p:cNvSpPr>
              <p:nvPr/>
            </p:nvSpPr>
            <p:spPr bwMode="auto">
              <a:xfrm>
                <a:off x="1713" y="3344"/>
                <a:ext cx="1" cy="82"/>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65566" name="Rectangle 30"/>
              <p:cNvSpPr>
                <a:spLocks noChangeArrowheads="1"/>
              </p:cNvSpPr>
              <p:nvPr/>
            </p:nvSpPr>
            <p:spPr bwMode="auto">
              <a:xfrm>
                <a:off x="1061" y="1522"/>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600" b="0">
                    <a:solidFill>
                      <a:srgbClr val="000000"/>
                    </a:solidFill>
                  </a:rPr>
                  <a:t>2</a:t>
                </a:r>
                <a:endParaRPr lang="en-US" sz="2000"/>
              </a:p>
            </p:txBody>
          </p:sp>
          <p:sp>
            <p:nvSpPr>
              <p:cNvPr id="65567" name="Rectangle 31"/>
              <p:cNvSpPr>
                <a:spLocks noChangeArrowheads="1"/>
              </p:cNvSpPr>
              <p:nvPr/>
            </p:nvSpPr>
            <p:spPr bwMode="auto">
              <a:xfrm>
                <a:off x="1123" y="1522"/>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600" b="0">
                    <a:solidFill>
                      <a:srgbClr val="000000"/>
                    </a:solidFill>
                  </a:rPr>
                  <a:t>0</a:t>
                </a:r>
                <a:endParaRPr lang="en-US" sz="2000"/>
              </a:p>
            </p:txBody>
          </p:sp>
          <p:sp>
            <p:nvSpPr>
              <p:cNvPr id="65568" name="Rectangle 32"/>
              <p:cNvSpPr>
                <a:spLocks noChangeArrowheads="1"/>
              </p:cNvSpPr>
              <p:nvPr/>
            </p:nvSpPr>
            <p:spPr bwMode="auto">
              <a:xfrm>
                <a:off x="1185" y="1522"/>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600" b="0">
                    <a:solidFill>
                      <a:srgbClr val="000000"/>
                    </a:solidFill>
                  </a:rPr>
                  <a:t>0</a:t>
                </a:r>
                <a:endParaRPr lang="en-US" sz="2000"/>
              </a:p>
            </p:txBody>
          </p:sp>
          <p:sp>
            <p:nvSpPr>
              <p:cNvPr id="65569" name="Rectangle 33"/>
              <p:cNvSpPr>
                <a:spLocks noChangeArrowheads="1"/>
              </p:cNvSpPr>
              <p:nvPr/>
            </p:nvSpPr>
            <p:spPr bwMode="auto">
              <a:xfrm>
                <a:off x="1061" y="2357"/>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600" b="0">
                    <a:solidFill>
                      <a:srgbClr val="000000"/>
                    </a:solidFill>
                  </a:rPr>
                  <a:t>1</a:t>
                </a:r>
                <a:endParaRPr lang="en-US" sz="2000"/>
              </a:p>
            </p:txBody>
          </p:sp>
          <p:sp>
            <p:nvSpPr>
              <p:cNvPr id="65570" name="Rectangle 34"/>
              <p:cNvSpPr>
                <a:spLocks noChangeArrowheads="1"/>
              </p:cNvSpPr>
              <p:nvPr/>
            </p:nvSpPr>
            <p:spPr bwMode="auto">
              <a:xfrm>
                <a:off x="1123" y="2357"/>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600" b="0">
                    <a:solidFill>
                      <a:srgbClr val="000000"/>
                    </a:solidFill>
                  </a:rPr>
                  <a:t>0</a:t>
                </a:r>
                <a:endParaRPr lang="en-US" sz="2000"/>
              </a:p>
            </p:txBody>
          </p:sp>
          <p:sp>
            <p:nvSpPr>
              <p:cNvPr id="65571" name="Rectangle 35"/>
              <p:cNvSpPr>
                <a:spLocks noChangeArrowheads="1"/>
              </p:cNvSpPr>
              <p:nvPr/>
            </p:nvSpPr>
            <p:spPr bwMode="auto">
              <a:xfrm>
                <a:off x="1185" y="2357"/>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600" b="0">
                    <a:solidFill>
                      <a:srgbClr val="000000"/>
                    </a:solidFill>
                  </a:rPr>
                  <a:t>0</a:t>
                </a:r>
                <a:endParaRPr lang="en-US" sz="2000"/>
              </a:p>
            </p:txBody>
          </p:sp>
          <p:sp>
            <p:nvSpPr>
              <p:cNvPr id="65572" name="Rectangle 36"/>
              <p:cNvSpPr>
                <a:spLocks noChangeArrowheads="1"/>
              </p:cNvSpPr>
              <p:nvPr/>
            </p:nvSpPr>
            <p:spPr bwMode="auto">
              <a:xfrm>
                <a:off x="1185" y="3192"/>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600" b="0">
                    <a:solidFill>
                      <a:srgbClr val="000000"/>
                    </a:solidFill>
                  </a:rPr>
                  <a:t>0</a:t>
                </a:r>
                <a:endParaRPr lang="en-US" sz="2000"/>
              </a:p>
            </p:txBody>
          </p:sp>
          <p:sp>
            <p:nvSpPr>
              <p:cNvPr id="65573" name="Line 37"/>
              <p:cNvSpPr>
                <a:spLocks noChangeShapeType="1"/>
              </p:cNvSpPr>
              <p:nvPr/>
            </p:nvSpPr>
            <p:spPr bwMode="auto">
              <a:xfrm flipH="1">
                <a:off x="1287" y="1589"/>
                <a:ext cx="93"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65574" name="Line 38"/>
              <p:cNvSpPr>
                <a:spLocks noChangeShapeType="1"/>
              </p:cNvSpPr>
              <p:nvPr/>
            </p:nvSpPr>
            <p:spPr bwMode="auto">
              <a:xfrm flipH="1">
                <a:off x="1287" y="2431"/>
                <a:ext cx="93"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65575" name="Line 39"/>
              <p:cNvSpPr>
                <a:spLocks noChangeShapeType="1"/>
              </p:cNvSpPr>
              <p:nvPr/>
            </p:nvSpPr>
            <p:spPr bwMode="auto">
              <a:xfrm flipH="1">
                <a:off x="1287" y="3266"/>
                <a:ext cx="93"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65579" name="Line 43"/>
              <p:cNvSpPr>
                <a:spLocks noChangeShapeType="1"/>
              </p:cNvSpPr>
              <p:nvPr/>
            </p:nvSpPr>
            <p:spPr bwMode="auto">
              <a:xfrm>
                <a:off x="1376" y="3330"/>
                <a:ext cx="385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65589" name="Line 53"/>
              <p:cNvSpPr>
                <a:spLocks noChangeShapeType="1"/>
              </p:cNvSpPr>
              <p:nvPr/>
            </p:nvSpPr>
            <p:spPr bwMode="auto">
              <a:xfrm flipV="1">
                <a:off x="1380" y="1079"/>
                <a:ext cx="1" cy="2258"/>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65590" name="Freeform 54"/>
              <p:cNvSpPr/>
              <p:nvPr/>
            </p:nvSpPr>
            <p:spPr bwMode="auto">
              <a:xfrm>
                <a:off x="4672" y="2043"/>
                <a:ext cx="531" cy="1223"/>
              </a:xfrm>
              <a:custGeom>
                <a:gdLst>
                  <a:gd name="T0" fmla="*/ 0 w 444"/>
                  <a:gd name="T1" fmla="*/ 1223 h 1223"/>
                  <a:gd name="T2" fmla="*/ 444 w 444"/>
                  <a:gd name="T3" fmla="*/ 1223 h 1223"/>
                  <a:gd name="T4" fmla="*/ 444 w 444"/>
                  <a:gd name="T5" fmla="*/ 0 h 1223"/>
                  <a:gd name="T6" fmla="*/ 0 w 444"/>
                  <a:gd name="T7" fmla="*/ 0 h 1223"/>
                  <a:gd name="T8" fmla="*/ 0 w 444"/>
                  <a:gd name="T9" fmla="*/ 1223 h 1223"/>
                  <a:gd name="T10" fmla="*/ 0 w 444"/>
                  <a:gd name="T11" fmla="*/ 1223 h 1223"/>
                </a:gdLst>
                <a:cxnLst>
                  <a:cxn ang="0">
                    <a:pos x="T0" y="T1"/>
                  </a:cxn>
                  <a:cxn ang="0">
                    <a:pos x="T2" y="T3"/>
                  </a:cxn>
                  <a:cxn ang="0">
                    <a:pos x="T4" y="T5"/>
                  </a:cxn>
                  <a:cxn ang="0">
                    <a:pos x="T6" y="T7"/>
                  </a:cxn>
                  <a:cxn ang="0">
                    <a:pos x="T8" y="T9"/>
                  </a:cxn>
                  <a:cxn ang="0">
                    <a:pos x="T10" y="T11"/>
                  </a:cxn>
                </a:cxnLst>
                <a:rect l="0" t="0" r="r" b="b"/>
                <a:pathLst>
                  <a:path w="442" h="1223">
                    <a:moveTo>
                      <a:pt x="0" y="1223"/>
                    </a:moveTo>
                    <a:lnTo>
                      <a:pt x="444" y="1223"/>
                    </a:lnTo>
                    <a:lnTo>
                      <a:pt x="444" y="0"/>
                    </a:lnTo>
                    <a:lnTo>
                      <a:pt x="0" y="0"/>
                    </a:lnTo>
                    <a:lnTo>
                      <a:pt x="0" y="1223"/>
                    </a:lnTo>
                    <a:lnTo>
                      <a:pt x="0" y="1223"/>
                    </a:lnTo>
                  </a:path>
                </a:pathLst>
              </a:custGeom>
              <a:solidFill>
                <a:srgbClr val="CCCCFF"/>
              </a:solidFill>
              <a:ln w="15875">
                <a:solidFill>
                  <a:srgbClr val="000000"/>
                </a:solidFill>
                <a:prstDash val="solid"/>
                <a:rou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65591" name="Freeform 55"/>
              <p:cNvSpPr/>
              <p:nvPr/>
            </p:nvSpPr>
            <p:spPr bwMode="auto">
              <a:xfrm>
                <a:off x="4130" y="1267"/>
                <a:ext cx="542" cy="1999"/>
              </a:xfrm>
              <a:custGeom>
                <a:gdLst>
                  <a:gd name="T0" fmla="*/ 0 w 454"/>
                  <a:gd name="T1" fmla="*/ 1999 h 1999"/>
                  <a:gd name="T2" fmla="*/ 454 w 454"/>
                  <a:gd name="T3" fmla="*/ 1999 h 1999"/>
                  <a:gd name="T4" fmla="*/ 454 w 454"/>
                  <a:gd name="T5" fmla="*/ 0 h 1999"/>
                  <a:gd name="T6" fmla="*/ 0 w 454"/>
                  <a:gd name="T7" fmla="*/ 0 h 1999"/>
                  <a:gd name="T8" fmla="*/ 0 w 454"/>
                  <a:gd name="T9" fmla="*/ 1999 h 1999"/>
                  <a:gd name="T10" fmla="*/ 0 w 454"/>
                  <a:gd name="T11" fmla="*/ 1999 h 1999"/>
                </a:gdLst>
                <a:cxnLst>
                  <a:cxn ang="0">
                    <a:pos x="T0" y="T1"/>
                  </a:cxn>
                  <a:cxn ang="0">
                    <a:pos x="T2" y="T3"/>
                  </a:cxn>
                  <a:cxn ang="0">
                    <a:pos x="T4" y="T5"/>
                  </a:cxn>
                  <a:cxn ang="0">
                    <a:pos x="T6" y="T7"/>
                  </a:cxn>
                  <a:cxn ang="0">
                    <a:pos x="T8" y="T9"/>
                  </a:cxn>
                  <a:cxn ang="0">
                    <a:pos x="T10" y="T11"/>
                  </a:cxn>
                </a:cxnLst>
                <a:rect l="0" t="0" r="r" b="b"/>
                <a:pathLst>
                  <a:path w="452" h="1999">
                    <a:moveTo>
                      <a:pt x="0" y="1999"/>
                    </a:moveTo>
                    <a:lnTo>
                      <a:pt x="454" y="1999"/>
                    </a:lnTo>
                    <a:lnTo>
                      <a:pt x="454" y="0"/>
                    </a:lnTo>
                    <a:lnTo>
                      <a:pt x="0" y="0"/>
                    </a:lnTo>
                    <a:lnTo>
                      <a:pt x="0" y="1999"/>
                    </a:lnTo>
                    <a:lnTo>
                      <a:pt x="0" y="1999"/>
                    </a:lnTo>
                  </a:path>
                </a:pathLst>
              </a:custGeom>
              <a:solidFill>
                <a:srgbClr val="CCCCFF"/>
              </a:solidFill>
              <a:ln w="15875">
                <a:solidFill>
                  <a:srgbClr val="000000"/>
                </a:solidFill>
                <a:prstDash val="solid"/>
                <a:rou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65592" name="Freeform 56"/>
              <p:cNvSpPr/>
              <p:nvPr/>
            </p:nvSpPr>
            <p:spPr bwMode="auto">
              <a:xfrm>
                <a:off x="3600" y="1149"/>
                <a:ext cx="530" cy="2117"/>
              </a:xfrm>
              <a:custGeom>
                <a:gdLst>
                  <a:gd name="T0" fmla="*/ 0 w 443"/>
                  <a:gd name="T1" fmla="*/ 2117 h 2117"/>
                  <a:gd name="T2" fmla="*/ 443 w 443"/>
                  <a:gd name="T3" fmla="*/ 2117 h 2117"/>
                  <a:gd name="T4" fmla="*/ 443 w 443"/>
                  <a:gd name="T5" fmla="*/ 0 h 2117"/>
                  <a:gd name="T6" fmla="*/ 0 w 443"/>
                  <a:gd name="T7" fmla="*/ 0 h 2117"/>
                  <a:gd name="T8" fmla="*/ 0 w 443"/>
                  <a:gd name="T9" fmla="*/ 2117 h 2117"/>
                  <a:gd name="T10" fmla="*/ 0 w 443"/>
                  <a:gd name="T11" fmla="*/ 2117 h 2117"/>
                </a:gdLst>
                <a:cxnLst>
                  <a:cxn ang="0">
                    <a:pos x="T0" y="T1"/>
                  </a:cxn>
                  <a:cxn ang="0">
                    <a:pos x="T2" y="T3"/>
                  </a:cxn>
                  <a:cxn ang="0">
                    <a:pos x="T4" y="T5"/>
                  </a:cxn>
                  <a:cxn ang="0">
                    <a:pos x="T6" y="T7"/>
                  </a:cxn>
                  <a:cxn ang="0">
                    <a:pos x="T8" y="T9"/>
                  </a:cxn>
                  <a:cxn ang="0">
                    <a:pos x="T10" y="T11"/>
                  </a:cxn>
                </a:cxnLst>
                <a:rect l="0" t="0" r="r" b="b"/>
                <a:pathLst>
                  <a:path w="442" h="2117">
                    <a:moveTo>
                      <a:pt x="0" y="2117"/>
                    </a:moveTo>
                    <a:lnTo>
                      <a:pt x="443" y="2117"/>
                    </a:lnTo>
                    <a:lnTo>
                      <a:pt x="443" y="0"/>
                    </a:lnTo>
                    <a:lnTo>
                      <a:pt x="0" y="0"/>
                    </a:lnTo>
                    <a:lnTo>
                      <a:pt x="0" y="2117"/>
                    </a:lnTo>
                    <a:lnTo>
                      <a:pt x="0" y="2117"/>
                    </a:lnTo>
                  </a:path>
                </a:pathLst>
              </a:custGeom>
              <a:solidFill>
                <a:srgbClr val="CCCCFF"/>
              </a:solidFill>
              <a:ln w="15875">
                <a:solidFill>
                  <a:srgbClr val="000000"/>
                </a:solidFill>
                <a:prstDash val="solid"/>
                <a:rou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65593" name="Freeform 57"/>
              <p:cNvSpPr/>
              <p:nvPr/>
            </p:nvSpPr>
            <p:spPr bwMode="auto">
              <a:xfrm>
                <a:off x="3057" y="1714"/>
                <a:ext cx="543" cy="1552"/>
              </a:xfrm>
              <a:custGeom>
                <a:gdLst>
                  <a:gd name="T0" fmla="*/ 0 w 454"/>
                  <a:gd name="T1" fmla="*/ 1552 h 1552"/>
                  <a:gd name="T2" fmla="*/ 454 w 454"/>
                  <a:gd name="T3" fmla="*/ 1552 h 1552"/>
                  <a:gd name="T4" fmla="*/ 454 w 454"/>
                  <a:gd name="T5" fmla="*/ 0 h 1552"/>
                  <a:gd name="T6" fmla="*/ 0 w 454"/>
                  <a:gd name="T7" fmla="*/ 0 h 1552"/>
                  <a:gd name="T8" fmla="*/ 0 w 454"/>
                  <a:gd name="T9" fmla="*/ 1552 h 1552"/>
                  <a:gd name="T10" fmla="*/ 0 w 454"/>
                  <a:gd name="T11" fmla="*/ 1552 h 1552"/>
                </a:gdLst>
                <a:cxnLst>
                  <a:cxn ang="0">
                    <a:pos x="T0" y="T1"/>
                  </a:cxn>
                  <a:cxn ang="0">
                    <a:pos x="T2" y="T3"/>
                  </a:cxn>
                  <a:cxn ang="0">
                    <a:pos x="T4" y="T5"/>
                  </a:cxn>
                  <a:cxn ang="0">
                    <a:pos x="T6" y="T7"/>
                  </a:cxn>
                  <a:cxn ang="0">
                    <a:pos x="T8" y="T9"/>
                  </a:cxn>
                  <a:cxn ang="0">
                    <a:pos x="T10" y="T11"/>
                  </a:cxn>
                </a:cxnLst>
                <a:rect l="0" t="0" r="r" b="b"/>
                <a:pathLst>
                  <a:path w="452" h="1552">
                    <a:moveTo>
                      <a:pt x="0" y="1552"/>
                    </a:moveTo>
                    <a:lnTo>
                      <a:pt x="454" y="1552"/>
                    </a:lnTo>
                    <a:lnTo>
                      <a:pt x="454" y="0"/>
                    </a:lnTo>
                    <a:lnTo>
                      <a:pt x="0" y="0"/>
                    </a:lnTo>
                    <a:lnTo>
                      <a:pt x="0" y="1552"/>
                    </a:lnTo>
                    <a:lnTo>
                      <a:pt x="0" y="1552"/>
                    </a:lnTo>
                  </a:path>
                </a:pathLst>
              </a:custGeom>
              <a:solidFill>
                <a:srgbClr val="CCCCFF"/>
              </a:solidFill>
              <a:ln w="15875">
                <a:solidFill>
                  <a:srgbClr val="000000"/>
                </a:solidFill>
                <a:prstDash val="solid"/>
                <a:rou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65594" name="Freeform 58"/>
              <p:cNvSpPr/>
              <p:nvPr/>
            </p:nvSpPr>
            <p:spPr bwMode="auto">
              <a:xfrm>
                <a:off x="2526" y="2631"/>
                <a:ext cx="531" cy="635"/>
              </a:xfrm>
              <a:custGeom>
                <a:gdLst>
                  <a:gd name="T0" fmla="*/ 0 w 444"/>
                  <a:gd name="T1" fmla="*/ 635 h 635"/>
                  <a:gd name="T2" fmla="*/ 444 w 444"/>
                  <a:gd name="T3" fmla="*/ 635 h 635"/>
                  <a:gd name="T4" fmla="*/ 444 w 444"/>
                  <a:gd name="T5" fmla="*/ 0 h 635"/>
                  <a:gd name="T6" fmla="*/ 0 w 444"/>
                  <a:gd name="T7" fmla="*/ 0 h 635"/>
                  <a:gd name="T8" fmla="*/ 0 w 444"/>
                  <a:gd name="T9" fmla="*/ 635 h 635"/>
                  <a:gd name="T10" fmla="*/ 0 w 444"/>
                  <a:gd name="T11" fmla="*/ 635 h 635"/>
                </a:gdLst>
                <a:cxnLst>
                  <a:cxn ang="0">
                    <a:pos x="T0" y="T1"/>
                  </a:cxn>
                  <a:cxn ang="0">
                    <a:pos x="T2" y="T3"/>
                  </a:cxn>
                  <a:cxn ang="0">
                    <a:pos x="T4" y="T5"/>
                  </a:cxn>
                  <a:cxn ang="0">
                    <a:pos x="T6" y="T7"/>
                  </a:cxn>
                  <a:cxn ang="0">
                    <a:pos x="T8" y="T9"/>
                  </a:cxn>
                  <a:cxn ang="0">
                    <a:pos x="T10" y="T11"/>
                  </a:cxn>
                </a:cxnLst>
                <a:rect l="0" t="0" r="r" b="b"/>
                <a:pathLst>
                  <a:path w="442" h="635">
                    <a:moveTo>
                      <a:pt x="0" y="635"/>
                    </a:moveTo>
                    <a:lnTo>
                      <a:pt x="444" y="635"/>
                    </a:lnTo>
                    <a:lnTo>
                      <a:pt x="444" y="0"/>
                    </a:lnTo>
                    <a:lnTo>
                      <a:pt x="0" y="0"/>
                    </a:lnTo>
                    <a:lnTo>
                      <a:pt x="0" y="635"/>
                    </a:lnTo>
                    <a:lnTo>
                      <a:pt x="0" y="635"/>
                    </a:lnTo>
                  </a:path>
                </a:pathLst>
              </a:custGeom>
              <a:solidFill>
                <a:srgbClr val="CCCCFF"/>
              </a:solidFill>
              <a:ln w="15875">
                <a:solidFill>
                  <a:srgbClr val="000000"/>
                </a:solidFill>
                <a:prstDash val="solid"/>
                <a:rou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65595" name="Freeform 59"/>
              <p:cNvSpPr/>
              <p:nvPr/>
            </p:nvSpPr>
            <p:spPr bwMode="auto">
              <a:xfrm>
                <a:off x="1985" y="2784"/>
                <a:ext cx="541" cy="482"/>
              </a:xfrm>
              <a:custGeom>
                <a:gdLst>
                  <a:gd name="T0" fmla="*/ 0 w 453"/>
                  <a:gd name="T1" fmla="*/ 482 h 482"/>
                  <a:gd name="T2" fmla="*/ 453 w 453"/>
                  <a:gd name="T3" fmla="*/ 482 h 482"/>
                  <a:gd name="T4" fmla="*/ 453 w 453"/>
                  <a:gd name="T5" fmla="*/ 0 h 482"/>
                  <a:gd name="T6" fmla="*/ 0 w 453"/>
                  <a:gd name="T7" fmla="*/ 0 h 482"/>
                  <a:gd name="T8" fmla="*/ 0 w 453"/>
                  <a:gd name="T9" fmla="*/ 482 h 482"/>
                  <a:gd name="T10" fmla="*/ 0 w 453"/>
                  <a:gd name="T11" fmla="*/ 482 h 482"/>
                </a:gdLst>
                <a:cxnLst>
                  <a:cxn ang="0">
                    <a:pos x="T0" y="T1"/>
                  </a:cxn>
                  <a:cxn ang="0">
                    <a:pos x="T2" y="T3"/>
                  </a:cxn>
                  <a:cxn ang="0">
                    <a:pos x="T4" y="T5"/>
                  </a:cxn>
                  <a:cxn ang="0">
                    <a:pos x="T6" y="T7"/>
                  </a:cxn>
                  <a:cxn ang="0">
                    <a:pos x="T8" y="T9"/>
                  </a:cxn>
                  <a:cxn ang="0">
                    <a:pos x="T10" y="T11"/>
                  </a:cxn>
                </a:cxnLst>
                <a:rect l="0" t="0" r="r" b="b"/>
                <a:pathLst>
                  <a:path w="452" h="482">
                    <a:moveTo>
                      <a:pt x="0" y="482"/>
                    </a:moveTo>
                    <a:lnTo>
                      <a:pt x="453" y="482"/>
                    </a:lnTo>
                    <a:lnTo>
                      <a:pt x="453" y="0"/>
                    </a:lnTo>
                    <a:lnTo>
                      <a:pt x="0" y="0"/>
                    </a:lnTo>
                    <a:lnTo>
                      <a:pt x="0" y="482"/>
                    </a:lnTo>
                    <a:lnTo>
                      <a:pt x="0" y="482"/>
                    </a:lnTo>
                  </a:path>
                </a:pathLst>
              </a:custGeom>
              <a:solidFill>
                <a:srgbClr val="CCCCFF"/>
              </a:solidFill>
              <a:ln w="15875">
                <a:solidFill>
                  <a:srgbClr val="000000"/>
                </a:solidFill>
                <a:prstDash val="solid"/>
                <a:rou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65596" name="Freeform 60"/>
              <p:cNvSpPr/>
              <p:nvPr/>
            </p:nvSpPr>
            <p:spPr bwMode="auto">
              <a:xfrm>
                <a:off x="1454" y="2984"/>
                <a:ext cx="531" cy="282"/>
              </a:xfrm>
              <a:custGeom>
                <a:gdLst>
                  <a:gd name="T0" fmla="*/ 0 w 444"/>
                  <a:gd name="T1" fmla="*/ 282 h 282"/>
                  <a:gd name="T2" fmla="*/ 444 w 444"/>
                  <a:gd name="T3" fmla="*/ 282 h 282"/>
                  <a:gd name="T4" fmla="*/ 444 w 444"/>
                  <a:gd name="T5" fmla="*/ 0 h 282"/>
                  <a:gd name="T6" fmla="*/ 0 w 444"/>
                  <a:gd name="T7" fmla="*/ 0 h 282"/>
                  <a:gd name="T8" fmla="*/ 0 w 444"/>
                  <a:gd name="T9" fmla="*/ 282 h 282"/>
                  <a:gd name="T10" fmla="*/ 0 w 444"/>
                  <a:gd name="T11" fmla="*/ 282 h 282"/>
                </a:gdLst>
                <a:cxnLst>
                  <a:cxn ang="0">
                    <a:pos x="T0" y="T1"/>
                  </a:cxn>
                  <a:cxn ang="0">
                    <a:pos x="T2" y="T3"/>
                  </a:cxn>
                  <a:cxn ang="0">
                    <a:pos x="T4" y="T5"/>
                  </a:cxn>
                  <a:cxn ang="0">
                    <a:pos x="T6" y="T7"/>
                  </a:cxn>
                  <a:cxn ang="0">
                    <a:pos x="T8" y="T9"/>
                  </a:cxn>
                  <a:cxn ang="0">
                    <a:pos x="T10" y="T11"/>
                  </a:cxn>
                </a:cxnLst>
                <a:rect l="0" t="0" r="r" b="b"/>
                <a:pathLst>
                  <a:path w="442" h="282">
                    <a:moveTo>
                      <a:pt x="0" y="282"/>
                    </a:moveTo>
                    <a:lnTo>
                      <a:pt x="444" y="282"/>
                    </a:lnTo>
                    <a:lnTo>
                      <a:pt x="444" y="0"/>
                    </a:lnTo>
                    <a:lnTo>
                      <a:pt x="0" y="0"/>
                    </a:lnTo>
                    <a:lnTo>
                      <a:pt x="0" y="282"/>
                    </a:lnTo>
                    <a:lnTo>
                      <a:pt x="0" y="282"/>
                    </a:lnTo>
                  </a:path>
                </a:pathLst>
              </a:custGeom>
              <a:solidFill>
                <a:srgbClr val="CCCCFF"/>
              </a:solidFill>
              <a:ln w="15875">
                <a:solidFill>
                  <a:srgbClr val="000000"/>
                </a:solidFill>
                <a:prstDash val="solid"/>
                <a:rou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endParaRPr lang="en-US"/>
              </a:p>
            </p:txBody>
          </p:sp>
          <p:sp>
            <p:nvSpPr>
              <p:cNvPr id="65598" name="Text Box 62"/>
              <p:cNvSpPr txBox="1">
                <a:spLocks noChangeArrowheads="1"/>
              </p:cNvSpPr>
              <p:nvPr/>
            </p:nvSpPr>
            <p:spPr bwMode="auto">
              <a:xfrm>
                <a:off x="288" y="2130"/>
                <a:ext cx="69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1600">
                    <a:latin typeface="Times New Roman" pitchFamily="18" charset="0"/>
                  </a:rPr>
                  <a:t>Frequency</a:t>
                </a:r>
                <a:endParaRPr lang="en-US" sz="1400"/>
              </a:p>
            </p:txBody>
          </p:sp>
          <p:sp>
            <p:nvSpPr>
              <p:cNvPr id="65599" name="Text Box 63"/>
              <p:cNvSpPr txBox="1">
                <a:spLocks noChangeArrowheads="1"/>
              </p:cNvSpPr>
              <p:nvPr/>
            </p:nvSpPr>
            <p:spPr bwMode="auto">
              <a:xfrm>
                <a:off x="1392" y="3648"/>
                <a:ext cx="38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a:latin typeface="Times New Roman" pitchFamily="18" charset="0"/>
                  </a:rPr>
                  <a:t>Age</a:t>
                </a:r>
                <a:endParaRPr lang="en-US" sz="1400"/>
              </a:p>
            </p:txBody>
          </p:sp>
        </p:grpSp>
        <p:sp>
          <p:nvSpPr>
            <p:cNvPr id="65606" name="Rectangle 70"/>
            <p:cNvSpPr>
              <a:spLocks noChangeArrowheads="1"/>
            </p:cNvSpPr>
            <p:nvPr/>
          </p:nvSpPr>
          <p:spPr bwMode="auto">
            <a:xfrm>
              <a:off x="1376" y="829"/>
              <a:ext cx="38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a:solidFill>
                    <a:srgbClr val="666699"/>
                  </a:solidFill>
                  <a:latin typeface="Times New Roman" pitchFamily="18" charset="0"/>
                </a:rPr>
                <a:t>Roman Catholic Nuns</a:t>
              </a:r>
            </a:p>
          </p:txBody>
        </p:sp>
      </p:grpSp>
    </p:spTree>
    <p:extLst>
      <p:ext uri="{BB962C8B-B14F-4D97-AF65-F5344CB8AC3E}">
        <p14:creationId xmlns:p14="http://schemas.microsoft.com/office/powerpoint/2010/main" val="531248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4" dur="500" fill="hold" nodeType="afterEffect">
                                  <p:stCondLst>
                                    <p:cond delay="0"/>
                                  </p:stCondLst>
                                  <p:childTnLst>
                                    <p:set>
                                      <p:cBhvr>
                                        <p:cTn id="6" dur="1" fill="hold">
                                          <p:stCondLst>
                                            <p:cond delay="0"/>
                                          </p:stCondLst>
                                        </p:cTn>
                                        <p:tgtEl>
                                          <p:spTgt spid="65607"/>
                                        </p:tgtEl>
                                        <p:attrNameLst>
                                          <p:attrName>style.visibility</p:attrName>
                                        </p:attrNameLst>
                                      </p:cBhvr>
                                      <p:to>
                                        <p:strVal val="visible"/>
                                      </p:to>
                                    </p:set>
                                    <p:animEffect transition="in" filter="wipe(down)">
                                      <p:cBhvr>
                                        <p:cTn id="7" dur="500"/>
                                        <p:tgtEl>
                                          <p:spTgt spid="65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2467" name="Rectangle 3"/>
          <p:cNvSpPr>
            <a:spLocks noGrp="1" noChangeArrowheads="1"/>
          </p:cNvSpPr>
          <p:nvPr>
            <p:ph type="title"/>
          </p:nvPr>
        </p:nvSpPr>
        <p:spPr>
          <a:xfrm>
            <a:off x="533400" y="24143"/>
            <a:ext cx="8229600" cy="1143000"/>
          </a:xfrm>
        </p:spPr>
        <p:txBody>
          <a:bodyPr>
            <a:normAutofit/>
          </a:bodyPr>
          <a:lstStyle>
            <a:defPPr/>
          </a:lstStyle>
          <a:p>
            <a:r>
              <a:rPr lang="en-US" sz="4000">
                <a:latin typeface="Times" pitchFamily="2" charset="0"/>
              </a:rPr>
              <a:t>Modality of Histogram</a:t>
            </a:r>
          </a:p>
        </p:txBody>
      </p:sp>
      <p:sp>
        <p:nvSpPr>
          <p:cNvPr id="62469" name="Rectangle 5"/>
          <p:cNvSpPr>
            <a:spLocks noChangeArrowheads="1"/>
          </p:cNvSpPr>
          <p:nvPr/>
        </p:nvSpPr>
        <p:spPr bwMode="auto">
          <a:xfrm>
            <a:off x="228600" y="1371600"/>
            <a:ext cx="8610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95000"/>
              </a:lnSpc>
              <a:spcBef>
                <a:spcPct val="40000"/>
              </a:spcBef>
              <a:buFont typeface="Arial" pitchFamily="34" charset="0"/>
              <a:buChar char="•"/>
            </a:pPr>
            <a:r>
              <a:rPr lang="en-US">
                <a:latin typeface="Times" pitchFamily="2" charset="0"/>
              </a:rPr>
              <a:t>Modality is also related to the shape of a histogram</a:t>
            </a:r>
          </a:p>
          <a:p>
            <a:pPr marL="285750" indent="-285750">
              <a:lnSpc>
                <a:spcPct val="95000"/>
              </a:lnSpc>
              <a:spcBef>
                <a:spcPct val="40000"/>
              </a:spcBef>
              <a:buFont typeface="Arial" pitchFamily="34" charset="0"/>
              <a:buChar char="•"/>
            </a:pPr>
            <a:r>
              <a:rPr lang="en-US">
                <a:latin typeface="Times" pitchFamily="2" charset="0"/>
              </a:rPr>
              <a:t>Refers to the number of prominent peaks</a:t>
            </a:r>
          </a:p>
        </p:txBody>
      </p:sp>
      <p:sp>
        <p:nvSpPr>
          <p:cNvPr id="6" name="Rectangle 7">
            <a:extLst>
              <a:ext uri="{FF2B5EF4-FFF2-40B4-BE49-F238E27FC236}">
                <a16:creationId xmlns:a16="http://schemas.microsoft.com/office/drawing/2014/main" id="{277E294B-D2AE-05F7-7938-B734188EE6A4}"/>
              </a:ext>
            </a:extLst>
          </p:cNvPr>
          <p:cNvSpPr>
            <a:spLocks noChangeArrowheads="1"/>
          </p:cNvSpPr>
          <p:nvPr/>
        </p:nvSpPr>
        <p:spPr bwMode="auto">
          <a:xfrm>
            <a:off x="76200" y="5062538"/>
            <a:ext cx="22320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spcBef>
                <a:spcPct val="20000"/>
              </a:spcBef>
              <a:buClr>
                <a:schemeClr val="folHlink"/>
              </a:buClr>
              <a:buFont typeface="Wingdings" pitchFamily="2" charset="2"/>
              <a:buChar char="§"/>
              <a:defRPr sz="2800" kern="1200">
                <a:solidFill>
                  <a:schemeClr val="tx1"/>
                </a:solidFill>
                <a:latin typeface="Arial" pitchFamily="34" charset="0"/>
                <a:ea typeface="+mn-ea"/>
                <a:cs typeface="+mn-cs"/>
              </a:defRPr>
            </a:lvl1pPr>
            <a:lvl2pPr marL="742950" indent="-285750" algn="l" defTabSz="914400" rtl="0" eaLnBrk="1" latinLnBrk="0" hangingPunct="1">
              <a:spcBef>
                <a:spcPct val="20000"/>
              </a:spcBef>
              <a:buClr>
                <a:schemeClr val="hlink"/>
              </a:buClr>
              <a:buFont typeface="Wingdings" pitchFamily="2" charset="2"/>
              <a:buChar char="§"/>
              <a:defRPr sz="2400" kern="1200">
                <a:solidFill>
                  <a:schemeClr val="tx1"/>
                </a:solidFill>
                <a:latin typeface="Arial" pitchFamily="34" charset="0"/>
                <a:ea typeface="+mn-ea"/>
                <a:cs typeface="+mn-cs"/>
              </a:defRPr>
            </a:lvl2pPr>
            <a:lvl3pPr marL="1143000" indent="-228600" algn="l" defTabSz="914400" rtl="0" eaLnBrk="1" latinLnBrk="0" hangingPunct="1">
              <a:spcBef>
                <a:spcPct val="20000"/>
              </a:spcBef>
              <a:buClr>
                <a:schemeClr val="accent2"/>
              </a:buClr>
              <a:buFont typeface="Wingdings" pitchFamily="2" charset="2"/>
              <a:buChar char="§"/>
              <a:defRPr sz="2000" kern="1200">
                <a:solidFill>
                  <a:schemeClr val="tx1"/>
                </a:solidFill>
                <a:latin typeface="Arial" pitchFamily="34" charset="0"/>
                <a:ea typeface="+mn-ea"/>
                <a:cs typeface="+mn-cs"/>
              </a:defRPr>
            </a:lvl3pPr>
            <a:lvl4pPr marL="1600200" indent="-228600" algn="l" defTabSz="914400" rtl="0" eaLnBrk="1" latinLnBrk="0" hangingPunct="1">
              <a:spcBef>
                <a:spcPct val="20000"/>
              </a:spcBef>
              <a:buClr>
                <a:schemeClr val="folHlink"/>
              </a:buClr>
              <a:buFont typeface="Wingdings" pitchFamily="2" charset="2"/>
              <a:buChar char="§"/>
              <a:defRPr sz="1800" kern="1200">
                <a:solidFill>
                  <a:schemeClr val="tx1"/>
                </a:solidFill>
                <a:latin typeface="Arial" pitchFamily="34" charset="0"/>
                <a:ea typeface="+mn-ea"/>
                <a:cs typeface="+mn-cs"/>
              </a:defRPr>
            </a:lvl4pPr>
            <a:lvl5pPr marL="2057400" indent="-228600" algn="l" defTabSz="914400" rtl="0" eaLnBrk="1" latinLnBrk="0" hangingPunct="1">
              <a:spcBef>
                <a:spcPct val="20000"/>
              </a:spcBef>
              <a:buClr>
                <a:srgbClr val="FD2B4E"/>
              </a:buClr>
              <a:buFont typeface="Wingdings" pitchFamily="2" charset="2"/>
              <a:buChar char="§"/>
              <a:defRPr sz="1800" kern="1200">
                <a:solidFill>
                  <a:schemeClr val="tx1"/>
                </a:solidFill>
                <a:latin typeface="Arial" pitchFamily="34" charset="0"/>
                <a:ea typeface="+mn-ea"/>
                <a:cs typeface="+mn-cs"/>
              </a:defRPr>
            </a:lvl5pPr>
            <a:lvl6pPr marL="2514600" indent="-228600" algn="l" defTabSz="914400" rtl="0" eaLnBrk="0" fontAlgn="base" latinLnBrk="0" hangingPunct="0">
              <a:spcBef>
                <a:spcPct val="20000"/>
              </a:spcBef>
              <a:spcAft>
                <a:spcPct val="0"/>
              </a:spcAft>
              <a:buClr>
                <a:srgbClr val="FD2B4E"/>
              </a:buClr>
              <a:buFont typeface="Wingdings" pitchFamily="2" charset="2"/>
              <a:buChar char="§"/>
              <a:defRPr sz="1800" kern="1200">
                <a:solidFill>
                  <a:schemeClr val="tx1"/>
                </a:solidFill>
                <a:latin typeface="Arial" pitchFamily="34" charset="0"/>
                <a:ea typeface="+mn-ea"/>
                <a:cs typeface="+mn-cs"/>
              </a:defRPr>
            </a:lvl6pPr>
            <a:lvl7pPr marL="2971800" indent="-228600" algn="l" defTabSz="914400" rtl="0" eaLnBrk="0" fontAlgn="base" latinLnBrk="0" hangingPunct="0">
              <a:spcBef>
                <a:spcPct val="20000"/>
              </a:spcBef>
              <a:spcAft>
                <a:spcPct val="0"/>
              </a:spcAft>
              <a:buClr>
                <a:srgbClr val="FD2B4E"/>
              </a:buClr>
              <a:buFont typeface="Wingdings" pitchFamily="2" charset="2"/>
              <a:buChar char="§"/>
              <a:defRPr sz="1800" kern="1200">
                <a:solidFill>
                  <a:schemeClr val="tx1"/>
                </a:solidFill>
                <a:latin typeface="Arial" pitchFamily="34" charset="0"/>
                <a:ea typeface="+mn-ea"/>
                <a:cs typeface="+mn-cs"/>
              </a:defRPr>
            </a:lvl7pPr>
            <a:lvl8pPr marL="3429000" indent="-228600" algn="l" defTabSz="914400" rtl="0" eaLnBrk="0" fontAlgn="base" latinLnBrk="0" hangingPunct="0">
              <a:spcBef>
                <a:spcPct val="20000"/>
              </a:spcBef>
              <a:spcAft>
                <a:spcPct val="0"/>
              </a:spcAft>
              <a:buClr>
                <a:srgbClr val="FD2B4E"/>
              </a:buClr>
              <a:buFont typeface="Wingdings" pitchFamily="2" charset="2"/>
              <a:buChar char="§"/>
              <a:defRPr sz="1800" kern="1200">
                <a:solidFill>
                  <a:schemeClr val="tx1"/>
                </a:solidFill>
                <a:latin typeface="Arial" pitchFamily="34" charset="0"/>
                <a:ea typeface="+mn-ea"/>
                <a:cs typeface="+mn-cs"/>
              </a:defRPr>
            </a:lvl8pPr>
            <a:lvl9pPr marL="3886200" indent="-228600" algn="l" defTabSz="914400" rtl="0" eaLnBrk="0" fontAlgn="base" latinLnBrk="0" hangingPunct="0">
              <a:spcBef>
                <a:spcPct val="20000"/>
              </a:spcBef>
              <a:spcAft>
                <a:spcPct val="0"/>
              </a:spcAft>
              <a:buClr>
                <a:srgbClr val="FD2B4E"/>
              </a:buClr>
              <a:buFont typeface="Wingdings" pitchFamily="2" charset="2"/>
              <a:buChar char="§"/>
              <a:defRPr sz="1800" kern="1200">
                <a:solidFill>
                  <a:schemeClr val="tx1"/>
                </a:solidFill>
                <a:latin typeface="Arial" pitchFamily="34" charset="0"/>
                <a:ea typeface="+mn-ea"/>
                <a:cs typeface="+mn-cs"/>
              </a:defRPr>
            </a:lvl9pPr>
          </a:lstStyle>
          <a:p>
            <a:pPr algn="ctr" eaLnBrk="1" hangingPunct="1">
              <a:spcBef>
                <a:spcPct val="0"/>
              </a:spcBef>
              <a:buClrTx/>
              <a:buFontTx/>
              <a:buNone/>
            </a:pPr>
            <a:r>
              <a:rPr lang="en-US" altLang="en-BD" sz="1800" b="1">
                <a:latin typeface="Times" pitchFamily="2" charset="0"/>
              </a:rPr>
              <a:t>Uni-modal</a:t>
            </a:r>
          </a:p>
          <a:p>
            <a:pPr algn="just" eaLnBrk="1" hangingPunct="1">
              <a:spcBef>
                <a:spcPct val="0"/>
              </a:spcBef>
              <a:buClrTx/>
              <a:buFontTx/>
              <a:buNone/>
            </a:pPr>
            <a:r>
              <a:rPr lang="en-US" altLang="en-BD" sz="1800">
                <a:latin typeface="Times" pitchFamily="2" charset="0"/>
              </a:rPr>
              <a:t>one prominent peak</a:t>
            </a:r>
          </a:p>
        </p:txBody>
      </p:sp>
      <p:pic>
        <p:nvPicPr>
          <p:cNvPr id="7" name="Picture 2">
            <a:extLst>
              <a:ext uri="{FF2B5EF4-FFF2-40B4-BE49-F238E27FC236}">
                <a16:creationId xmlns:a16="http://schemas.microsoft.com/office/drawing/2014/main" id="{E3D8FCC6-F6ED-D18D-BB93-3CD03F99F6A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2250" y="2514600"/>
            <a:ext cx="2195513" cy="2597150"/>
          </a:xfrm>
          <a:prstGeom prst="rect">
            <a:avLst/>
          </a:prstGeom>
          <a:noFill/>
          <a:ln>
            <a:noFill/>
          </a:ln>
          <a:effectLst/>
          <a:extLst>
            <a:ext uri="{909E8E84-426E-40DD-AFC4-6F175D3DCCD1}">
              <a14:hiddenFill xmlns:a14="http://schemas.microsoft.com/office/drawing/2010/main">
                <a:solidFill>
                  <a:srgbClr val="FDE5C7"/>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a:extLst>
              <a:ext uri="{FF2B5EF4-FFF2-40B4-BE49-F238E27FC236}">
                <a16:creationId xmlns:a16="http://schemas.microsoft.com/office/drawing/2014/main" id="{8A7BA94E-107D-D870-67EB-2CC24CD9347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636838" y="2551113"/>
            <a:ext cx="2193925" cy="2487612"/>
          </a:xfrm>
          <a:prstGeom prst="rect">
            <a:avLst/>
          </a:prstGeom>
          <a:noFill/>
          <a:ln>
            <a:noFill/>
          </a:ln>
          <a:effectLst/>
          <a:extLst>
            <a:ext uri="{909E8E84-426E-40DD-AFC4-6F175D3DCCD1}">
              <a14:hiddenFill xmlns:a14="http://schemas.microsoft.com/office/drawing/2010/main">
                <a:solidFill>
                  <a:srgbClr val="FDE5C7"/>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a:extLst>
              <a:ext uri="{FF2B5EF4-FFF2-40B4-BE49-F238E27FC236}">
                <a16:creationId xmlns:a16="http://schemas.microsoft.com/office/drawing/2014/main" id="{D98D3E04-B0A4-6584-D656-B6F1823C4E0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197475" y="2551113"/>
            <a:ext cx="1824038" cy="2474912"/>
          </a:xfrm>
          <a:prstGeom prst="rect">
            <a:avLst/>
          </a:prstGeom>
          <a:noFill/>
          <a:ln>
            <a:noFill/>
          </a:ln>
          <a:effectLst/>
          <a:extLst>
            <a:ext uri="{909E8E84-426E-40DD-AFC4-6F175D3DCCD1}">
              <a14:hiddenFill xmlns:a14="http://schemas.microsoft.com/office/drawing/2010/main">
                <a:solidFill>
                  <a:srgbClr val="FDE5C7"/>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a:extLst>
              <a:ext uri="{FF2B5EF4-FFF2-40B4-BE49-F238E27FC236}">
                <a16:creationId xmlns:a16="http://schemas.microsoft.com/office/drawing/2014/main" id="{1BBDEAA8-8A0A-55AB-9F4B-DE52A9F0D77C}"/>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258050" y="2587625"/>
            <a:ext cx="1725613" cy="2474913"/>
          </a:xfrm>
          <a:prstGeom prst="rect">
            <a:avLst/>
          </a:prstGeom>
          <a:noFill/>
          <a:ln>
            <a:noFill/>
          </a:ln>
          <a:effectLst/>
          <a:extLst>
            <a:ext uri="{909E8E84-426E-40DD-AFC4-6F175D3DCCD1}">
              <a14:hiddenFill xmlns:a14="http://schemas.microsoft.com/office/drawing/2010/main">
                <a:solidFill>
                  <a:srgbClr val="FDE5C7"/>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1">
            <a:extLst>
              <a:ext uri="{FF2B5EF4-FFF2-40B4-BE49-F238E27FC236}">
                <a16:creationId xmlns:a16="http://schemas.microsoft.com/office/drawing/2014/main" id="{4551FB23-7AC1-F8AA-855F-78008EC18247}"/>
              </a:ext>
            </a:extLst>
          </p:cNvPr>
          <p:cNvSpPr>
            <a:spLocks noChangeArrowheads="1"/>
          </p:cNvSpPr>
          <p:nvPr/>
        </p:nvSpPr>
        <p:spPr bwMode="auto">
          <a:xfrm>
            <a:off x="2490788" y="5038725"/>
            <a:ext cx="23034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spcBef>
                <a:spcPct val="20000"/>
              </a:spcBef>
              <a:buClr>
                <a:schemeClr val="folHlink"/>
              </a:buClr>
              <a:buFont typeface="Wingdings" pitchFamily="2" charset="2"/>
              <a:buChar char="§"/>
              <a:defRPr sz="2800" kern="1200">
                <a:solidFill>
                  <a:schemeClr val="tx1"/>
                </a:solidFill>
                <a:latin typeface="Arial" pitchFamily="34" charset="0"/>
                <a:ea typeface="+mn-ea"/>
                <a:cs typeface="+mn-cs"/>
              </a:defRPr>
            </a:lvl1pPr>
            <a:lvl2pPr marL="742950" indent="-285750" algn="l" defTabSz="914400" rtl="0" eaLnBrk="1" latinLnBrk="0" hangingPunct="1">
              <a:spcBef>
                <a:spcPct val="20000"/>
              </a:spcBef>
              <a:buClr>
                <a:schemeClr val="hlink"/>
              </a:buClr>
              <a:buFont typeface="Wingdings" pitchFamily="2" charset="2"/>
              <a:buChar char="§"/>
              <a:defRPr sz="2400" kern="1200">
                <a:solidFill>
                  <a:schemeClr val="tx1"/>
                </a:solidFill>
                <a:latin typeface="Arial" pitchFamily="34" charset="0"/>
                <a:ea typeface="+mn-ea"/>
                <a:cs typeface="+mn-cs"/>
              </a:defRPr>
            </a:lvl2pPr>
            <a:lvl3pPr marL="1143000" indent="-228600" algn="l" defTabSz="914400" rtl="0" eaLnBrk="1" latinLnBrk="0" hangingPunct="1">
              <a:spcBef>
                <a:spcPct val="20000"/>
              </a:spcBef>
              <a:buClr>
                <a:schemeClr val="accent2"/>
              </a:buClr>
              <a:buFont typeface="Wingdings" pitchFamily="2" charset="2"/>
              <a:buChar char="§"/>
              <a:defRPr sz="2000" kern="1200">
                <a:solidFill>
                  <a:schemeClr val="tx1"/>
                </a:solidFill>
                <a:latin typeface="Arial" pitchFamily="34" charset="0"/>
                <a:ea typeface="+mn-ea"/>
                <a:cs typeface="+mn-cs"/>
              </a:defRPr>
            </a:lvl3pPr>
            <a:lvl4pPr marL="1600200" indent="-228600" algn="l" defTabSz="914400" rtl="0" eaLnBrk="1" latinLnBrk="0" hangingPunct="1">
              <a:spcBef>
                <a:spcPct val="20000"/>
              </a:spcBef>
              <a:buClr>
                <a:schemeClr val="folHlink"/>
              </a:buClr>
              <a:buFont typeface="Wingdings" pitchFamily="2" charset="2"/>
              <a:buChar char="§"/>
              <a:defRPr sz="1800" kern="1200">
                <a:solidFill>
                  <a:schemeClr val="tx1"/>
                </a:solidFill>
                <a:latin typeface="Arial" pitchFamily="34" charset="0"/>
                <a:ea typeface="+mn-ea"/>
                <a:cs typeface="+mn-cs"/>
              </a:defRPr>
            </a:lvl4pPr>
            <a:lvl5pPr marL="2057400" indent="-228600" algn="l" defTabSz="914400" rtl="0" eaLnBrk="1" latinLnBrk="0" hangingPunct="1">
              <a:spcBef>
                <a:spcPct val="20000"/>
              </a:spcBef>
              <a:buClr>
                <a:srgbClr val="FD2B4E"/>
              </a:buClr>
              <a:buFont typeface="Wingdings" pitchFamily="2" charset="2"/>
              <a:buChar char="§"/>
              <a:defRPr sz="1800" kern="1200">
                <a:solidFill>
                  <a:schemeClr val="tx1"/>
                </a:solidFill>
                <a:latin typeface="Arial" pitchFamily="34" charset="0"/>
                <a:ea typeface="+mn-ea"/>
                <a:cs typeface="+mn-cs"/>
              </a:defRPr>
            </a:lvl5pPr>
            <a:lvl6pPr marL="2514600" indent="-228600" algn="l" defTabSz="914400" rtl="0" eaLnBrk="0" fontAlgn="base" latinLnBrk="0" hangingPunct="0">
              <a:spcBef>
                <a:spcPct val="20000"/>
              </a:spcBef>
              <a:spcAft>
                <a:spcPct val="0"/>
              </a:spcAft>
              <a:buClr>
                <a:srgbClr val="FD2B4E"/>
              </a:buClr>
              <a:buFont typeface="Wingdings" pitchFamily="2" charset="2"/>
              <a:buChar char="§"/>
              <a:defRPr sz="1800" kern="1200">
                <a:solidFill>
                  <a:schemeClr val="tx1"/>
                </a:solidFill>
                <a:latin typeface="Arial" pitchFamily="34" charset="0"/>
                <a:ea typeface="+mn-ea"/>
                <a:cs typeface="+mn-cs"/>
              </a:defRPr>
            </a:lvl6pPr>
            <a:lvl7pPr marL="2971800" indent="-228600" algn="l" defTabSz="914400" rtl="0" eaLnBrk="0" fontAlgn="base" latinLnBrk="0" hangingPunct="0">
              <a:spcBef>
                <a:spcPct val="20000"/>
              </a:spcBef>
              <a:spcAft>
                <a:spcPct val="0"/>
              </a:spcAft>
              <a:buClr>
                <a:srgbClr val="FD2B4E"/>
              </a:buClr>
              <a:buFont typeface="Wingdings" pitchFamily="2" charset="2"/>
              <a:buChar char="§"/>
              <a:defRPr sz="1800" kern="1200">
                <a:solidFill>
                  <a:schemeClr val="tx1"/>
                </a:solidFill>
                <a:latin typeface="Arial" pitchFamily="34" charset="0"/>
                <a:ea typeface="+mn-ea"/>
                <a:cs typeface="+mn-cs"/>
              </a:defRPr>
            </a:lvl7pPr>
            <a:lvl8pPr marL="3429000" indent="-228600" algn="l" defTabSz="914400" rtl="0" eaLnBrk="0" fontAlgn="base" latinLnBrk="0" hangingPunct="0">
              <a:spcBef>
                <a:spcPct val="20000"/>
              </a:spcBef>
              <a:spcAft>
                <a:spcPct val="0"/>
              </a:spcAft>
              <a:buClr>
                <a:srgbClr val="FD2B4E"/>
              </a:buClr>
              <a:buFont typeface="Wingdings" pitchFamily="2" charset="2"/>
              <a:buChar char="§"/>
              <a:defRPr sz="1800" kern="1200">
                <a:solidFill>
                  <a:schemeClr val="tx1"/>
                </a:solidFill>
                <a:latin typeface="Arial" pitchFamily="34" charset="0"/>
                <a:ea typeface="+mn-ea"/>
                <a:cs typeface="+mn-cs"/>
              </a:defRPr>
            </a:lvl8pPr>
            <a:lvl9pPr marL="3886200" indent="-228600" algn="l" defTabSz="914400" rtl="0" eaLnBrk="0" fontAlgn="base" latinLnBrk="0" hangingPunct="0">
              <a:spcBef>
                <a:spcPct val="20000"/>
              </a:spcBef>
              <a:spcAft>
                <a:spcPct val="0"/>
              </a:spcAft>
              <a:buClr>
                <a:srgbClr val="FD2B4E"/>
              </a:buClr>
              <a:buFont typeface="Wingdings" pitchFamily="2" charset="2"/>
              <a:buChar char="§"/>
              <a:defRPr sz="1800" kern="1200">
                <a:solidFill>
                  <a:schemeClr val="tx1"/>
                </a:solidFill>
                <a:latin typeface="Arial" pitchFamily="34" charset="0"/>
                <a:ea typeface="+mn-ea"/>
                <a:cs typeface="+mn-cs"/>
              </a:defRPr>
            </a:lvl9pPr>
          </a:lstStyle>
          <a:p>
            <a:pPr algn="ctr" eaLnBrk="1" hangingPunct="1">
              <a:spcBef>
                <a:spcPct val="0"/>
              </a:spcBef>
              <a:buClrTx/>
              <a:buFontTx/>
              <a:buNone/>
            </a:pPr>
            <a:r>
              <a:rPr lang="en-US" altLang="en-BD" sz="1800" b="1">
                <a:latin typeface="Times" pitchFamily="2" charset="0"/>
              </a:rPr>
              <a:t>Bi-modal</a:t>
            </a:r>
          </a:p>
          <a:p>
            <a:pPr algn="ctr" eaLnBrk="1" hangingPunct="1">
              <a:spcBef>
                <a:spcPct val="0"/>
              </a:spcBef>
              <a:buClrTx/>
              <a:buFontTx/>
              <a:buNone/>
            </a:pPr>
            <a:r>
              <a:rPr lang="en-US" altLang="en-BD" sz="1800">
                <a:latin typeface="Times" pitchFamily="2" charset="0"/>
              </a:rPr>
              <a:t>two prominent peaks</a:t>
            </a:r>
          </a:p>
        </p:txBody>
      </p:sp>
      <p:sp>
        <p:nvSpPr>
          <p:cNvPr id="12" name="Rectangle 12">
            <a:extLst>
              <a:ext uri="{FF2B5EF4-FFF2-40B4-BE49-F238E27FC236}">
                <a16:creationId xmlns:a16="http://schemas.microsoft.com/office/drawing/2014/main" id="{20FB00CA-C637-4119-F0A2-691133F467A4}"/>
              </a:ext>
            </a:extLst>
          </p:cNvPr>
          <p:cNvSpPr>
            <a:spLocks noChangeArrowheads="1"/>
          </p:cNvSpPr>
          <p:nvPr/>
        </p:nvSpPr>
        <p:spPr bwMode="auto">
          <a:xfrm>
            <a:off x="4905375" y="5002213"/>
            <a:ext cx="2303463"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spcBef>
                <a:spcPct val="20000"/>
              </a:spcBef>
              <a:buClr>
                <a:schemeClr val="folHlink"/>
              </a:buClr>
              <a:buFont typeface="Wingdings" pitchFamily="2" charset="2"/>
              <a:buChar char="§"/>
              <a:defRPr sz="2800" kern="1200">
                <a:solidFill>
                  <a:schemeClr val="tx1"/>
                </a:solidFill>
                <a:latin typeface="Arial" pitchFamily="34" charset="0"/>
                <a:ea typeface="+mn-ea"/>
                <a:cs typeface="+mn-cs"/>
              </a:defRPr>
            </a:lvl1pPr>
            <a:lvl2pPr marL="742950" indent="-285750" algn="l" defTabSz="914400" rtl="0" eaLnBrk="1" latinLnBrk="0" hangingPunct="1">
              <a:spcBef>
                <a:spcPct val="20000"/>
              </a:spcBef>
              <a:buClr>
                <a:schemeClr val="hlink"/>
              </a:buClr>
              <a:buFont typeface="Wingdings" pitchFamily="2" charset="2"/>
              <a:buChar char="§"/>
              <a:defRPr sz="2400" kern="1200">
                <a:solidFill>
                  <a:schemeClr val="tx1"/>
                </a:solidFill>
                <a:latin typeface="Arial" pitchFamily="34" charset="0"/>
                <a:ea typeface="+mn-ea"/>
                <a:cs typeface="+mn-cs"/>
              </a:defRPr>
            </a:lvl2pPr>
            <a:lvl3pPr marL="1143000" indent="-228600" algn="l" defTabSz="914400" rtl="0" eaLnBrk="1" latinLnBrk="0" hangingPunct="1">
              <a:spcBef>
                <a:spcPct val="20000"/>
              </a:spcBef>
              <a:buClr>
                <a:schemeClr val="accent2"/>
              </a:buClr>
              <a:buFont typeface="Wingdings" pitchFamily="2" charset="2"/>
              <a:buChar char="§"/>
              <a:defRPr sz="2000" kern="1200">
                <a:solidFill>
                  <a:schemeClr val="tx1"/>
                </a:solidFill>
                <a:latin typeface="Arial" pitchFamily="34" charset="0"/>
                <a:ea typeface="+mn-ea"/>
                <a:cs typeface="+mn-cs"/>
              </a:defRPr>
            </a:lvl3pPr>
            <a:lvl4pPr marL="1600200" indent="-228600" algn="l" defTabSz="914400" rtl="0" eaLnBrk="1" latinLnBrk="0" hangingPunct="1">
              <a:spcBef>
                <a:spcPct val="20000"/>
              </a:spcBef>
              <a:buClr>
                <a:schemeClr val="folHlink"/>
              </a:buClr>
              <a:buFont typeface="Wingdings" pitchFamily="2" charset="2"/>
              <a:buChar char="§"/>
              <a:defRPr sz="1800" kern="1200">
                <a:solidFill>
                  <a:schemeClr val="tx1"/>
                </a:solidFill>
                <a:latin typeface="Arial" pitchFamily="34" charset="0"/>
                <a:ea typeface="+mn-ea"/>
                <a:cs typeface="+mn-cs"/>
              </a:defRPr>
            </a:lvl4pPr>
            <a:lvl5pPr marL="2057400" indent="-228600" algn="l" defTabSz="914400" rtl="0" eaLnBrk="1" latinLnBrk="0" hangingPunct="1">
              <a:spcBef>
                <a:spcPct val="20000"/>
              </a:spcBef>
              <a:buClr>
                <a:srgbClr val="FD2B4E"/>
              </a:buClr>
              <a:buFont typeface="Wingdings" pitchFamily="2" charset="2"/>
              <a:buChar char="§"/>
              <a:defRPr sz="1800" kern="1200">
                <a:solidFill>
                  <a:schemeClr val="tx1"/>
                </a:solidFill>
                <a:latin typeface="Arial" pitchFamily="34" charset="0"/>
                <a:ea typeface="+mn-ea"/>
                <a:cs typeface="+mn-cs"/>
              </a:defRPr>
            </a:lvl5pPr>
            <a:lvl6pPr marL="2514600" indent="-228600" algn="l" defTabSz="914400" rtl="0" eaLnBrk="0" fontAlgn="base" latinLnBrk="0" hangingPunct="0">
              <a:spcBef>
                <a:spcPct val="20000"/>
              </a:spcBef>
              <a:spcAft>
                <a:spcPct val="0"/>
              </a:spcAft>
              <a:buClr>
                <a:srgbClr val="FD2B4E"/>
              </a:buClr>
              <a:buFont typeface="Wingdings" pitchFamily="2" charset="2"/>
              <a:buChar char="§"/>
              <a:defRPr sz="1800" kern="1200">
                <a:solidFill>
                  <a:schemeClr val="tx1"/>
                </a:solidFill>
                <a:latin typeface="Arial" pitchFamily="34" charset="0"/>
                <a:ea typeface="+mn-ea"/>
                <a:cs typeface="+mn-cs"/>
              </a:defRPr>
            </a:lvl6pPr>
            <a:lvl7pPr marL="2971800" indent="-228600" algn="l" defTabSz="914400" rtl="0" eaLnBrk="0" fontAlgn="base" latinLnBrk="0" hangingPunct="0">
              <a:spcBef>
                <a:spcPct val="20000"/>
              </a:spcBef>
              <a:spcAft>
                <a:spcPct val="0"/>
              </a:spcAft>
              <a:buClr>
                <a:srgbClr val="FD2B4E"/>
              </a:buClr>
              <a:buFont typeface="Wingdings" pitchFamily="2" charset="2"/>
              <a:buChar char="§"/>
              <a:defRPr sz="1800" kern="1200">
                <a:solidFill>
                  <a:schemeClr val="tx1"/>
                </a:solidFill>
                <a:latin typeface="Arial" pitchFamily="34" charset="0"/>
                <a:ea typeface="+mn-ea"/>
                <a:cs typeface="+mn-cs"/>
              </a:defRPr>
            </a:lvl7pPr>
            <a:lvl8pPr marL="3429000" indent="-228600" algn="l" defTabSz="914400" rtl="0" eaLnBrk="0" fontAlgn="base" latinLnBrk="0" hangingPunct="0">
              <a:spcBef>
                <a:spcPct val="20000"/>
              </a:spcBef>
              <a:spcAft>
                <a:spcPct val="0"/>
              </a:spcAft>
              <a:buClr>
                <a:srgbClr val="FD2B4E"/>
              </a:buClr>
              <a:buFont typeface="Wingdings" pitchFamily="2" charset="2"/>
              <a:buChar char="§"/>
              <a:defRPr sz="1800" kern="1200">
                <a:solidFill>
                  <a:schemeClr val="tx1"/>
                </a:solidFill>
                <a:latin typeface="Arial" pitchFamily="34" charset="0"/>
                <a:ea typeface="+mn-ea"/>
                <a:cs typeface="+mn-cs"/>
              </a:defRPr>
            </a:lvl8pPr>
            <a:lvl9pPr marL="3886200" indent="-228600" algn="l" defTabSz="914400" rtl="0" eaLnBrk="0" fontAlgn="base" latinLnBrk="0" hangingPunct="0">
              <a:spcBef>
                <a:spcPct val="20000"/>
              </a:spcBef>
              <a:spcAft>
                <a:spcPct val="0"/>
              </a:spcAft>
              <a:buClr>
                <a:srgbClr val="FD2B4E"/>
              </a:buClr>
              <a:buFont typeface="Wingdings" pitchFamily="2" charset="2"/>
              <a:buChar char="§"/>
              <a:defRPr sz="1800" kern="1200">
                <a:solidFill>
                  <a:schemeClr val="tx1"/>
                </a:solidFill>
                <a:latin typeface="Arial" pitchFamily="34" charset="0"/>
                <a:ea typeface="+mn-ea"/>
                <a:cs typeface="+mn-cs"/>
              </a:defRPr>
            </a:lvl9pPr>
          </a:lstStyle>
          <a:p>
            <a:pPr algn="ctr" eaLnBrk="1" hangingPunct="1">
              <a:spcBef>
                <a:spcPct val="0"/>
              </a:spcBef>
              <a:buClrTx/>
              <a:buFontTx/>
              <a:buNone/>
            </a:pPr>
            <a:r>
              <a:rPr lang="en-US" altLang="en-BD" sz="1800" b="1">
                <a:latin typeface="Times" pitchFamily="2" charset="0"/>
              </a:rPr>
              <a:t>Multimodal</a:t>
            </a:r>
          </a:p>
          <a:p>
            <a:pPr algn="ctr" eaLnBrk="1" hangingPunct="1">
              <a:spcBef>
                <a:spcPct val="0"/>
              </a:spcBef>
              <a:buClrTx/>
              <a:buFontTx/>
              <a:buNone/>
            </a:pPr>
            <a:r>
              <a:rPr lang="en-US" altLang="en-BD" sz="1800">
                <a:latin typeface="Times" pitchFamily="2" charset="0"/>
              </a:rPr>
              <a:t>More than two prominent peaks</a:t>
            </a:r>
          </a:p>
        </p:txBody>
      </p:sp>
      <p:sp>
        <p:nvSpPr>
          <p:cNvPr id="13" name="Rectangle 13">
            <a:extLst>
              <a:ext uri="{FF2B5EF4-FFF2-40B4-BE49-F238E27FC236}">
                <a16:creationId xmlns:a16="http://schemas.microsoft.com/office/drawing/2014/main" id="{6C0DB9A6-A9C9-1BD8-5BB7-0FD4D52042BF}"/>
              </a:ext>
            </a:extLst>
          </p:cNvPr>
          <p:cNvSpPr>
            <a:spLocks noChangeArrowheads="1"/>
          </p:cNvSpPr>
          <p:nvPr/>
        </p:nvSpPr>
        <p:spPr bwMode="auto">
          <a:xfrm>
            <a:off x="6981825" y="5073650"/>
            <a:ext cx="2165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spcBef>
                <a:spcPct val="20000"/>
              </a:spcBef>
              <a:buClr>
                <a:schemeClr val="folHlink"/>
              </a:buClr>
              <a:buFont typeface="Wingdings" pitchFamily="2" charset="2"/>
              <a:buChar char="§"/>
              <a:defRPr sz="2800" kern="1200">
                <a:solidFill>
                  <a:schemeClr val="tx1"/>
                </a:solidFill>
                <a:latin typeface="Arial" pitchFamily="34" charset="0"/>
                <a:ea typeface="+mn-ea"/>
                <a:cs typeface="+mn-cs"/>
              </a:defRPr>
            </a:lvl1pPr>
            <a:lvl2pPr marL="742950" indent="-285750" algn="l" defTabSz="914400" rtl="0" eaLnBrk="1" latinLnBrk="0" hangingPunct="1">
              <a:spcBef>
                <a:spcPct val="20000"/>
              </a:spcBef>
              <a:buClr>
                <a:schemeClr val="hlink"/>
              </a:buClr>
              <a:buFont typeface="Wingdings" pitchFamily="2" charset="2"/>
              <a:buChar char="§"/>
              <a:defRPr sz="2400" kern="1200">
                <a:solidFill>
                  <a:schemeClr val="tx1"/>
                </a:solidFill>
                <a:latin typeface="Arial" pitchFamily="34" charset="0"/>
                <a:ea typeface="+mn-ea"/>
                <a:cs typeface="+mn-cs"/>
              </a:defRPr>
            </a:lvl2pPr>
            <a:lvl3pPr marL="1143000" indent="-228600" algn="l" defTabSz="914400" rtl="0" eaLnBrk="1" latinLnBrk="0" hangingPunct="1">
              <a:spcBef>
                <a:spcPct val="20000"/>
              </a:spcBef>
              <a:buClr>
                <a:schemeClr val="accent2"/>
              </a:buClr>
              <a:buFont typeface="Wingdings" pitchFamily="2" charset="2"/>
              <a:buChar char="§"/>
              <a:defRPr sz="2000" kern="1200">
                <a:solidFill>
                  <a:schemeClr val="tx1"/>
                </a:solidFill>
                <a:latin typeface="Arial" pitchFamily="34" charset="0"/>
                <a:ea typeface="+mn-ea"/>
                <a:cs typeface="+mn-cs"/>
              </a:defRPr>
            </a:lvl3pPr>
            <a:lvl4pPr marL="1600200" indent="-228600" algn="l" defTabSz="914400" rtl="0" eaLnBrk="1" latinLnBrk="0" hangingPunct="1">
              <a:spcBef>
                <a:spcPct val="20000"/>
              </a:spcBef>
              <a:buClr>
                <a:schemeClr val="folHlink"/>
              </a:buClr>
              <a:buFont typeface="Wingdings" pitchFamily="2" charset="2"/>
              <a:buChar char="§"/>
              <a:defRPr sz="1800" kern="1200">
                <a:solidFill>
                  <a:schemeClr val="tx1"/>
                </a:solidFill>
                <a:latin typeface="Arial" pitchFamily="34" charset="0"/>
                <a:ea typeface="+mn-ea"/>
                <a:cs typeface="+mn-cs"/>
              </a:defRPr>
            </a:lvl4pPr>
            <a:lvl5pPr marL="2057400" indent="-228600" algn="l" defTabSz="914400" rtl="0" eaLnBrk="1" latinLnBrk="0" hangingPunct="1">
              <a:spcBef>
                <a:spcPct val="20000"/>
              </a:spcBef>
              <a:buClr>
                <a:srgbClr val="FD2B4E"/>
              </a:buClr>
              <a:buFont typeface="Wingdings" pitchFamily="2" charset="2"/>
              <a:buChar char="§"/>
              <a:defRPr sz="1800" kern="1200">
                <a:solidFill>
                  <a:schemeClr val="tx1"/>
                </a:solidFill>
                <a:latin typeface="Arial" pitchFamily="34" charset="0"/>
                <a:ea typeface="+mn-ea"/>
                <a:cs typeface="+mn-cs"/>
              </a:defRPr>
            </a:lvl5pPr>
            <a:lvl6pPr marL="2514600" indent="-228600" algn="l" defTabSz="914400" rtl="0" eaLnBrk="0" fontAlgn="base" latinLnBrk="0" hangingPunct="0">
              <a:spcBef>
                <a:spcPct val="20000"/>
              </a:spcBef>
              <a:spcAft>
                <a:spcPct val="0"/>
              </a:spcAft>
              <a:buClr>
                <a:srgbClr val="FD2B4E"/>
              </a:buClr>
              <a:buFont typeface="Wingdings" pitchFamily="2" charset="2"/>
              <a:buChar char="§"/>
              <a:defRPr sz="1800" kern="1200">
                <a:solidFill>
                  <a:schemeClr val="tx1"/>
                </a:solidFill>
                <a:latin typeface="Arial" pitchFamily="34" charset="0"/>
                <a:ea typeface="+mn-ea"/>
                <a:cs typeface="+mn-cs"/>
              </a:defRPr>
            </a:lvl6pPr>
            <a:lvl7pPr marL="2971800" indent="-228600" algn="l" defTabSz="914400" rtl="0" eaLnBrk="0" fontAlgn="base" latinLnBrk="0" hangingPunct="0">
              <a:spcBef>
                <a:spcPct val="20000"/>
              </a:spcBef>
              <a:spcAft>
                <a:spcPct val="0"/>
              </a:spcAft>
              <a:buClr>
                <a:srgbClr val="FD2B4E"/>
              </a:buClr>
              <a:buFont typeface="Wingdings" pitchFamily="2" charset="2"/>
              <a:buChar char="§"/>
              <a:defRPr sz="1800" kern="1200">
                <a:solidFill>
                  <a:schemeClr val="tx1"/>
                </a:solidFill>
                <a:latin typeface="Arial" pitchFamily="34" charset="0"/>
                <a:ea typeface="+mn-ea"/>
                <a:cs typeface="+mn-cs"/>
              </a:defRPr>
            </a:lvl7pPr>
            <a:lvl8pPr marL="3429000" indent="-228600" algn="l" defTabSz="914400" rtl="0" eaLnBrk="0" fontAlgn="base" latinLnBrk="0" hangingPunct="0">
              <a:spcBef>
                <a:spcPct val="20000"/>
              </a:spcBef>
              <a:spcAft>
                <a:spcPct val="0"/>
              </a:spcAft>
              <a:buClr>
                <a:srgbClr val="FD2B4E"/>
              </a:buClr>
              <a:buFont typeface="Wingdings" pitchFamily="2" charset="2"/>
              <a:buChar char="§"/>
              <a:defRPr sz="1800" kern="1200">
                <a:solidFill>
                  <a:schemeClr val="tx1"/>
                </a:solidFill>
                <a:latin typeface="Arial" pitchFamily="34" charset="0"/>
                <a:ea typeface="+mn-ea"/>
                <a:cs typeface="+mn-cs"/>
              </a:defRPr>
            </a:lvl8pPr>
            <a:lvl9pPr marL="3886200" indent="-228600" algn="l" defTabSz="914400" rtl="0" eaLnBrk="0" fontAlgn="base" latinLnBrk="0" hangingPunct="0">
              <a:spcBef>
                <a:spcPct val="20000"/>
              </a:spcBef>
              <a:spcAft>
                <a:spcPct val="0"/>
              </a:spcAft>
              <a:buClr>
                <a:srgbClr val="FD2B4E"/>
              </a:buClr>
              <a:buFont typeface="Wingdings" pitchFamily="2" charset="2"/>
              <a:buChar char="§"/>
              <a:defRPr sz="1800" kern="1200">
                <a:solidFill>
                  <a:schemeClr val="tx1"/>
                </a:solidFill>
                <a:latin typeface="Arial" pitchFamily="34" charset="0"/>
                <a:ea typeface="+mn-ea"/>
                <a:cs typeface="+mn-cs"/>
              </a:defRPr>
            </a:lvl9pPr>
          </a:lstStyle>
          <a:p>
            <a:pPr algn="ctr" eaLnBrk="1" hangingPunct="1">
              <a:spcBef>
                <a:spcPct val="0"/>
              </a:spcBef>
              <a:buClrTx/>
              <a:buFontTx/>
              <a:buNone/>
            </a:pPr>
            <a:r>
              <a:rPr lang="en-US" altLang="en-BD" sz="1800" b="1">
                <a:latin typeface="Times" pitchFamily="2" charset="0"/>
              </a:rPr>
              <a:t>Uniform</a:t>
            </a:r>
          </a:p>
          <a:p>
            <a:pPr algn="ctr" eaLnBrk="1" hangingPunct="1">
              <a:spcBef>
                <a:spcPct val="0"/>
              </a:spcBef>
              <a:buClrTx/>
              <a:buFontTx/>
              <a:buNone/>
            </a:pPr>
            <a:r>
              <a:rPr lang="en-US" altLang="en-BD" sz="1800">
                <a:latin typeface="Times" pitchFamily="2" charset="0"/>
              </a:rPr>
              <a:t>no prominent peak</a:t>
            </a:r>
          </a:p>
        </p:txBody>
      </p:sp>
    </p:spTree>
    <p:extLst>
      <p:ext uri="{BB962C8B-B14F-4D97-AF65-F5344CB8AC3E}">
        <p14:creationId xmlns:p14="http://schemas.microsoft.com/office/powerpoint/2010/main" val="40530836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2" presetClass="entr" presetSubtype="1" dur="500" fill="hold" grpId="0" nodeType="afterEffect">
                                  <p:stCondLst>
                                    <p:cond delay="0"/>
                                  </p:stCondLst>
                                  <p:childTnLst>
                                    <p:set>
                                      <p:cBhvr>
                                        <p:cTn id="6" dur="1" fill="hold">
                                          <p:stCondLst>
                                            <p:cond delay="0"/>
                                          </p:stCondLst>
                                        </p:cTn>
                                        <p:tgtEl>
                                          <p:spTgt spid="62469"/>
                                        </p:tgtEl>
                                        <p:attrNameLst>
                                          <p:attrName>style.visibility</p:attrName>
                                        </p:attrNameLst>
                                      </p:cBhvr>
                                      <p:to>
                                        <p:strVal val="visible"/>
                                      </p:to>
                                    </p:set>
                                    <p:animEffect transition="in" filter="slide(fromTop)">
                                      <p:cBhvr>
                                        <p:cTn id="7" dur="500"/>
                                        <p:tgtEl>
                                          <p:spTgt spid="62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p:bldLst>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2467" name="Rectangle 3"/>
          <p:cNvSpPr>
            <a:spLocks noGrp="1" noChangeArrowheads="1"/>
          </p:cNvSpPr>
          <p:nvPr>
            <p:ph type="title"/>
          </p:nvPr>
        </p:nvSpPr>
        <p:spPr>
          <a:xfrm>
            <a:off x="533400" y="24143"/>
            <a:ext cx="8229600" cy="1143000"/>
          </a:xfrm>
        </p:spPr>
        <p:txBody>
          <a:bodyPr>
            <a:normAutofit/>
          </a:bodyPr>
          <a:lstStyle>
            <a:defPPr/>
          </a:lstStyle>
          <a:p>
            <a:r>
              <a:rPr lang="en-US" sz="4000">
                <a:latin typeface="Times" pitchFamily="2" charset="0"/>
              </a:rPr>
              <a:t>Bin Width of Histogram</a:t>
            </a:r>
          </a:p>
        </p:txBody>
      </p:sp>
      <p:sp>
        <p:nvSpPr>
          <p:cNvPr id="62469" name="Rectangle 5"/>
          <p:cNvSpPr>
            <a:spLocks noChangeArrowheads="1"/>
          </p:cNvSpPr>
          <p:nvPr/>
        </p:nvSpPr>
        <p:spPr bwMode="auto">
          <a:xfrm>
            <a:off x="228600" y="1371600"/>
            <a:ext cx="86106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15963" lvl="1" indent="-342900" algn="just">
              <a:lnSpc>
                <a:spcPct val="110000"/>
              </a:lnSpc>
              <a:spcBef>
                <a:spcPts val="400"/>
              </a:spcBef>
              <a:buFont typeface="Arial" pitchFamily="34" charset="0"/>
              <a:buChar char="•"/>
              <a:defRPr/>
            </a:pPr>
            <a:r>
              <a:rPr lang="en-US">
                <a:latin typeface="Times" pitchFamily="2" charset="0"/>
              </a:rPr>
              <a:t>The chosen bin width can alter the story that the histogram is telling.</a:t>
            </a:r>
          </a:p>
          <a:p>
            <a:pPr marL="715963" lvl="1" indent="-342900" algn="just">
              <a:lnSpc>
                <a:spcPct val="110000"/>
              </a:lnSpc>
              <a:spcBef>
                <a:spcPts val="400"/>
              </a:spcBef>
              <a:buFont typeface="Arial" pitchFamily="34" charset="0"/>
              <a:buChar char="•"/>
              <a:defRPr/>
            </a:pPr>
            <a:r>
              <a:rPr lang="en-US">
                <a:latin typeface="Times" pitchFamily="2" charset="0"/>
              </a:rPr>
              <a:t>Too large bin width → we may lose interesting details.</a:t>
            </a:r>
          </a:p>
          <a:p>
            <a:pPr marL="715963" lvl="1" indent="-342900" algn="just">
              <a:lnSpc>
                <a:spcPct val="110000"/>
              </a:lnSpc>
              <a:spcBef>
                <a:spcPts val="400"/>
              </a:spcBef>
              <a:buFont typeface="Arial" pitchFamily="34" charset="0"/>
              <a:buChar char="•"/>
              <a:defRPr/>
            </a:pPr>
            <a:r>
              <a:rPr lang="en-US">
                <a:latin typeface="Times" pitchFamily="2" charset="0"/>
              </a:rPr>
              <a:t>Too narrow bin width → difficult to get the overall picture of the distribution.</a:t>
            </a:r>
          </a:p>
          <a:p>
            <a:pPr marL="715963" lvl="1" indent="-342900" algn="just">
              <a:lnSpc>
                <a:spcPct val="110000"/>
              </a:lnSpc>
              <a:spcBef>
                <a:spcPts val="400"/>
              </a:spcBef>
              <a:buFont typeface="Arial" pitchFamily="34" charset="0"/>
              <a:buChar char="•"/>
              <a:defRPr/>
            </a:pPr>
            <a:r>
              <a:rPr lang="en-US">
                <a:latin typeface="Times" pitchFamily="2" charset="0"/>
              </a:rPr>
              <a:t>Ideal bin width depends on the data being analyzed</a:t>
            </a:r>
          </a:p>
        </p:txBody>
      </p:sp>
      <p:sp>
        <p:nvSpPr>
          <p:cNvPr id="14" name="Rectangle 7">
            <a:extLst>
              <a:ext uri="{FF2B5EF4-FFF2-40B4-BE49-F238E27FC236}">
                <a16:creationId xmlns:a16="http://schemas.microsoft.com/office/drawing/2014/main" id="{60E28784-6409-5C90-8DD0-16514D3F3469}"/>
              </a:ext>
            </a:extLst>
          </p:cNvPr>
          <p:cNvSpPr>
            <a:spLocks noChangeArrowheads="1"/>
          </p:cNvSpPr>
          <p:nvPr/>
        </p:nvSpPr>
        <p:spPr bwMode="auto">
          <a:xfrm>
            <a:off x="828675" y="5802313"/>
            <a:ext cx="2232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spcBef>
                <a:spcPct val="20000"/>
              </a:spcBef>
              <a:buClr>
                <a:schemeClr val="folHlink"/>
              </a:buClr>
              <a:buFont typeface="Wingdings" pitchFamily="2" charset="2"/>
              <a:buChar char="§"/>
              <a:defRPr sz="2800" kern="1200">
                <a:solidFill>
                  <a:schemeClr val="tx1"/>
                </a:solidFill>
                <a:latin typeface="Arial" pitchFamily="34" charset="0"/>
                <a:ea typeface="+mn-ea"/>
                <a:cs typeface="+mn-cs"/>
              </a:defRPr>
            </a:lvl1pPr>
            <a:lvl2pPr marL="742950" indent="-285750" algn="l" defTabSz="914400" rtl="0" eaLnBrk="1" latinLnBrk="0" hangingPunct="1">
              <a:spcBef>
                <a:spcPct val="20000"/>
              </a:spcBef>
              <a:buClr>
                <a:schemeClr val="hlink"/>
              </a:buClr>
              <a:buFont typeface="Wingdings" pitchFamily="2" charset="2"/>
              <a:buChar char="§"/>
              <a:defRPr sz="2400" kern="1200">
                <a:solidFill>
                  <a:schemeClr val="tx1"/>
                </a:solidFill>
                <a:latin typeface="Arial" pitchFamily="34" charset="0"/>
                <a:ea typeface="+mn-ea"/>
                <a:cs typeface="+mn-cs"/>
              </a:defRPr>
            </a:lvl2pPr>
            <a:lvl3pPr marL="1143000" indent="-228600" algn="l" defTabSz="914400" rtl="0" eaLnBrk="1" latinLnBrk="0" hangingPunct="1">
              <a:spcBef>
                <a:spcPct val="20000"/>
              </a:spcBef>
              <a:buClr>
                <a:schemeClr val="accent2"/>
              </a:buClr>
              <a:buFont typeface="Wingdings" pitchFamily="2" charset="2"/>
              <a:buChar char="§"/>
              <a:defRPr sz="2000" kern="1200">
                <a:solidFill>
                  <a:schemeClr val="tx1"/>
                </a:solidFill>
                <a:latin typeface="Arial" pitchFamily="34" charset="0"/>
                <a:ea typeface="+mn-ea"/>
                <a:cs typeface="+mn-cs"/>
              </a:defRPr>
            </a:lvl3pPr>
            <a:lvl4pPr marL="1600200" indent="-228600" algn="l" defTabSz="914400" rtl="0" eaLnBrk="1" latinLnBrk="0" hangingPunct="1">
              <a:spcBef>
                <a:spcPct val="20000"/>
              </a:spcBef>
              <a:buClr>
                <a:schemeClr val="folHlink"/>
              </a:buClr>
              <a:buFont typeface="Wingdings" pitchFamily="2" charset="2"/>
              <a:buChar char="§"/>
              <a:defRPr sz="1800" kern="1200">
                <a:solidFill>
                  <a:schemeClr val="tx1"/>
                </a:solidFill>
                <a:latin typeface="Arial" pitchFamily="34" charset="0"/>
                <a:ea typeface="+mn-ea"/>
                <a:cs typeface="+mn-cs"/>
              </a:defRPr>
            </a:lvl4pPr>
            <a:lvl5pPr marL="2057400" indent="-228600" algn="l" defTabSz="914400" rtl="0" eaLnBrk="1" latinLnBrk="0" hangingPunct="1">
              <a:spcBef>
                <a:spcPct val="20000"/>
              </a:spcBef>
              <a:buClr>
                <a:srgbClr val="FD2B4E"/>
              </a:buClr>
              <a:buFont typeface="Wingdings" pitchFamily="2" charset="2"/>
              <a:buChar char="§"/>
              <a:defRPr sz="1800" kern="1200">
                <a:solidFill>
                  <a:schemeClr val="tx1"/>
                </a:solidFill>
                <a:latin typeface="Arial" pitchFamily="34" charset="0"/>
                <a:ea typeface="+mn-ea"/>
                <a:cs typeface="+mn-cs"/>
              </a:defRPr>
            </a:lvl5pPr>
            <a:lvl6pPr marL="2514600" indent="-228600" algn="l" defTabSz="914400" rtl="0" eaLnBrk="0" fontAlgn="base" latinLnBrk="0" hangingPunct="0">
              <a:spcBef>
                <a:spcPct val="20000"/>
              </a:spcBef>
              <a:spcAft>
                <a:spcPct val="0"/>
              </a:spcAft>
              <a:buClr>
                <a:srgbClr val="FD2B4E"/>
              </a:buClr>
              <a:buFont typeface="Wingdings" pitchFamily="2" charset="2"/>
              <a:buChar char="§"/>
              <a:defRPr sz="1800" kern="1200">
                <a:solidFill>
                  <a:schemeClr val="tx1"/>
                </a:solidFill>
                <a:latin typeface="Arial" pitchFamily="34" charset="0"/>
                <a:ea typeface="+mn-ea"/>
                <a:cs typeface="+mn-cs"/>
              </a:defRPr>
            </a:lvl6pPr>
            <a:lvl7pPr marL="2971800" indent="-228600" algn="l" defTabSz="914400" rtl="0" eaLnBrk="0" fontAlgn="base" latinLnBrk="0" hangingPunct="0">
              <a:spcBef>
                <a:spcPct val="20000"/>
              </a:spcBef>
              <a:spcAft>
                <a:spcPct val="0"/>
              </a:spcAft>
              <a:buClr>
                <a:srgbClr val="FD2B4E"/>
              </a:buClr>
              <a:buFont typeface="Wingdings" pitchFamily="2" charset="2"/>
              <a:buChar char="§"/>
              <a:defRPr sz="1800" kern="1200">
                <a:solidFill>
                  <a:schemeClr val="tx1"/>
                </a:solidFill>
                <a:latin typeface="Arial" pitchFamily="34" charset="0"/>
                <a:ea typeface="+mn-ea"/>
                <a:cs typeface="+mn-cs"/>
              </a:defRPr>
            </a:lvl7pPr>
            <a:lvl8pPr marL="3429000" indent="-228600" algn="l" defTabSz="914400" rtl="0" eaLnBrk="0" fontAlgn="base" latinLnBrk="0" hangingPunct="0">
              <a:spcBef>
                <a:spcPct val="20000"/>
              </a:spcBef>
              <a:spcAft>
                <a:spcPct val="0"/>
              </a:spcAft>
              <a:buClr>
                <a:srgbClr val="FD2B4E"/>
              </a:buClr>
              <a:buFont typeface="Wingdings" pitchFamily="2" charset="2"/>
              <a:buChar char="§"/>
              <a:defRPr sz="1800" kern="1200">
                <a:solidFill>
                  <a:schemeClr val="tx1"/>
                </a:solidFill>
                <a:latin typeface="Arial" pitchFamily="34" charset="0"/>
                <a:ea typeface="+mn-ea"/>
                <a:cs typeface="+mn-cs"/>
              </a:defRPr>
            </a:lvl8pPr>
            <a:lvl9pPr marL="3886200" indent="-228600" algn="l" defTabSz="914400" rtl="0" eaLnBrk="0" fontAlgn="base" latinLnBrk="0" hangingPunct="0">
              <a:spcBef>
                <a:spcPct val="20000"/>
              </a:spcBef>
              <a:spcAft>
                <a:spcPct val="0"/>
              </a:spcAft>
              <a:buClr>
                <a:srgbClr val="FD2B4E"/>
              </a:buClr>
              <a:buFont typeface="Wingdings" pitchFamily="2" charset="2"/>
              <a:buChar char="§"/>
              <a:defRPr sz="1800" kern="1200">
                <a:solidFill>
                  <a:schemeClr val="tx1"/>
                </a:solidFill>
                <a:latin typeface="Arial" pitchFamily="34" charset="0"/>
                <a:ea typeface="+mn-ea"/>
                <a:cs typeface="+mn-cs"/>
              </a:defRPr>
            </a:lvl9pPr>
          </a:lstStyle>
          <a:p>
            <a:pPr algn="ctr" eaLnBrk="1" hangingPunct="1">
              <a:spcBef>
                <a:spcPct val="0"/>
              </a:spcBef>
              <a:buClrTx/>
              <a:buFontTx/>
              <a:buNone/>
            </a:pPr>
            <a:r>
              <a:rPr lang="en-US" altLang="en-BD" sz="1800">
                <a:latin typeface="Times" pitchFamily="2" charset="0"/>
              </a:rPr>
              <a:t>too wide</a:t>
            </a:r>
          </a:p>
        </p:txBody>
      </p:sp>
      <p:pic>
        <p:nvPicPr>
          <p:cNvPr id="15" name="Picture 2">
            <a:extLst>
              <a:ext uri="{FF2B5EF4-FFF2-40B4-BE49-F238E27FC236}">
                <a16:creationId xmlns:a16="http://schemas.microsoft.com/office/drawing/2014/main" id="{46FD3880-5D76-7A6D-9465-BE43BA32AC7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2138" y="3195638"/>
            <a:ext cx="2578100" cy="2609850"/>
          </a:xfrm>
          <a:prstGeom prst="rect">
            <a:avLst/>
          </a:prstGeom>
          <a:noFill/>
          <a:ln>
            <a:noFill/>
          </a:ln>
          <a:effectLst/>
          <a:extLst>
            <a:ext uri="{909E8E84-426E-40DD-AFC4-6F175D3DCCD1}">
              <a14:hiddenFill xmlns:a14="http://schemas.microsoft.com/office/drawing/2010/main">
                <a:solidFill>
                  <a:srgbClr val="FDE5C7"/>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3">
            <a:extLst>
              <a:ext uri="{FF2B5EF4-FFF2-40B4-BE49-F238E27FC236}">
                <a16:creationId xmlns:a16="http://schemas.microsoft.com/office/drawing/2014/main" id="{F0C08CDA-03BA-67B9-F4A5-5F73799094B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62338" y="3217863"/>
            <a:ext cx="2535237" cy="2565400"/>
          </a:xfrm>
          <a:prstGeom prst="rect">
            <a:avLst/>
          </a:prstGeom>
          <a:noFill/>
          <a:ln>
            <a:noFill/>
          </a:ln>
          <a:effectLst/>
          <a:extLst>
            <a:ext uri="{909E8E84-426E-40DD-AFC4-6F175D3DCCD1}">
              <a14:hiddenFill xmlns:a14="http://schemas.microsoft.com/office/drawing/2010/main">
                <a:solidFill>
                  <a:srgbClr val="FDE5C7"/>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14">
            <a:extLst>
              <a:ext uri="{FF2B5EF4-FFF2-40B4-BE49-F238E27FC236}">
                <a16:creationId xmlns:a16="http://schemas.microsoft.com/office/drawing/2014/main" id="{7FED111F-1347-44F8-E520-06D234819C5D}"/>
              </a:ext>
            </a:extLst>
          </p:cNvPr>
          <p:cNvSpPr>
            <a:spLocks noChangeArrowheads="1"/>
          </p:cNvSpPr>
          <p:nvPr/>
        </p:nvSpPr>
        <p:spPr bwMode="auto">
          <a:xfrm>
            <a:off x="3870325" y="5768975"/>
            <a:ext cx="2232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spcBef>
                <a:spcPct val="20000"/>
              </a:spcBef>
              <a:buClr>
                <a:schemeClr val="folHlink"/>
              </a:buClr>
              <a:buFont typeface="Wingdings" pitchFamily="2" charset="2"/>
              <a:buChar char="§"/>
              <a:defRPr sz="2800" kern="1200">
                <a:solidFill>
                  <a:schemeClr val="tx1"/>
                </a:solidFill>
                <a:latin typeface="Arial" pitchFamily="34" charset="0"/>
                <a:ea typeface="+mn-ea"/>
                <a:cs typeface="+mn-cs"/>
              </a:defRPr>
            </a:lvl1pPr>
            <a:lvl2pPr marL="742950" indent="-285750" algn="l" defTabSz="914400" rtl="0" eaLnBrk="1" latinLnBrk="0" hangingPunct="1">
              <a:spcBef>
                <a:spcPct val="20000"/>
              </a:spcBef>
              <a:buClr>
                <a:schemeClr val="hlink"/>
              </a:buClr>
              <a:buFont typeface="Wingdings" pitchFamily="2" charset="2"/>
              <a:buChar char="§"/>
              <a:defRPr sz="2400" kern="1200">
                <a:solidFill>
                  <a:schemeClr val="tx1"/>
                </a:solidFill>
                <a:latin typeface="Arial" pitchFamily="34" charset="0"/>
                <a:ea typeface="+mn-ea"/>
                <a:cs typeface="+mn-cs"/>
              </a:defRPr>
            </a:lvl2pPr>
            <a:lvl3pPr marL="1143000" indent="-228600" algn="l" defTabSz="914400" rtl="0" eaLnBrk="1" latinLnBrk="0" hangingPunct="1">
              <a:spcBef>
                <a:spcPct val="20000"/>
              </a:spcBef>
              <a:buClr>
                <a:schemeClr val="accent2"/>
              </a:buClr>
              <a:buFont typeface="Wingdings" pitchFamily="2" charset="2"/>
              <a:buChar char="§"/>
              <a:defRPr sz="2000" kern="1200">
                <a:solidFill>
                  <a:schemeClr val="tx1"/>
                </a:solidFill>
                <a:latin typeface="Arial" pitchFamily="34" charset="0"/>
                <a:ea typeface="+mn-ea"/>
                <a:cs typeface="+mn-cs"/>
              </a:defRPr>
            </a:lvl3pPr>
            <a:lvl4pPr marL="1600200" indent="-228600" algn="l" defTabSz="914400" rtl="0" eaLnBrk="1" latinLnBrk="0" hangingPunct="1">
              <a:spcBef>
                <a:spcPct val="20000"/>
              </a:spcBef>
              <a:buClr>
                <a:schemeClr val="folHlink"/>
              </a:buClr>
              <a:buFont typeface="Wingdings" pitchFamily="2" charset="2"/>
              <a:buChar char="§"/>
              <a:defRPr sz="1800" kern="1200">
                <a:solidFill>
                  <a:schemeClr val="tx1"/>
                </a:solidFill>
                <a:latin typeface="Arial" pitchFamily="34" charset="0"/>
                <a:ea typeface="+mn-ea"/>
                <a:cs typeface="+mn-cs"/>
              </a:defRPr>
            </a:lvl4pPr>
            <a:lvl5pPr marL="2057400" indent="-228600" algn="l" defTabSz="914400" rtl="0" eaLnBrk="1" latinLnBrk="0" hangingPunct="1">
              <a:spcBef>
                <a:spcPct val="20000"/>
              </a:spcBef>
              <a:buClr>
                <a:srgbClr val="FD2B4E"/>
              </a:buClr>
              <a:buFont typeface="Wingdings" pitchFamily="2" charset="2"/>
              <a:buChar char="§"/>
              <a:defRPr sz="1800" kern="1200">
                <a:solidFill>
                  <a:schemeClr val="tx1"/>
                </a:solidFill>
                <a:latin typeface="Arial" pitchFamily="34" charset="0"/>
                <a:ea typeface="+mn-ea"/>
                <a:cs typeface="+mn-cs"/>
              </a:defRPr>
            </a:lvl5pPr>
            <a:lvl6pPr marL="2514600" indent="-228600" algn="l" defTabSz="914400" rtl="0" eaLnBrk="0" fontAlgn="base" latinLnBrk="0" hangingPunct="0">
              <a:spcBef>
                <a:spcPct val="20000"/>
              </a:spcBef>
              <a:spcAft>
                <a:spcPct val="0"/>
              </a:spcAft>
              <a:buClr>
                <a:srgbClr val="FD2B4E"/>
              </a:buClr>
              <a:buFont typeface="Wingdings" pitchFamily="2" charset="2"/>
              <a:buChar char="§"/>
              <a:defRPr sz="1800" kern="1200">
                <a:solidFill>
                  <a:schemeClr val="tx1"/>
                </a:solidFill>
                <a:latin typeface="Arial" pitchFamily="34" charset="0"/>
                <a:ea typeface="+mn-ea"/>
                <a:cs typeface="+mn-cs"/>
              </a:defRPr>
            </a:lvl6pPr>
            <a:lvl7pPr marL="2971800" indent="-228600" algn="l" defTabSz="914400" rtl="0" eaLnBrk="0" fontAlgn="base" latinLnBrk="0" hangingPunct="0">
              <a:spcBef>
                <a:spcPct val="20000"/>
              </a:spcBef>
              <a:spcAft>
                <a:spcPct val="0"/>
              </a:spcAft>
              <a:buClr>
                <a:srgbClr val="FD2B4E"/>
              </a:buClr>
              <a:buFont typeface="Wingdings" pitchFamily="2" charset="2"/>
              <a:buChar char="§"/>
              <a:defRPr sz="1800" kern="1200">
                <a:solidFill>
                  <a:schemeClr val="tx1"/>
                </a:solidFill>
                <a:latin typeface="Arial" pitchFamily="34" charset="0"/>
                <a:ea typeface="+mn-ea"/>
                <a:cs typeface="+mn-cs"/>
              </a:defRPr>
            </a:lvl7pPr>
            <a:lvl8pPr marL="3429000" indent="-228600" algn="l" defTabSz="914400" rtl="0" eaLnBrk="0" fontAlgn="base" latinLnBrk="0" hangingPunct="0">
              <a:spcBef>
                <a:spcPct val="20000"/>
              </a:spcBef>
              <a:spcAft>
                <a:spcPct val="0"/>
              </a:spcAft>
              <a:buClr>
                <a:srgbClr val="FD2B4E"/>
              </a:buClr>
              <a:buFont typeface="Wingdings" pitchFamily="2" charset="2"/>
              <a:buChar char="§"/>
              <a:defRPr sz="1800" kern="1200">
                <a:solidFill>
                  <a:schemeClr val="tx1"/>
                </a:solidFill>
                <a:latin typeface="Arial" pitchFamily="34" charset="0"/>
                <a:ea typeface="+mn-ea"/>
                <a:cs typeface="+mn-cs"/>
              </a:defRPr>
            </a:lvl8pPr>
            <a:lvl9pPr marL="3886200" indent="-228600" algn="l" defTabSz="914400" rtl="0" eaLnBrk="0" fontAlgn="base" latinLnBrk="0" hangingPunct="0">
              <a:spcBef>
                <a:spcPct val="20000"/>
              </a:spcBef>
              <a:spcAft>
                <a:spcPct val="0"/>
              </a:spcAft>
              <a:buClr>
                <a:srgbClr val="FD2B4E"/>
              </a:buClr>
              <a:buFont typeface="Wingdings" pitchFamily="2" charset="2"/>
              <a:buChar char="§"/>
              <a:defRPr sz="1800" kern="1200">
                <a:solidFill>
                  <a:schemeClr val="tx1"/>
                </a:solidFill>
                <a:latin typeface="Arial" pitchFamily="34" charset="0"/>
                <a:ea typeface="+mn-ea"/>
                <a:cs typeface="+mn-cs"/>
              </a:defRPr>
            </a:lvl9pPr>
          </a:lstStyle>
          <a:p>
            <a:pPr algn="ctr" eaLnBrk="1" hangingPunct="1">
              <a:spcBef>
                <a:spcPct val="0"/>
              </a:spcBef>
              <a:buClrTx/>
              <a:buFontTx/>
              <a:buNone/>
            </a:pPr>
            <a:r>
              <a:rPr lang="en-US" altLang="en-BD" sz="1800">
                <a:latin typeface="Times" pitchFamily="2" charset="0"/>
              </a:rPr>
              <a:t>too narrow</a:t>
            </a:r>
          </a:p>
        </p:txBody>
      </p:sp>
      <p:pic>
        <p:nvPicPr>
          <p:cNvPr id="18" name="Picture 4">
            <a:extLst>
              <a:ext uri="{FF2B5EF4-FFF2-40B4-BE49-F238E27FC236}">
                <a16:creationId xmlns:a16="http://schemas.microsoft.com/office/drawing/2014/main" id="{F3DAFF04-90A8-D365-B1F3-C59C2EAC01E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450013" y="3232150"/>
            <a:ext cx="2389187" cy="2500313"/>
          </a:xfrm>
          <a:prstGeom prst="rect">
            <a:avLst/>
          </a:prstGeom>
          <a:noFill/>
          <a:ln>
            <a:noFill/>
          </a:ln>
          <a:effectLst/>
          <a:extLst>
            <a:ext uri="{909E8E84-426E-40DD-AFC4-6F175D3DCCD1}">
              <a14:hiddenFill xmlns:a14="http://schemas.microsoft.com/office/drawing/2010/main">
                <a:solidFill>
                  <a:srgbClr val="FDE5C7"/>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15">
            <a:extLst>
              <a:ext uri="{FF2B5EF4-FFF2-40B4-BE49-F238E27FC236}">
                <a16:creationId xmlns:a16="http://schemas.microsoft.com/office/drawing/2014/main" id="{7C11859E-F15B-FF4E-9BA1-DF49112D6D5F}"/>
              </a:ext>
            </a:extLst>
          </p:cNvPr>
          <p:cNvSpPr>
            <a:spLocks noChangeArrowheads="1"/>
          </p:cNvSpPr>
          <p:nvPr/>
        </p:nvSpPr>
        <p:spPr bwMode="auto">
          <a:xfrm>
            <a:off x="6607175" y="5783263"/>
            <a:ext cx="2232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spcBef>
                <a:spcPct val="20000"/>
              </a:spcBef>
              <a:buClr>
                <a:schemeClr val="folHlink"/>
              </a:buClr>
              <a:buFont typeface="Wingdings" pitchFamily="2" charset="2"/>
              <a:buChar char="§"/>
              <a:defRPr sz="2800" kern="1200">
                <a:solidFill>
                  <a:schemeClr val="tx1"/>
                </a:solidFill>
                <a:latin typeface="Arial" pitchFamily="34" charset="0"/>
                <a:ea typeface="+mn-ea"/>
                <a:cs typeface="+mn-cs"/>
              </a:defRPr>
            </a:lvl1pPr>
            <a:lvl2pPr marL="742950" indent="-285750" algn="l" defTabSz="914400" rtl="0" eaLnBrk="1" latinLnBrk="0" hangingPunct="1">
              <a:spcBef>
                <a:spcPct val="20000"/>
              </a:spcBef>
              <a:buClr>
                <a:schemeClr val="hlink"/>
              </a:buClr>
              <a:buFont typeface="Wingdings" pitchFamily="2" charset="2"/>
              <a:buChar char="§"/>
              <a:defRPr sz="2400" kern="1200">
                <a:solidFill>
                  <a:schemeClr val="tx1"/>
                </a:solidFill>
                <a:latin typeface="Arial" pitchFamily="34" charset="0"/>
                <a:ea typeface="+mn-ea"/>
                <a:cs typeface="+mn-cs"/>
              </a:defRPr>
            </a:lvl2pPr>
            <a:lvl3pPr marL="1143000" indent="-228600" algn="l" defTabSz="914400" rtl="0" eaLnBrk="1" latinLnBrk="0" hangingPunct="1">
              <a:spcBef>
                <a:spcPct val="20000"/>
              </a:spcBef>
              <a:buClr>
                <a:schemeClr val="accent2"/>
              </a:buClr>
              <a:buFont typeface="Wingdings" pitchFamily="2" charset="2"/>
              <a:buChar char="§"/>
              <a:defRPr sz="2000" kern="1200">
                <a:solidFill>
                  <a:schemeClr val="tx1"/>
                </a:solidFill>
                <a:latin typeface="Arial" pitchFamily="34" charset="0"/>
                <a:ea typeface="+mn-ea"/>
                <a:cs typeface="+mn-cs"/>
              </a:defRPr>
            </a:lvl3pPr>
            <a:lvl4pPr marL="1600200" indent="-228600" algn="l" defTabSz="914400" rtl="0" eaLnBrk="1" latinLnBrk="0" hangingPunct="1">
              <a:spcBef>
                <a:spcPct val="20000"/>
              </a:spcBef>
              <a:buClr>
                <a:schemeClr val="folHlink"/>
              </a:buClr>
              <a:buFont typeface="Wingdings" pitchFamily="2" charset="2"/>
              <a:buChar char="§"/>
              <a:defRPr sz="1800" kern="1200">
                <a:solidFill>
                  <a:schemeClr val="tx1"/>
                </a:solidFill>
                <a:latin typeface="Arial" pitchFamily="34" charset="0"/>
                <a:ea typeface="+mn-ea"/>
                <a:cs typeface="+mn-cs"/>
              </a:defRPr>
            </a:lvl4pPr>
            <a:lvl5pPr marL="2057400" indent="-228600" algn="l" defTabSz="914400" rtl="0" eaLnBrk="1" latinLnBrk="0" hangingPunct="1">
              <a:spcBef>
                <a:spcPct val="20000"/>
              </a:spcBef>
              <a:buClr>
                <a:srgbClr val="FD2B4E"/>
              </a:buClr>
              <a:buFont typeface="Wingdings" pitchFamily="2" charset="2"/>
              <a:buChar char="§"/>
              <a:defRPr sz="1800" kern="1200">
                <a:solidFill>
                  <a:schemeClr val="tx1"/>
                </a:solidFill>
                <a:latin typeface="Arial" pitchFamily="34" charset="0"/>
                <a:ea typeface="+mn-ea"/>
                <a:cs typeface="+mn-cs"/>
              </a:defRPr>
            </a:lvl5pPr>
            <a:lvl6pPr marL="2514600" indent="-228600" algn="l" defTabSz="914400" rtl="0" eaLnBrk="0" fontAlgn="base" latinLnBrk="0" hangingPunct="0">
              <a:spcBef>
                <a:spcPct val="20000"/>
              </a:spcBef>
              <a:spcAft>
                <a:spcPct val="0"/>
              </a:spcAft>
              <a:buClr>
                <a:srgbClr val="FD2B4E"/>
              </a:buClr>
              <a:buFont typeface="Wingdings" pitchFamily="2" charset="2"/>
              <a:buChar char="§"/>
              <a:defRPr sz="1800" kern="1200">
                <a:solidFill>
                  <a:schemeClr val="tx1"/>
                </a:solidFill>
                <a:latin typeface="Arial" pitchFamily="34" charset="0"/>
                <a:ea typeface="+mn-ea"/>
                <a:cs typeface="+mn-cs"/>
              </a:defRPr>
            </a:lvl6pPr>
            <a:lvl7pPr marL="2971800" indent="-228600" algn="l" defTabSz="914400" rtl="0" eaLnBrk="0" fontAlgn="base" latinLnBrk="0" hangingPunct="0">
              <a:spcBef>
                <a:spcPct val="20000"/>
              </a:spcBef>
              <a:spcAft>
                <a:spcPct val="0"/>
              </a:spcAft>
              <a:buClr>
                <a:srgbClr val="FD2B4E"/>
              </a:buClr>
              <a:buFont typeface="Wingdings" pitchFamily="2" charset="2"/>
              <a:buChar char="§"/>
              <a:defRPr sz="1800" kern="1200">
                <a:solidFill>
                  <a:schemeClr val="tx1"/>
                </a:solidFill>
                <a:latin typeface="Arial" pitchFamily="34" charset="0"/>
                <a:ea typeface="+mn-ea"/>
                <a:cs typeface="+mn-cs"/>
              </a:defRPr>
            </a:lvl7pPr>
            <a:lvl8pPr marL="3429000" indent="-228600" algn="l" defTabSz="914400" rtl="0" eaLnBrk="0" fontAlgn="base" latinLnBrk="0" hangingPunct="0">
              <a:spcBef>
                <a:spcPct val="20000"/>
              </a:spcBef>
              <a:spcAft>
                <a:spcPct val="0"/>
              </a:spcAft>
              <a:buClr>
                <a:srgbClr val="FD2B4E"/>
              </a:buClr>
              <a:buFont typeface="Wingdings" pitchFamily="2" charset="2"/>
              <a:buChar char="§"/>
              <a:defRPr sz="1800" kern="1200">
                <a:solidFill>
                  <a:schemeClr val="tx1"/>
                </a:solidFill>
                <a:latin typeface="Arial" pitchFamily="34" charset="0"/>
                <a:ea typeface="+mn-ea"/>
                <a:cs typeface="+mn-cs"/>
              </a:defRPr>
            </a:lvl8pPr>
            <a:lvl9pPr marL="3886200" indent="-228600" algn="l" defTabSz="914400" rtl="0" eaLnBrk="0" fontAlgn="base" latinLnBrk="0" hangingPunct="0">
              <a:spcBef>
                <a:spcPct val="20000"/>
              </a:spcBef>
              <a:spcAft>
                <a:spcPct val="0"/>
              </a:spcAft>
              <a:buClr>
                <a:srgbClr val="FD2B4E"/>
              </a:buClr>
              <a:buFont typeface="Wingdings" pitchFamily="2" charset="2"/>
              <a:buChar char="§"/>
              <a:defRPr sz="1800" kern="1200">
                <a:solidFill>
                  <a:schemeClr val="tx1"/>
                </a:solidFill>
                <a:latin typeface="Arial" pitchFamily="34" charset="0"/>
                <a:ea typeface="+mn-ea"/>
                <a:cs typeface="+mn-cs"/>
              </a:defRPr>
            </a:lvl9pPr>
          </a:lstStyle>
          <a:p>
            <a:pPr algn="ctr" eaLnBrk="1" hangingPunct="1">
              <a:spcBef>
                <a:spcPct val="0"/>
              </a:spcBef>
              <a:buClrTx/>
              <a:buFontTx/>
              <a:buNone/>
            </a:pPr>
            <a:r>
              <a:rPr lang="en-US" altLang="en-BD" sz="1800">
                <a:latin typeface="Times" pitchFamily="2" charset="0"/>
              </a:rPr>
              <a:t>“just" right.</a:t>
            </a:r>
          </a:p>
        </p:txBody>
      </p:sp>
    </p:spTree>
    <p:extLst>
      <p:ext uri="{BB962C8B-B14F-4D97-AF65-F5344CB8AC3E}">
        <p14:creationId xmlns:p14="http://schemas.microsoft.com/office/powerpoint/2010/main" val="18585518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2" presetClass="entr" presetSubtype="1" dur="500" fill="hold" grpId="0" nodeType="afterEffect">
                                  <p:stCondLst>
                                    <p:cond delay="0"/>
                                  </p:stCondLst>
                                  <p:childTnLst>
                                    <p:set>
                                      <p:cBhvr>
                                        <p:cTn id="6" dur="1" fill="hold">
                                          <p:stCondLst>
                                            <p:cond delay="0"/>
                                          </p:stCondLst>
                                        </p:cTn>
                                        <p:tgtEl>
                                          <p:spTgt spid="62469"/>
                                        </p:tgtEl>
                                        <p:attrNameLst>
                                          <p:attrName>style.visibility</p:attrName>
                                        </p:attrNameLst>
                                      </p:cBhvr>
                                      <p:to>
                                        <p:strVal val="visible"/>
                                      </p:to>
                                    </p:set>
                                    <p:animEffect transition="in" filter="slide(fromTop)">
                                      <p:cBhvr>
                                        <p:cTn id="7" dur="500"/>
                                        <p:tgtEl>
                                          <p:spTgt spid="62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p:bldLs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Rectangle 1"/>
          <p:cNvSpPr/>
          <p:nvPr/>
        </p:nvSpPr>
        <p:spPr>
          <a:xfrm>
            <a:off x="2971800" y="500390"/>
            <a:ext cx="4099777" cy="58477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3200" b="1">
                <a:latin typeface="Times New Roman" pitchFamily="18" charset="0"/>
                <a:cs typeface="Times New Roman" pitchFamily="18" charset="0"/>
              </a:rPr>
              <a:t>Level of Measurement</a:t>
            </a:r>
            <a:endParaRPr lang="en-US" sz="3200">
              <a:latin typeface="Times New Roman" pitchFamily="18" charset="0"/>
              <a:cs typeface="Times New Roman" pitchFamily="18" charset="0"/>
            </a:endParaRPr>
          </a:p>
        </p:txBody>
      </p:sp>
      <p:sp>
        <p:nvSpPr>
          <p:cNvPr id="3" name="TextBox 2"/>
          <p:cNvSpPr txBox="1"/>
          <p:nvPr/>
        </p:nvSpPr>
        <p:spPr>
          <a:xfrm>
            <a:off x="1219200" y="2424500"/>
            <a:ext cx="2464136" cy="15696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Font typeface="Arial" pitchFamily="34" charset="0"/>
              <a:buChar char="•"/>
            </a:pPr>
            <a:r>
              <a:rPr lang="en-US" sz="2400">
                <a:latin typeface="Times New Roman" pitchFamily="18" charset="0"/>
                <a:cs typeface="Times New Roman" pitchFamily="18" charset="0"/>
              </a:rPr>
              <a:t>Nominal</a:t>
            </a:r>
          </a:p>
          <a:p>
            <a:pPr marL="457200" indent="-457200">
              <a:buFont typeface="Arial" pitchFamily="34" charset="0"/>
              <a:buChar char="•"/>
            </a:pPr>
            <a:r>
              <a:rPr lang="en-US" sz="2400">
                <a:latin typeface="Times New Roman" pitchFamily="18" charset="0"/>
                <a:cs typeface="Times New Roman" pitchFamily="18" charset="0"/>
              </a:rPr>
              <a:t>Ordinal</a:t>
            </a:r>
          </a:p>
          <a:p>
            <a:pPr marL="457200" indent="-457200">
              <a:buFont typeface="Arial" pitchFamily="34" charset="0"/>
              <a:buChar char="•"/>
            </a:pPr>
            <a:r>
              <a:rPr lang="en-US" sz="2400">
                <a:latin typeface="Times New Roman" pitchFamily="18" charset="0"/>
                <a:cs typeface="Times New Roman" pitchFamily="18" charset="0"/>
              </a:rPr>
              <a:t>Interval Scales</a:t>
            </a:r>
          </a:p>
          <a:p>
            <a:pPr marL="457200" indent="-457200">
              <a:buFont typeface="Arial" pitchFamily="34" charset="0"/>
              <a:buChar char="•"/>
            </a:pPr>
            <a:r>
              <a:rPr lang="en-US" sz="2400">
                <a:latin typeface="Times New Roman" pitchFamily="18" charset="0"/>
                <a:cs typeface="Times New Roman" pitchFamily="18" charset="0"/>
              </a:rPr>
              <a:t>Ratio Scales</a:t>
            </a:r>
          </a:p>
        </p:txBody>
      </p:sp>
      <p:sp>
        <p:nvSpPr>
          <p:cNvPr id="5" name="TextBox 4"/>
          <p:cNvSpPr txBox="1"/>
          <p:nvPr/>
        </p:nvSpPr>
        <p:spPr>
          <a:xfrm>
            <a:off x="457200" y="1524000"/>
            <a:ext cx="8634095" cy="83099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2400">
                <a:latin typeface="Times" pitchFamily="2" charset="0"/>
              </a:rPr>
              <a:t>Level of measurement  defines the amount of information contained </a:t>
            </a:r>
          </a:p>
          <a:p>
            <a:pPr/>
            <a:r>
              <a:rPr lang="en-US" sz="2400">
                <a:latin typeface="Times" pitchFamily="2" charset="0"/>
              </a:rPr>
              <a:t>in the data. According to </a:t>
            </a:r>
            <a:r>
              <a:rPr lang="en-US" sz="2400">
                <a:solidFill>
                  <a:srgbClr val="C00000"/>
                </a:solidFill>
                <a:latin typeface="Times" pitchFamily="2" charset="0"/>
              </a:rPr>
              <a:t>measurement scale</a:t>
            </a:r>
            <a:r>
              <a:rPr lang="en-US" sz="2400">
                <a:latin typeface="Times" pitchFamily="2" charset="0"/>
              </a:rPr>
              <a:t>:</a:t>
            </a:r>
          </a:p>
        </p:txBody>
      </p:sp>
    </p:spTree>
    <p:extLst>
      <p:ext uri="{BB962C8B-B14F-4D97-AF65-F5344CB8AC3E}">
        <p14:creationId xmlns:p14="http://schemas.microsoft.com/office/powerpoint/2010/main" val="3890339315"/>
      </p:ext>
    </p:extLst>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Rectangle 4"/>
          <p:cNvSpPr/>
          <p:nvPr/>
        </p:nvSpPr>
        <p:spPr>
          <a:xfrm>
            <a:off x="609600" y="1600200"/>
            <a:ext cx="8077200" cy="230832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Wingdings" pitchFamily="2" charset="2"/>
              <a:buChar char="q"/>
            </a:pPr>
            <a:r>
              <a:rPr lang="en-US" sz="2400">
                <a:latin typeface="Times" pitchFamily="2" charset="0"/>
              </a:rPr>
              <a:t>With bar charts, each column represents a </a:t>
            </a:r>
            <a:r>
              <a:rPr lang="en-US" sz="2400">
                <a:solidFill>
                  <a:srgbClr val="C00000"/>
                </a:solidFill>
                <a:latin typeface="Times" pitchFamily="2" charset="0"/>
              </a:rPr>
              <a:t>group defined by a categorical variable</a:t>
            </a:r>
          </a:p>
          <a:p>
            <a:pPr marL="285750" indent="-285750" algn="just">
              <a:buFont typeface="Wingdings" pitchFamily="2" charset="2"/>
              <a:buChar char="q"/>
            </a:pPr>
            <a:endParaRPr lang="en-US" sz="2400">
              <a:latin typeface="Times" pitchFamily="2" charset="0"/>
            </a:endParaRPr>
          </a:p>
          <a:p>
            <a:pPr algn="just"/>
            <a:endParaRPr lang="en-US" sz="2400">
              <a:latin typeface="Times" pitchFamily="2" charset="0"/>
            </a:endParaRPr>
          </a:p>
          <a:p>
            <a:pPr marL="285750" indent="-285750" algn="just">
              <a:buFont typeface="Wingdings" pitchFamily="2" charset="2"/>
              <a:buChar char="q"/>
            </a:pPr>
            <a:r>
              <a:rPr lang="en-US" sz="2400">
                <a:latin typeface="Times" pitchFamily="2" charset="0"/>
              </a:rPr>
              <a:t>With histograms, each column represents a </a:t>
            </a:r>
            <a:r>
              <a:rPr lang="en-US" sz="2400">
                <a:solidFill>
                  <a:srgbClr val="C00000"/>
                </a:solidFill>
                <a:latin typeface="Times" pitchFamily="2" charset="0"/>
              </a:rPr>
              <a:t>group defined by a quantitative variable.</a:t>
            </a:r>
          </a:p>
        </p:txBody>
      </p:sp>
      <p:sp>
        <p:nvSpPr>
          <p:cNvPr id="6" name="Rectangle 5"/>
          <p:cNvSpPr/>
          <p:nvPr/>
        </p:nvSpPr>
        <p:spPr>
          <a:xfrm>
            <a:off x="765874" y="5029200"/>
            <a:ext cx="7543800" cy="92333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Wingdings" pitchFamily="2" charset="2"/>
              <a:buChar char="v"/>
            </a:pPr>
            <a:r>
              <a:rPr lang="en-US">
                <a:latin typeface="Times" pitchFamily="2" charset="0"/>
              </a:rPr>
              <a:t>With bar charts, however, the </a:t>
            </a:r>
            <a:r>
              <a:rPr lang="en-US">
                <a:solidFill>
                  <a:srgbClr val="C00000"/>
                </a:solidFill>
                <a:latin typeface="Times" pitchFamily="2" charset="0"/>
              </a:rPr>
              <a:t>X axis does not have a low end or a high end</a:t>
            </a:r>
            <a:r>
              <a:rPr lang="en-US">
                <a:latin typeface="Times" pitchFamily="2" charset="0"/>
              </a:rPr>
              <a:t>; because the labels on the X axis are categorical - not quantitative.  As a result, it is not appropriate to comment on the skewness of a bar chart.</a:t>
            </a:r>
          </a:p>
        </p:txBody>
      </p:sp>
      <p:sp>
        <p:nvSpPr>
          <p:cNvPr id="2" name="TextBox 1">
            <a:extLst>
              <a:ext uri="{FF2B5EF4-FFF2-40B4-BE49-F238E27FC236}">
                <a16:creationId xmlns:a16="http://schemas.microsoft.com/office/drawing/2014/main" id="{2A7E8DC4-A660-B5A7-A4E9-47BD7E0B2BFE}"/>
              </a:ext>
            </a:extLst>
          </p:cNvPr>
          <p:cNvSpPr txBox="1"/>
          <p:nvPr/>
        </p:nvSpPr>
        <p:spPr>
          <a:xfrm>
            <a:off x="765874" y="453718"/>
            <a:ext cx="7688451"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GB" sz="2800">
                <a:latin typeface="Times" pitchFamily="2" charset="0"/>
              </a:rPr>
              <a:t>The Difference Between Bar Charts and Histograms</a:t>
            </a:r>
          </a:p>
        </p:txBody>
      </p:sp>
    </p:spTree>
    <p:extLst>
      <p:ext uri="{BB962C8B-B14F-4D97-AF65-F5344CB8AC3E}">
        <p14:creationId xmlns:p14="http://schemas.microsoft.com/office/powerpoint/2010/main" val="3178671901"/>
      </p:ext>
    </p:extLst>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2467" name="Rectangle 3"/>
          <p:cNvSpPr>
            <a:spLocks noGrp="1" noChangeArrowheads="1"/>
          </p:cNvSpPr>
          <p:nvPr>
            <p:ph type="title"/>
          </p:nvPr>
        </p:nvSpPr>
        <p:spPr>
          <a:xfrm>
            <a:off x="533400" y="24143"/>
            <a:ext cx="8229600" cy="1143000"/>
          </a:xfrm>
        </p:spPr>
        <p:txBody>
          <a:bodyPr>
            <a:normAutofit/>
          </a:bodyPr>
          <a:lstStyle>
            <a:defPPr/>
          </a:lstStyle>
          <a:p>
            <a:r>
              <a:rPr lang="en-US" sz="4000">
                <a:latin typeface="Times" pitchFamily="2" charset="0"/>
              </a:rPr>
              <a:t>Frequency Polygon</a:t>
            </a:r>
          </a:p>
        </p:txBody>
      </p:sp>
      <p:sp>
        <p:nvSpPr>
          <p:cNvPr id="62469" name="Rectangle 5"/>
          <p:cNvSpPr>
            <a:spLocks noChangeArrowheads="1"/>
          </p:cNvSpPr>
          <p:nvPr/>
        </p:nvSpPr>
        <p:spPr bwMode="auto">
          <a:xfrm>
            <a:off x="228600" y="1371600"/>
            <a:ext cx="8610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5000"/>
              </a:lnSpc>
              <a:spcBef>
                <a:spcPct val="40000"/>
              </a:spcBef>
            </a:pPr>
            <a:r>
              <a:rPr lang="en-US">
                <a:latin typeface="Times" pitchFamily="2" charset="0"/>
              </a:rPr>
              <a:t>A frequency polygon is a line graph of class frequency plotted against class mid-point.  </a:t>
            </a:r>
          </a:p>
          <a:p>
            <a:pPr>
              <a:lnSpc>
                <a:spcPct val="95000"/>
              </a:lnSpc>
              <a:spcBef>
                <a:spcPct val="40000"/>
              </a:spcBef>
            </a:pPr>
            <a:r>
              <a:rPr lang="en-US">
                <a:latin typeface="Times" pitchFamily="2" charset="0"/>
              </a:rPr>
              <a:t>It can be obtained by connecting the mid-points of the tops of the rectangles in the histogram or drawn as a line graph.</a:t>
            </a:r>
          </a:p>
          <a:p>
            <a:pPr>
              <a:lnSpc>
                <a:spcPct val="95000"/>
              </a:lnSpc>
              <a:spcBef>
                <a:spcPct val="40000"/>
              </a:spcBef>
            </a:pPr>
            <a:endParaRPr lang="en-US">
              <a:latin typeface="Times" pitchFamily="2" charset="0"/>
            </a:endParaRPr>
          </a:p>
          <a:p>
            <a:pPr>
              <a:lnSpc>
                <a:spcPct val="95000"/>
              </a:lnSpc>
              <a:spcBef>
                <a:spcPct val="40000"/>
              </a:spcBef>
            </a:pPr>
            <a:endParaRPr lang="en-US">
              <a:latin typeface="Times" pitchFamily="2" charset="0"/>
            </a:endParaRPr>
          </a:p>
        </p:txBody>
      </p:sp>
      <p:pic>
        <p:nvPicPr>
          <p:cNvPr id="6148" name="Picture 4">
            <a:extLst>
              <a:ext uri="{FF2B5EF4-FFF2-40B4-BE49-F238E27FC236}">
                <a16:creationId xmlns:a16="http://schemas.microsoft.com/office/drawing/2014/main" id="{C052CA81-4D3A-5242-6F43-391F039BE57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57314" y="2971800"/>
            <a:ext cx="4581771" cy="2978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2195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2" presetClass="entr" presetSubtype="1" dur="500" fill="hold" grpId="0" nodeType="afterEffect">
                                  <p:stCondLst>
                                    <p:cond delay="0"/>
                                  </p:stCondLst>
                                  <p:childTnLst>
                                    <p:set>
                                      <p:cBhvr>
                                        <p:cTn id="6" dur="1" fill="hold">
                                          <p:stCondLst>
                                            <p:cond delay="0"/>
                                          </p:stCondLst>
                                        </p:cTn>
                                        <p:tgtEl>
                                          <p:spTgt spid="62469"/>
                                        </p:tgtEl>
                                        <p:attrNameLst>
                                          <p:attrName>style.visibility</p:attrName>
                                        </p:attrNameLst>
                                      </p:cBhvr>
                                      <p:to>
                                        <p:strVal val="visible"/>
                                      </p:to>
                                    </p:set>
                                    <p:animEffect transition="in" filter="slide(fromTop)">
                                      <p:cBhvr>
                                        <p:cTn id="7" dur="500"/>
                                        <p:tgtEl>
                                          <p:spTgt spid="62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p:bldLst>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2467" name="Rectangle 3"/>
          <p:cNvSpPr>
            <a:spLocks noGrp="1" noChangeArrowheads="1"/>
          </p:cNvSpPr>
          <p:nvPr>
            <p:ph type="title"/>
          </p:nvPr>
        </p:nvSpPr>
        <p:spPr>
          <a:xfrm>
            <a:off x="533400" y="24143"/>
            <a:ext cx="8229600" cy="1143000"/>
          </a:xfrm>
        </p:spPr>
        <p:txBody>
          <a:bodyPr>
            <a:normAutofit/>
          </a:bodyPr>
          <a:lstStyle>
            <a:defPPr/>
          </a:lstStyle>
          <a:p>
            <a:r>
              <a:rPr lang="en-US" sz="4000">
                <a:latin typeface="Times" pitchFamily="2" charset="0"/>
              </a:rPr>
              <a:t>Scatterplot</a:t>
            </a:r>
          </a:p>
        </p:txBody>
      </p:sp>
      <p:sp>
        <p:nvSpPr>
          <p:cNvPr id="62469" name="Rectangle 5"/>
          <p:cNvSpPr>
            <a:spLocks noChangeArrowheads="1"/>
          </p:cNvSpPr>
          <p:nvPr/>
        </p:nvSpPr>
        <p:spPr bwMode="auto">
          <a:xfrm>
            <a:off x="228600" y="1371600"/>
            <a:ext cx="8610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5000"/>
              </a:lnSpc>
              <a:spcBef>
                <a:spcPct val="40000"/>
              </a:spcBef>
            </a:pPr>
            <a:r>
              <a:rPr lang="en-US">
                <a:latin typeface="Times" pitchFamily="2" charset="0"/>
              </a:rPr>
              <a:t>Scatterplot: A type of data display that shows the relationship between two numerical variables.</a:t>
            </a:r>
          </a:p>
        </p:txBody>
      </p:sp>
      <p:sp>
        <p:nvSpPr>
          <p:cNvPr id="62470" name="Rectangle 6"/>
          <p:cNvSpPr>
            <a:spLocks noChangeArrowheads="1"/>
          </p:cNvSpPr>
          <p:nvPr/>
        </p:nvSpPr>
        <p:spPr bwMode="auto">
          <a:xfrm>
            <a:off x="228600" y="2438400"/>
            <a:ext cx="86106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1313" indent="-341313">
              <a:lnSpc>
                <a:spcPct val="95000"/>
              </a:lnSpc>
              <a:spcBef>
                <a:spcPct val="50000"/>
              </a:spcBef>
              <a:buFont typeface="Arial" pitchFamily="34" charset="0"/>
              <a:buChar char="•"/>
            </a:pPr>
            <a:r>
              <a:rPr lang="en-GB">
                <a:latin typeface="Times" pitchFamily="2" charset="0"/>
              </a:rPr>
              <a:t>The position of each dot on the horizontal and vertical axis indicates values for an individual data point</a:t>
            </a:r>
          </a:p>
          <a:p>
            <a:pPr marL="341313" indent="-341313">
              <a:lnSpc>
                <a:spcPct val="95000"/>
              </a:lnSpc>
              <a:spcBef>
                <a:spcPct val="50000"/>
              </a:spcBef>
              <a:buFont typeface="Arial" pitchFamily="34" charset="0"/>
              <a:buChar char="•"/>
            </a:pPr>
            <a:r>
              <a:rPr lang="en-GB">
                <a:latin typeface="Times" pitchFamily="2" charset="0"/>
              </a:rPr>
              <a:t>Used to observe relationships between variables.</a:t>
            </a:r>
            <a:endParaRPr lang="en-US" b="0">
              <a:latin typeface="Times" pitchFamily="2" charset="0"/>
            </a:endParaRPr>
          </a:p>
        </p:txBody>
      </p:sp>
      <p:pic>
        <p:nvPicPr>
          <p:cNvPr id="4" name="Picture 3">
            <a:extLst>
              <a:ext uri="{FF2B5EF4-FFF2-40B4-BE49-F238E27FC236}">
                <a16:creationId xmlns:a16="http://schemas.microsoft.com/office/drawing/2014/main" id="{DE7CB447-B4A0-3C36-910E-CB4D3B353C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848100"/>
            <a:ext cx="2302871" cy="2667000"/>
          </a:xfrm>
          <a:prstGeom prst="rect">
            <a:avLst/>
          </a:prstGeom>
        </p:spPr>
      </p:pic>
      <p:pic>
        <p:nvPicPr>
          <p:cNvPr id="5" name="Picture 4">
            <a:extLst>
              <a:ext uri="{FF2B5EF4-FFF2-40B4-BE49-F238E27FC236}">
                <a16:creationId xmlns:a16="http://schemas.microsoft.com/office/drawing/2014/main" id="{F1C510B6-A7F1-2AC3-196D-201CC8394C4E}"/>
              </a:ext>
            </a:extLst>
          </p:cNvPr>
          <p:cNvPicPr>
            <a:picLocks noChangeAspect="1"/>
          </p:cNvPicPr>
          <p:nvPr/>
        </p:nvPicPr>
        <p:blipFill>
          <a:blip r:embed="rId3"/>
          <a:stretch>
            <a:fillRect/>
          </a:stretch>
        </p:blipFill>
        <p:spPr>
          <a:xfrm>
            <a:off x="4836368" y="3848100"/>
            <a:ext cx="2316079" cy="2667000"/>
          </a:xfrm>
          <a:prstGeom prst="rect">
            <a:avLst/>
          </a:prstGeom>
        </p:spPr>
      </p:pic>
    </p:spTree>
    <p:extLst>
      <p:ext uri="{BB962C8B-B14F-4D97-AF65-F5344CB8AC3E}">
        <p14:creationId xmlns:p14="http://schemas.microsoft.com/office/powerpoint/2010/main" val="21786832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2" presetClass="entr" presetSubtype="1" dur="500" fill="hold" grpId="0" nodeType="afterEffect">
                                  <p:stCondLst>
                                    <p:cond delay="0"/>
                                  </p:stCondLst>
                                  <p:childTnLst>
                                    <p:set>
                                      <p:cBhvr>
                                        <p:cTn id="6" dur="1" fill="hold">
                                          <p:stCondLst>
                                            <p:cond delay="0"/>
                                          </p:stCondLst>
                                        </p:cTn>
                                        <p:tgtEl>
                                          <p:spTgt spid="62469"/>
                                        </p:tgtEl>
                                        <p:attrNameLst>
                                          <p:attrName>style.visibility</p:attrName>
                                        </p:attrNameLst>
                                      </p:cBhvr>
                                      <p:to>
                                        <p:strVal val="visible"/>
                                      </p:to>
                                    </p:set>
                                    <p:animEffect transition="in" filter="slide(fromTop)">
                                      <p:cBhvr>
                                        <p:cTn id="7" dur="500"/>
                                        <p:tgtEl>
                                          <p:spTgt spid="62469"/>
                                        </p:tgtEl>
                                      </p:cBhvr>
                                    </p:animEffect>
                                  </p:childTnLst>
                                </p:cTn>
                              </p:par>
                            </p:childTnLst>
                          </p:cTn>
                        </p:par>
                      </p:childTnLst>
                    </p:cTn>
                  </p:par>
                  <p:par>
                    <p:cTn id="8" fill="hold" nodeType="clickPar">
                      <p:stCondLst>
                        <p:cond delay="indefinite"/>
                        <p:cond evt="onBegin" delay="0">
                          <p:tn val="7"/>
                        </p:cond>
                      </p:stCondLst>
                      <p:childTnLst>
                        <p:par>
                          <p:cTn id="9" fill="hold" nodeType="withGroup">
                            <p:stCondLst>
                              <p:cond delay="0"/>
                            </p:stCondLst>
                            <p:childTnLst>
                              <p:par>
                                <p:cTn id="10" presetID="1" presetClass="entr" presetSubtype="0" dur="500" fill="hold" grpId="0" nodeType="clickEffect">
                                  <p:stCondLst>
                                    <p:cond delay="0"/>
                                  </p:stCondLst>
                                  <p:childTnLst>
                                    <p:set>
                                      <p:cBhvr>
                                        <p:cTn id="11" dur="1" fill="hold">
                                          <p:stCondLst>
                                            <p:cond delay="499"/>
                                          </p:stCondLst>
                                        </p:cTn>
                                        <p:tgtEl>
                                          <p:spTgt spid="624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p:bldP spid="62470" grpId="0"/>
    </p:bldLs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Rectangle 3"/>
          <p:cNvSpPr txBox="1">
            <a:spLocks noChangeArrowheads="1"/>
          </p:cNvSpPr>
          <p:nvPr/>
        </p:nvSpPr>
        <p:spPr>
          <a:xfrm>
            <a:off x="685800" y="1828800"/>
            <a:ext cx="7772400" cy="4114800"/>
          </a:xfrm>
          <a:prstGeom prst="rect">
            <a:avLst/>
          </a:prstGeom>
        </p:spPr>
        <p:txBody>
          <a:bodyPr/>
          <a:lstStyle>
            <a:defPPr>
              <a:defRPr lang="en-US"/>
            </a:defPPr>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sz="2400">
                <a:latin typeface="Times" pitchFamily="2" charset="0"/>
              </a:rPr>
              <a:t>Nominal variable – a categorical </a:t>
            </a:r>
            <a:r>
              <a:rPr lang="en-US" sz="2400">
                <a:solidFill>
                  <a:srgbClr val="C00000"/>
                </a:solidFill>
                <a:latin typeface="Times" pitchFamily="2" charset="0"/>
              </a:rPr>
              <a:t>variable </a:t>
            </a:r>
            <a:r>
              <a:rPr lang="en-US" sz="2400" i="1">
                <a:solidFill>
                  <a:srgbClr val="C00000"/>
                </a:solidFill>
                <a:latin typeface="Times" pitchFamily="2" charset="0"/>
              </a:rPr>
              <a:t>without</a:t>
            </a:r>
            <a:r>
              <a:rPr lang="en-US" sz="2400">
                <a:solidFill>
                  <a:srgbClr val="C00000"/>
                </a:solidFill>
                <a:latin typeface="Times" pitchFamily="2" charset="0"/>
              </a:rPr>
              <a:t> an intrinsic (general) order</a:t>
            </a:r>
          </a:p>
          <a:p>
            <a:pPr>
              <a:lnSpc>
                <a:spcPct val="90000"/>
              </a:lnSpc>
            </a:pPr>
            <a:r>
              <a:rPr lang="en-US" sz="2400">
                <a:latin typeface="Times" pitchFamily="2" charset="0"/>
              </a:rPr>
              <a:t>Examples of nominal variables:</a:t>
            </a:r>
          </a:p>
          <a:p>
            <a:pPr lvl="1">
              <a:lnSpc>
                <a:spcPct val="90000"/>
              </a:lnSpc>
            </a:pPr>
            <a:r>
              <a:rPr lang="en-US" sz="2400">
                <a:latin typeface="Times" pitchFamily="2" charset="0"/>
              </a:rPr>
              <a:t>Where a person lives in the U.S. (Northeast, South, Midwest, etc.)</a:t>
            </a:r>
          </a:p>
          <a:p>
            <a:pPr lvl="1">
              <a:lnSpc>
                <a:spcPct val="90000"/>
              </a:lnSpc>
            </a:pPr>
            <a:r>
              <a:rPr lang="en-US" sz="2400">
                <a:latin typeface="Times" pitchFamily="2" charset="0"/>
              </a:rPr>
              <a:t>Gender (Male, Female)</a:t>
            </a:r>
          </a:p>
          <a:p>
            <a:pPr lvl="1">
              <a:lnSpc>
                <a:spcPct val="90000"/>
              </a:lnSpc>
            </a:pPr>
            <a:r>
              <a:rPr lang="en-US" sz="2400">
                <a:latin typeface="Times" pitchFamily="2" charset="0"/>
              </a:rPr>
              <a:t>Nationality (American, Mexican, French)</a:t>
            </a:r>
          </a:p>
          <a:p>
            <a:pPr lvl="1">
              <a:lnSpc>
                <a:spcPct val="90000"/>
              </a:lnSpc>
            </a:pPr>
            <a:r>
              <a:rPr lang="en-US" sz="2400">
                <a:latin typeface="Times" pitchFamily="2" charset="0"/>
              </a:rPr>
              <a:t>Race/ethnicity (African American, Hispanic, White, Asian American)</a:t>
            </a:r>
            <a:endParaRPr lang="en-US" sz="2400">
              <a:latin typeface="Times" pitchFamily="2" charset="0"/>
            </a:endParaRPr>
          </a:p>
        </p:txBody>
      </p:sp>
      <p:sp>
        <p:nvSpPr>
          <p:cNvPr id="3" name="Rectangle 2"/>
          <p:cNvSpPr/>
          <p:nvPr/>
        </p:nvSpPr>
        <p:spPr>
          <a:xfrm>
            <a:off x="2969029" y="457200"/>
            <a:ext cx="3433889" cy="58477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3200" b="1">
                <a:latin typeface="Times" pitchFamily="2" charset="0"/>
              </a:rPr>
              <a:t>Nominal Variables</a:t>
            </a:r>
          </a:p>
        </p:txBody>
      </p:sp>
    </p:spTree>
    <p:extLst>
      <p:ext uri="{BB962C8B-B14F-4D97-AF65-F5344CB8AC3E}">
        <p14:creationId xmlns:p14="http://schemas.microsoft.com/office/powerpoint/2010/main" val="1128604468"/>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Rectangle 3"/>
          <p:cNvSpPr txBox="1">
            <a:spLocks noChangeArrowheads="1"/>
          </p:cNvSpPr>
          <p:nvPr/>
        </p:nvSpPr>
        <p:spPr>
          <a:xfrm>
            <a:off x="685800" y="1447800"/>
            <a:ext cx="7772400" cy="4191000"/>
          </a:xfrm>
          <a:prstGeom prst="rect">
            <a:avLst/>
          </a:prstGeom>
        </p:spPr>
        <p:txBody>
          <a:bodyPr/>
          <a:lstStyle>
            <a:defPPr>
              <a:defRPr lang="en-US"/>
            </a:defPPr>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sz="2400">
                <a:latin typeface="Times" pitchFamily="2" charset="0"/>
              </a:rPr>
              <a:t>Ordinal variable—a categorical </a:t>
            </a:r>
            <a:r>
              <a:rPr lang="en-US" sz="2400">
                <a:solidFill>
                  <a:srgbClr val="C00000"/>
                </a:solidFill>
                <a:latin typeface="Times" pitchFamily="2" charset="0"/>
              </a:rPr>
              <a:t>variable with some intrinsic order</a:t>
            </a:r>
          </a:p>
          <a:p>
            <a:pPr marL="0" indent="0">
              <a:lnSpc>
                <a:spcPct val="90000"/>
              </a:lnSpc>
              <a:buNone/>
            </a:pPr>
            <a:endParaRPr lang="en-US" sz="2400">
              <a:latin typeface="Times" pitchFamily="2" charset="0"/>
            </a:endParaRPr>
          </a:p>
          <a:p>
            <a:pPr>
              <a:lnSpc>
                <a:spcPct val="90000"/>
              </a:lnSpc>
            </a:pPr>
            <a:r>
              <a:rPr lang="en-US" sz="2400">
                <a:latin typeface="Times" pitchFamily="2" charset="0"/>
              </a:rPr>
              <a:t>Examples of ordinal variables:</a:t>
            </a:r>
          </a:p>
          <a:p>
            <a:pPr lvl="1">
              <a:lnSpc>
                <a:spcPct val="90000"/>
              </a:lnSpc>
            </a:pPr>
            <a:r>
              <a:rPr lang="en-US" sz="2400">
                <a:latin typeface="Times" pitchFamily="2" charset="0"/>
              </a:rPr>
              <a:t>Agreement (strongly disagree, disagree, neutral, agree, strongly agree)</a:t>
            </a:r>
          </a:p>
          <a:p>
            <a:pPr lvl="1">
              <a:lnSpc>
                <a:spcPct val="90000"/>
              </a:lnSpc>
            </a:pPr>
            <a:r>
              <a:rPr lang="en-US" sz="2400">
                <a:latin typeface="Times" pitchFamily="2" charset="0"/>
              </a:rPr>
              <a:t>Rating (excellent, good, fair, poor)</a:t>
            </a:r>
          </a:p>
          <a:p>
            <a:pPr lvl="1">
              <a:lnSpc>
                <a:spcPct val="90000"/>
              </a:lnSpc>
            </a:pPr>
            <a:r>
              <a:rPr lang="en-US" sz="2400">
                <a:latin typeface="Times" pitchFamily="2" charset="0"/>
              </a:rPr>
              <a:t>Frequency (always, often, sometimes, never)</a:t>
            </a:r>
          </a:p>
        </p:txBody>
      </p:sp>
      <p:sp>
        <p:nvSpPr>
          <p:cNvPr id="3" name="Rectangle 2"/>
          <p:cNvSpPr/>
          <p:nvPr/>
        </p:nvSpPr>
        <p:spPr>
          <a:xfrm>
            <a:off x="2895600" y="381000"/>
            <a:ext cx="3320076" cy="58477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3200" b="1">
                <a:latin typeface="Times" pitchFamily="2" charset="0"/>
              </a:rPr>
              <a:t>Ordinal Variables</a:t>
            </a:r>
          </a:p>
        </p:txBody>
      </p:sp>
    </p:spTree>
    <p:extLst>
      <p:ext uri="{BB962C8B-B14F-4D97-AF65-F5344CB8AC3E}">
        <p14:creationId xmlns:p14="http://schemas.microsoft.com/office/powerpoint/2010/main" val="228797105"/>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Rectangle 2"/>
          <p:cNvSpPr/>
          <p:nvPr/>
        </p:nvSpPr>
        <p:spPr>
          <a:xfrm>
            <a:off x="568037" y="1524000"/>
            <a:ext cx="8077200" cy="2677656"/>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Arial" pitchFamily="34" charset="0"/>
              <a:buChar char="•"/>
            </a:pPr>
            <a:r>
              <a:rPr lang="en-US" sz="2400">
                <a:latin typeface="Times" pitchFamily="2" charset="0"/>
              </a:rPr>
              <a:t>Interval data are measured and have constant, equal distances between values, but the zero point is arbitrary. </a:t>
            </a:r>
          </a:p>
          <a:p>
            <a:pPr marL="285750" indent="-285750" algn="just">
              <a:buFont typeface="Arial" pitchFamily="34" charset="0"/>
              <a:buChar char="•"/>
            </a:pPr>
            <a:endParaRPr lang="en-US" sz="2400">
              <a:latin typeface="Times" pitchFamily="2" charset="0"/>
            </a:endParaRPr>
          </a:p>
          <a:p>
            <a:pPr marL="285750" indent="-285750" algn="just">
              <a:buFont typeface="Arial" pitchFamily="34" charset="0"/>
              <a:buChar char="•"/>
            </a:pPr>
            <a:r>
              <a:rPr lang="en-US" sz="2400">
                <a:latin typeface="Times" pitchFamily="2" charset="0"/>
              </a:rPr>
              <a:t>There is </a:t>
            </a:r>
            <a:r>
              <a:rPr lang="en-US" sz="2400">
                <a:solidFill>
                  <a:srgbClr val="C00000"/>
                </a:solidFill>
                <a:latin typeface="Times" pitchFamily="2" charset="0"/>
              </a:rPr>
              <a:t>no absolute zero</a:t>
            </a:r>
            <a:r>
              <a:rPr lang="en-US" sz="2400">
                <a:latin typeface="Times" pitchFamily="2" charset="0"/>
              </a:rPr>
              <a:t>.</a:t>
            </a:r>
          </a:p>
          <a:p>
            <a:pPr algn="just"/>
            <a:endParaRPr lang="en-US" sz="2400">
              <a:latin typeface="Times" pitchFamily="2" charset="0"/>
            </a:endParaRPr>
          </a:p>
          <a:p>
            <a:pPr marL="285750" indent="-285750" algn="just">
              <a:buFont typeface="Arial" pitchFamily="34" charset="0"/>
              <a:buChar char="•"/>
            </a:pPr>
            <a:r>
              <a:rPr lang="en-US" sz="2400">
                <a:latin typeface="Times" pitchFamily="2" charset="0"/>
              </a:rPr>
              <a:t>The </a:t>
            </a:r>
            <a:r>
              <a:rPr lang="en-US" sz="2400">
                <a:solidFill>
                  <a:srgbClr val="C00000"/>
                </a:solidFill>
                <a:latin typeface="Times" pitchFamily="2" charset="0"/>
              </a:rPr>
              <a:t>zero isn’t meaningful</a:t>
            </a:r>
            <a:r>
              <a:rPr lang="en-US" sz="2400">
                <a:latin typeface="Times" pitchFamily="2" charset="0"/>
              </a:rPr>
              <a:t>, it doesn’t mean a true absence of something. </a:t>
            </a:r>
          </a:p>
        </p:txBody>
      </p:sp>
      <p:sp>
        <p:nvSpPr>
          <p:cNvPr id="5" name="Rectangle 4"/>
          <p:cNvSpPr/>
          <p:nvPr/>
        </p:nvSpPr>
        <p:spPr>
          <a:xfrm>
            <a:off x="3441337" y="552555"/>
            <a:ext cx="2773516" cy="58477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3200" b="1">
                <a:latin typeface="Times" pitchFamily="2" charset="0"/>
              </a:rPr>
              <a:t>Interval</a:t>
            </a:r>
            <a:r>
              <a:rPr lang="en-US" sz="3200">
                <a:latin typeface="Times" pitchFamily="2" charset="0"/>
              </a:rPr>
              <a:t> </a:t>
            </a:r>
            <a:r>
              <a:rPr lang="en-US" sz="3200" b="1">
                <a:latin typeface="Times" pitchFamily="2" charset="0"/>
              </a:rPr>
              <a:t>Scales</a:t>
            </a:r>
          </a:p>
        </p:txBody>
      </p:sp>
      <p:sp>
        <p:nvSpPr>
          <p:cNvPr id="6" name="TextBox 5"/>
          <p:cNvSpPr txBox="1"/>
          <p:nvPr/>
        </p:nvSpPr>
        <p:spPr>
          <a:xfrm>
            <a:off x="568037" y="4550226"/>
            <a:ext cx="1361270"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2400">
                <a:latin typeface="Times" pitchFamily="2" charset="0"/>
              </a:rPr>
              <a:t>Example:</a:t>
            </a:r>
          </a:p>
        </p:txBody>
      </p:sp>
      <p:sp>
        <p:nvSpPr>
          <p:cNvPr id="7" name="Rectangle 6"/>
          <p:cNvSpPr/>
          <p:nvPr/>
        </p:nvSpPr>
        <p:spPr>
          <a:xfrm>
            <a:off x="554182" y="5052536"/>
            <a:ext cx="7869381" cy="120032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400">
                <a:latin typeface="Times" pitchFamily="2" charset="0"/>
              </a:rPr>
              <a:t>The difference between a temperature of 100 degrees and 90 degrees is the same difference as between 90 degrees and 80 degrees.</a:t>
            </a:r>
          </a:p>
        </p:txBody>
      </p:sp>
    </p:spTree>
    <p:extLst>
      <p:ext uri="{BB962C8B-B14F-4D97-AF65-F5344CB8AC3E}">
        <p14:creationId xmlns:p14="http://schemas.microsoft.com/office/powerpoint/2010/main" val="3777166165"/>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Rectangle 1"/>
          <p:cNvSpPr/>
          <p:nvPr/>
        </p:nvSpPr>
        <p:spPr>
          <a:xfrm>
            <a:off x="609600" y="1371600"/>
            <a:ext cx="8077200" cy="230832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Arial" pitchFamily="34" charset="0"/>
              <a:buChar char="•"/>
            </a:pPr>
            <a:r>
              <a:rPr lang="en-US" sz="2400">
                <a:latin typeface="Times" pitchFamily="2" charset="0"/>
              </a:rPr>
              <a:t>A </a:t>
            </a:r>
            <a:r>
              <a:rPr lang="en-US" sz="2400" i="1">
                <a:solidFill>
                  <a:srgbClr val="C00000"/>
                </a:solidFill>
                <a:latin typeface="Times" pitchFamily="2" charset="0"/>
              </a:rPr>
              <a:t>ratio</a:t>
            </a:r>
            <a:r>
              <a:rPr lang="en-US" sz="2400">
                <a:solidFill>
                  <a:srgbClr val="C00000"/>
                </a:solidFill>
                <a:latin typeface="Times" pitchFamily="2" charset="0"/>
              </a:rPr>
              <a:t> variable</a:t>
            </a:r>
            <a:r>
              <a:rPr lang="en-US" sz="2400">
                <a:latin typeface="Times" pitchFamily="2" charset="0"/>
              </a:rPr>
              <a:t>, has all the properties of an interval variable, and also </a:t>
            </a:r>
            <a:r>
              <a:rPr lang="en-US" sz="2400">
                <a:solidFill>
                  <a:srgbClr val="C00000"/>
                </a:solidFill>
                <a:latin typeface="Times" pitchFamily="2" charset="0"/>
              </a:rPr>
              <a:t>has a clear definition of 0.0. </a:t>
            </a:r>
          </a:p>
          <a:p>
            <a:pPr marL="285750" indent="-285750" algn="just">
              <a:buFont typeface="Arial" pitchFamily="34" charset="0"/>
              <a:buChar char="•"/>
            </a:pPr>
            <a:endParaRPr lang="en-US" sz="2400">
              <a:latin typeface="Times" pitchFamily="2" charset="0"/>
            </a:endParaRPr>
          </a:p>
          <a:p>
            <a:pPr marL="285750" indent="-285750" algn="just">
              <a:buFont typeface="Arial" pitchFamily="34" charset="0"/>
              <a:buChar char="•"/>
            </a:pPr>
            <a:r>
              <a:rPr lang="en-US" sz="2400">
                <a:latin typeface="Times" pitchFamily="2" charset="0"/>
              </a:rPr>
              <a:t>Ratio scales have an absolute zero</a:t>
            </a:r>
          </a:p>
          <a:p>
            <a:pPr marL="285750" indent="-285750" algn="just">
              <a:buFont typeface="Arial" pitchFamily="34" charset="0"/>
              <a:buChar char="•"/>
            </a:pPr>
            <a:endParaRPr lang="en-US" sz="2400">
              <a:latin typeface="Times" pitchFamily="2" charset="0"/>
            </a:endParaRPr>
          </a:p>
          <a:p>
            <a:pPr marL="285750" indent="-285750" algn="just">
              <a:buFont typeface="Arial" pitchFamily="34" charset="0"/>
              <a:buChar char="•"/>
            </a:pPr>
            <a:r>
              <a:rPr lang="en-US" sz="2400">
                <a:latin typeface="Times" pitchFamily="2" charset="0"/>
              </a:rPr>
              <a:t>When the variable equals 0.0, there is none of that variable. </a:t>
            </a:r>
          </a:p>
        </p:txBody>
      </p:sp>
      <p:sp>
        <p:nvSpPr>
          <p:cNvPr id="3" name="Rectangle 2"/>
          <p:cNvSpPr/>
          <p:nvPr/>
        </p:nvSpPr>
        <p:spPr>
          <a:xfrm>
            <a:off x="3664597" y="381000"/>
            <a:ext cx="2316660" cy="58477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3200" b="1">
                <a:latin typeface="Times New Roman" pitchFamily="18" charset="0"/>
                <a:cs typeface="Times New Roman" pitchFamily="18" charset="0"/>
              </a:rPr>
              <a:t>Ratio Scales</a:t>
            </a:r>
          </a:p>
        </p:txBody>
      </p:sp>
      <p:sp>
        <p:nvSpPr>
          <p:cNvPr id="4" name="TextBox 3"/>
          <p:cNvSpPr txBox="1"/>
          <p:nvPr/>
        </p:nvSpPr>
        <p:spPr>
          <a:xfrm>
            <a:off x="609600" y="3921373"/>
            <a:ext cx="1396536"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2400">
                <a:latin typeface="Times" pitchFamily="2" charset="0"/>
              </a:rPr>
              <a:t>Examples</a:t>
            </a:r>
          </a:p>
        </p:txBody>
      </p:sp>
      <p:sp>
        <p:nvSpPr>
          <p:cNvPr id="5" name="Rectangle 4"/>
          <p:cNvSpPr/>
          <p:nvPr/>
        </p:nvSpPr>
        <p:spPr>
          <a:xfrm>
            <a:off x="609600" y="4495800"/>
            <a:ext cx="7543721" cy="83099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400">
                <a:latin typeface="Times" pitchFamily="2" charset="0"/>
              </a:rPr>
              <a:t>Variables like </a:t>
            </a:r>
            <a:r>
              <a:rPr lang="en-US" sz="2400">
                <a:solidFill>
                  <a:srgbClr val="C00000"/>
                </a:solidFill>
                <a:latin typeface="Times" pitchFamily="2" charset="0"/>
              </a:rPr>
              <a:t>height, weight, enzyme activity </a:t>
            </a:r>
            <a:r>
              <a:rPr lang="en-US" sz="2400">
                <a:latin typeface="Times" pitchFamily="2" charset="0"/>
              </a:rPr>
              <a:t>are ratio variables. </a:t>
            </a:r>
          </a:p>
        </p:txBody>
      </p:sp>
    </p:spTree>
    <p:extLst>
      <p:ext uri="{BB962C8B-B14F-4D97-AF65-F5344CB8AC3E}">
        <p14:creationId xmlns:p14="http://schemas.microsoft.com/office/powerpoint/2010/main" val="711173157"/>
      </p:ext>
    </p:extLst>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Rectangle 1"/>
          <p:cNvSpPr/>
          <p:nvPr/>
        </p:nvSpPr>
        <p:spPr>
          <a:xfrm>
            <a:off x="304800" y="997089"/>
            <a:ext cx="8610600" cy="563231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Arial" pitchFamily="34" charset="0"/>
              <a:buChar char="•"/>
            </a:pPr>
            <a:r>
              <a:rPr lang="en-US" sz="2000">
                <a:solidFill>
                  <a:srgbClr val="C00000"/>
                </a:solidFill>
                <a:latin typeface="Times New Roman" pitchFamily="18" charset="0"/>
                <a:cs typeface="Times New Roman" pitchFamily="18" charset="0"/>
              </a:rPr>
              <a:t>Temperature, expressed in F or C, is not a ratio variable</a:t>
            </a:r>
            <a:r>
              <a:rPr lang="en-US" sz="2000">
                <a:latin typeface="Times New Roman" pitchFamily="18" charset="0"/>
                <a:cs typeface="Times New Roman" pitchFamily="18" charset="0"/>
              </a:rPr>
              <a:t>. A temperature of 0.0 on either of those scales does not mean 'no heat'. </a:t>
            </a:r>
          </a:p>
          <a:p>
            <a:pPr marL="285750" indent="-285750" algn="just">
              <a:buFont typeface="Arial" pitchFamily="34" charset="0"/>
              <a:buChar char="•"/>
            </a:pPr>
            <a:endParaRPr lang="en-US" sz="2000">
              <a:latin typeface="Times New Roman" pitchFamily="18" charset="0"/>
              <a:cs typeface="Times New Roman" pitchFamily="18" charset="0"/>
            </a:endParaRPr>
          </a:p>
          <a:p>
            <a:pPr marL="285750" indent="-285750" algn="just">
              <a:buFont typeface="Arial" pitchFamily="34" charset="0"/>
              <a:buChar char="•"/>
            </a:pPr>
            <a:r>
              <a:rPr lang="en-US" sz="2000">
                <a:latin typeface="Times New Roman" pitchFamily="18" charset="0"/>
                <a:cs typeface="Times New Roman" pitchFamily="18" charset="0"/>
              </a:rPr>
              <a:t>However, </a:t>
            </a:r>
            <a:r>
              <a:rPr lang="en-US" sz="2000">
                <a:solidFill>
                  <a:srgbClr val="C00000"/>
                </a:solidFill>
                <a:latin typeface="Times New Roman" pitchFamily="18" charset="0"/>
                <a:cs typeface="Times New Roman" pitchFamily="18" charset="0"/>
              </a:rPr>
              <a:t>temperature in Kelvin is a ratio variable</a:t>
            </a:r>
            <a:r>
              <a:rPr lang="en-US" sz="2000">
                <a:latin typeface="Times New Roman" pitchFamily="18" charset="0"/>
                <a:cs typeface="Times New Roman" pitchFamily="18" charset="0"/>
              </a:rPr>
              <a:t>, as 0.0 Kelvin really does mean 'no heat'. </a:t>
            </a:r>
          </a:p>
          <a:p>
            <a:pPr marL="285750" indent="-285750" algn="just">
              <a:buFont typeface="Arial" pitchFamily="34" charset="0"/>
              <a:buChar char="•"/>
            </a:pPr>
            <a:endParaRPr lang="en-US" sz="2000">
              <a:latin typeface="Times New Roman" pitchFamily="18" charset="0"/>
              <a:cs typeface="Times New Roman" pitchFamily="18" charset="0"/>
            </a:endParaRPr>
          </a:p>
          <a:p>
            <a:pPr marL="285750" indent="-285750" algn="just">
              <a:buFont typeface="Arial" pitchFamily="34" charset="0"/>
              <a:buChar char="•"/>
            </a:pPr>
            <a:r>
              <a:rPr lang="en-US" sz="2000">
                <a:latin typeface="Times New Roman" pitchFamily="18" charset="0"/>
                <a:cs typeface="Times New Roman" pitchFamily="18" charset="0"/>
              </a:rPr>
              <a:t>Another counter example is pH. </a:t>
            </a:r>
            <a:r>
              <a:rPr lang="en-US" sz="2000">
                <a:solidFill>
                  <a:srgbClr val="C00000"/>
                </a:solidFill>
                <a:latin typeface="Times New Roman" pitchFamily="18" charset="0"/>
                <a:cs typeface="Times New Roman" pitchFamily="18" charset="0"/>
              </a:rPr>
              <a:t>It is not a ratio variable</a:t>
            </a:r>
            <a:r>
              <a:rPr lang="en-US" sz="2000">
                <a:latin typeface="Times New Roman" pitchFamily="18" charset="0"/>
                <a:cs typeface="Times New Roman" pitchFamily="18" charset="0"/>
              </a:rPr>
              <a:t>, as pH=0 just means 1 molar of H+. and the definition of molar is fairly arbitrary. A pH of 0.0 does not mean 'no acidity' (quite the opposite!). </a:t>
            </a:r>
          </a:p>
          <a:p>
            <a:pPr marL="285750" indent="-285750" algn="just">
              <a:buFont typeface="Arial" pitchFamily="34" charset="0"/>
              <a:buChar char="•"/>
            </a:pPr>
            <a:endParaRPr lang="en-US" sz="2000">
              <a:latin typeface="Times New Roman" pitchFamily="18" charset="0"/>
              <a:cs typeface="Times New Roman" pitchFamily="18" charset="0"/>
            </a:endParaRPr>
          </a:p>
          <a:p>
            <a:pPr marL="285750" indent="-285750" algn="just">
              <a:buFont typeface="Arial" pitchFamily="34" charset="0"/>
              <a:buChar char="•"/>
            </a:pPr>
            <a:r>
              <a:rPr lang="en-US" sz="2000">
                <a:latin typeface="Times New Roman" pitchFamily="18" charset="0"/>
                <a:cs typeface="Times New Roman" pitchFamily="18" charset="0"/>
              </a:rPr>
              <a:t>When working with ratio variables, but not interval variables, you can look at the ratio of two measurements. </a:t>
            </a:r>
          </a:p>
          <a:p>
            <a:pPr marL="285750" indent="-285750" algn="just">
              <a:buFont typeface="Arial" pitchFamily="34" charset="0"/>
              <a:buChar char="•"/>
            </a:pPr>
            <a:endParaRPr lang="en-US" sz="2000">
              <a:latin typeface="Times New Roman" pitchFamily="18" charset="0"/>
              <a:cs typeface="Times New Roman" pitchFamily="18" charset="0"/>
            </a:endParaRPr>
          </a:p>
          <a:p>
            <a:pPr marL="285750" indent="-285750" algn="just">
              <a:buFont typeface="Arial" pitchFamily="34" charset="0"/>
              <a:buChar char="•"/>
            </a:pPr>
            <a:r>
              <a:rPr lang="en-US" sz="2000">
                <a:solidFill>
                  <a:srgbClr val="C00000"/>
                </a:solidFill>
                <a:latin typeface="Times New Roman" pitchFamily="18" charset="0"/>
                <a:cs typeface="Times New Roman" pitchFamily="18" charset="0"/>
              </a:rPr>
              <a:t>A weight of 4 grams is twice a weight of 2 grams, because weight is a ratio variable</a:t>
            </a:r>
            <a:r>
              <a:rPr lang="en-US" sz="2000">
                <a:latin typeface="Times New Roman" pitchFamily="18" charset="0"/>
                <a:cs typeface="Times New Roman" pitchFamily="18" charset="0"/>
              </a:rPr>
              <a:t>. A temperature of 100 degrees C is not twice as hot as 50 degrees C, because temperature C is not a ratio variable. </a:t>
            </a:r>
          </a:p>
          <a:p>
            <a:pPr marL="285750" indent="-285750" algn="just">
              <a:buFont typeface="Arial" pitchFamily="34" charset="0"/>
              <a:buChar char="•"/>
            </a:pPr>
            <a:endParaRPr lang="en-US" sz="2000">
              <a:latin typeface="Times New Roman" pitchFamily="18" charset="0"/>
              <a:cs typeface="Times New Roman" pitchFamily="18" charset="0"/>
            </a:endParaRPr>
          </a:p>
          <a:p>
            <a:pPr marL="285750" indent="-285750" algn="just">
              <a:buFont typeface="Arial" pitchFamily="34" charset="0"/>
              <a:buChar char="•"/>
            </a:pPr>
            <a:r>
              <a:rPr lang="en-US" sz="2000">
                <a:latin typeface="Times New Roman" pitchFamily="18" charset="0"/>
                <a:cs typeface="Times New Roman" pitchFamily="18" charset="0"/>
              </a:rPr>
              <a:t>A pH of 3 is not twice as acidic as a pH of 6, because </a:t>
            </a:r>
            <a:r>
              <a:rPr lang="en-US" sz="2000">
                <a:solidFill>
                  <a:srgbClr val="C00000"/>
                </a:solidFill>
                <a:latin typeface="Times New Roman" pitchFamily="18" charset="0"/>
                <a:cs typeface="Times New Roman" pitchFamily="18" charset="0"/>
              </a:rPr>
              <a:t>pH is not a ratio variable</a:t>
            </a:r>
            <a:r>
              <a:rPr lang="en-US" sz="2000">
                <a:latin typeface="Times New Roman" pitchFamily="18" charset="0"/>
                <a:cs typeface="Times New Roman" pitchFamily="18" charset="0"/>
              </a:rPr>
              <a:t>.</a:t>
            </a:r>
          </a:p>
        </p:txBody>
      </p:sp>
      <p:sp>
        <p:nvSpPr>
          <p:cNvPr id="3" name="Rectangle 2"/>
          <p:cNvSpPr/>
          <p:nvPr/>
        </p:nvSpPr>
        <p:spPr>
          <a:xfrm>
            <a:off x="2133600" y="152400"/>
            <a:ext cx="5578771" cy="58477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r>
              <a:rPr lang="en-US" sz="3200" b="1">
                <a:latin typeface="Times New Roman" pitchFamily="18" charset="0"/>
                <a:cs typeface="Times New Roman" pitchFamily="18" charset="0"/>
              </a:rPr>
              <a:t>Interval Scales vs. Ratio Scales</a:t>
            </a:r>
          </a:p>
        </p:txBody>
      </p:sp>
    </p:spTree>
    <p:extLst>
      <p:ext uri="{BB962C8B-B14F-4D97-AF65-F5344CB8AC3E}">
        <p14:creationId xmlns:p14="http://schemas.microsoft.com/office/powerpoint/2010/main" val="1704766094"/>
      </p:ext>
    </p:extLst>
  </p:cSld>
  <p:clrMapOvr>
    <a:masterClrMapping/>
  </p:clrMapOvr>
  <p:transition/>
  <p:timing/>
</p:sld>
</file>

<file path=ppt/tags/tag1.xml><?xml version="1.0" encoding="utf-8"?>
<p:tagLst xmlns:p="http://schemas.openxmlformats.org/presentationml/2006/main">
  <p:tag name="AS_NET" val="6.0.4"/>
  <p:tag name="AS_OS" val="Microsoft Windows NT 10.0.17763.0"/>
  <p:tag name="AS_RELEASE_DATE" val="2022.04.14"/>
  <p:tag name="AS_TITLE" val="Aspose.Slides for .NET5"/>
  <p:tag name="AS_VERSION" val="22.4"/>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3.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4.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5.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338</Paragraphs>
  <Slides>42</Slides>
  <Notes>0</Notes>
  <TotalTime>1</TotalTime>
  <HiddenSlides>0</HiddenSlides>
  <MMClips>0</MMClips>
  <ScaleCrop>0</ScaleCrop>
  <HeadingPairs>
    <vt:vector baseType="variant" size="6">
      <vt:variant>
        <vt:lpstr>Fonts used</vt:lpstr>
      </vt:variant>
      <vt:variant>
        <vt:i4>7</vt:i4>
      </vt:variant>
      <vt:variant>
        <vt:lpstr>Theme</vt:lpstr>
      </vt:variant>
      <vt:variant>
        <vt:i4>1</vt:i4>
      </vt:variant>
      <vt:variant>
        <vt:lpstr>Slide Titles</vt:lpstr>
      </vt:variant>
      <vt:variant>
        <vt:i4>42</vt:i4>
      </vt:variant>
    </vt:vector>
  </HeadingPairs>
  <TitlesOfParts>
    <vt:vector baseType="lpstr" size="50">
      <vt:lpstr>Arial</vt:lpstr>
      <vt:lpstr>Calibri</vt:lpstr>
      <vt:lpstr>Times New Roman</vt:lpstr>
      <vt:lpstr>Wingdings</vt:lpstr>
      <vt:lpstr>Times</vt:lpstr>
      <vt:lpstr>Wingdings 2</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vt:lpstr>
      <vt:lpstr>Pie Charts</vt:lpstr>
      <vt:lpstr>Bar Graphs</vt:lpstr>
      <vt:lpstr>Multiple Bar Graphs</vt:lpstr>
      <vt:lpstr>Line Graph</vt:lpstr>
      <vt:lpstr>PowerPoint Presentation</vt:lpstr>
      <vt:lpstr>Ungrouped Frequency Distribution</vt:lpstr>
      <vt:lpstr>Example 2.1</vt:lpstr>
      <vt:lpstr>PowerPoint Presentation</vt:lpstr>
      <vt:lpstr>PowerPoint Presentation</vt:lpstr>
      <vt:lpstr>PowerPoint Presentation</vt:lpstr>
      <vt:lpstr>PowerPoint Presentation</vt:lpstr>
      <vt:lpstr>PowerPoint Presentation</vt:lpstr>
      <vt:lpstr>Example</vt:lpstr>
      <vt:lpstr>Solutions</vt:lpstr>
      <vt:lpstr>Cumulative Frequency Distribution</vt:lpstr>
      <vt:lpstr>Example</vt:lpstr>
      <vt:lpstr>Ogive</vt:lpstr>
      <vt:lpstr>Example</vt:lpstr>
      <vt:lpstr>Stem &amp; Leaf Display</vt:lpstr>
      <vt:lpstr>Example</vt:lpstr>
      <vt:lpstr>Example</vt:lpstr>
      <vt:lpstr>Histogram</vt:lpstr>
      <vt:lpstr>Example</vt:lpstr>
      <vt:lpstr>Example</vt:lpstr>
      <vt:lpstr>Solution</vt:lpstr>
      <vt:lpstr>Modality of Histogram</vt:lpstr>
      <vt:lpstr>Bin Width of Histogram</vt:lpstr>
      <vt:lpstr>PowerPoint Presentation</vt:lpstr>
      <vt:lpstr>Frequency Polygon</vt:lpstr>
      <vt:lpstr>Scatterplot</vt:lpstr>
    </vt:vector>
  </TitlesOfParts>
  <LinksUpToDate>0</LinksUpToDate>
  <SharedDoc>0</SharedDoc>
  <HyperlinksChanged>0</HyperlinksChanged>
  <Application>Aspose.Slides for .NET</Application>
  <AppVersion>22.0400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2022-05-29T14:50:53.060</cp:lastPrinted>
  <dcterms:created xsi:type="dcterms:W3CDTF">2022-05-29T14:50:53Z</dcterms:created>
  <dcterms:modified xsi:type="dcterms:W3CDTF">2022-05-29T14:50:54Z</dcterms:modified>
</cp:coreProperties>
</file>