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C9B8-7384-4107-A6E8-466C1A563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2E28-1387-4AA7-84BF-EF462749F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853B5-0AF5-4DA1-8279-B844766C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F97F-598F-49C7-A43C-2E168D23CF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512E5-1B27-4237-8AD8-71BB32B0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C76D-688F-461C-BA43-24CD52B6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DA-B9C4-4685-B7A1-001D2BC8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2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0ACF-55D5-4173-92FE-990FF334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9A6CD-7FB2-489E-8BB9-361D9AB1A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2E2C-45BD-487C-B78B-D38B10D9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F97F-598F-49C7-A43C-2E168D23CF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F486-7E5D-4297-8B07-84E38480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3679-8245-4C34-908D-A199DBDE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DA-B9C4-4685-B7A1-001D2BC8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E411C-A2B9-40BD-8A11-709772A2A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1BB4-69DD-44A5-BEAA-32D53E02C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EF21-A70F-4648-89B9-0695947C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F97F-598F-49C7-A43C-2E168D23CF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B1B2D-3D04-46BB-91DF-7C3F6448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D7CC5-BAD0-4C6C-81EC-7472063E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DA-B9C4-4685-B7A1-001D2BC8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A5EC-2C6D-4A13-BDD4-9CEABB5A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9612-1B59-4D10-8354-81999914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6222-F549-4F36-9E38-4F769889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F97F-598F-49C7-A43C-2E168D23CF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D368-7900-4267-AECF-E788E861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340BF-8D53-4065-97C8-43768C46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DA-B9C4-4685-B7A1-001D2BC8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9C59-AB16-48A9-B2CB-463CF13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B9FA-9BEA-4F43-A26E-2382A1F5C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A6B96-5E96-4657-954F-0367E78E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F97F-598F-49C7-A43C-2E168D23CF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5015-44E9-4C9E-BD47-733E976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459E0-963A-47A8-AD82-AA6D06F4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DA-B9C4-4685-B7A1-001D2BC8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5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F900-E4DE-49DA-B2D8-E2B27637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7809-03D5-4293-B48F-B278AAFD7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C1399-844C-44B1-A9A2-7105B9D13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52C28-371E-44F6-8D52-0B76D779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F97F-598F-49C7-A43C-2E168D23CF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AC986-419B-4D26-8428-22D954D2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7D3B0-3A94-4D3A-A643-E50A32CC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DA-B9C4-4685-B7A1-001D2BC8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9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D8FB-7CF0-44F7-9199-E1E9CBB5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96640-AEE1-48A3-8C58-0B76F8BA7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5B668-4BD5-4DF6-A5DB-63D43D0B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595E9-6EF3-4E14-BA69-7CDFAA7F0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2AB7F-1301-49D9-BB6C-81F5C3BE8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D83FC-8D47-46A3-85EA-A7FCF6D6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F97F-598F-49C7-A43C-2E168D23CF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18B29-E60A-4D8A-9E9B-487B009C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5060E-DA88-4BD4-AD37-4120F38E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DA-B9C4-4685-B7A1-001D2BC8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72A7-64EE-4CD5-BC75-BF6D265A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2F829-2D69-4F69-B8BA-B04A1F96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F97F-598F-49C7-A43C-2E168D23CF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108A8-6D13-441A-A1C6-F9D5F03E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88B04-0BBF-4E43-A0D5-1FF4F735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DA-B9C4-4685-B7A1-001D2BC8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DA68E-A842-4121-BB65-ED48C2EE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F97F-598F-49C7-A43C-2E168D23CF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EE999-01BD-4D9F-95F5-2946A425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613D8-933A-4CCF-8E05-E40E8E5B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DA-B9C4-4685-B7A1-001D2BC8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CA4E-D43A-4A26-B0E0-18B68F3C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9BAB-FE0D-4910-A814-BF1C6071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FA6C4-5D70-489D-A76E-411D114ED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2EA6-ABB9-4FD1-8FF3-7E38AE4E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F97F-598F-49C7-A43C-2E168D23CF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A84AE-B2E4-49FB-902F-BCBC717C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AEF14-AF9B-44A2-9CDF-8D2D291D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DA-B9C4-4685-B7A1-001D2BC8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6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E7B2-AC85-4FC4-BB84-DBB8F446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B3F25-2388-4D6D-8B0E-4AE04825E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EBCB8-8E24-4D78-8072-1D106B6D9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EB677-9B3B-4FC7-99EC-A609E44F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F97F-598F-49C7-A43C-2E168D23CF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C915-7A37-4917-8106-72C7335B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40020-079B-4D26-BD02-CD453658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DA-B9C4-4685-B7A1-001D2BC8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1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616AE-9C8C-4989-A9DB-E111DAF5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5CFDF-F0FD-4C3D-BC34-67309EA57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618C-C69D-43E9-A84D-4C00F1719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F97F-598F-49C7-A43C-2E168D23CF3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7482-AD3B-4A26-A435-5AC9819F3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BF15D-C587-4728-88B0-5F4408A38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8DDDA-B9C4-4685-B7A1-001D2BC8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2457-833F-4124-9FBA-51B4DCDEC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085" y="1122363"/>
            <a:ext cx="10356915" cy="1130643"/>
          </a:xfrm>
        </p:spPr>
        <p:txBody>
          <a:bodyPr>
            <a:normAutofit/>
          </a:bodyPr>
          <a:lstStyle/>
          <a:p>
            <a:pPr algn="r"/>
            <a:r>
              <a:rPr lang="en-US" sz="5400" dirty="0"/>
              <a:t>Introduction to Microprocessors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6642F-A3DA-4D6B-BE49-50B5FB127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dirty="0"/>
              <a:t>Md. Azmain Yakin Srizon</a:t>
            </a:r>
          </a:p>
          <a:p>
            <a:pPr algn="r"/>
            <a:r>
              <a:rPr lang="en-US" dirty="0"/>
              <a:t>Lecturer</a:t>
            </a:r>
          </a:p>
          <a:p>
            <a:pPr algn="r"/>
            <a:r>
              <a:rPr lang="en-US" dirty="0"/>
              <a:t>Department of Computer Science &amp; Engineering</a:t>
            </a:r>
          </a:p>
          <a:p>
            <a:pPr algn="r"/>
            <a:r>
              <a:rPr lang="en-US" dirty="0"/>
              <a:t>Rajshahi University of Engineering &amp; Technology</a:t>
            </a:r>
          </a:p>
          <a:p>
            <a:pPr algn="r"/>
            <a:r>
              <a:rPr lang="en-US" dirty="0"/>
              <a:t>Rajshahi-6204</a:t>
            </a:r>
          </a:p>
        </p:txBody>
      </p:sp>
    </p:spTree>
    <p:extLst>
      <p:ext uri="{BB962C8B-B14F-4D97-AF65-F5344CB8AC3E}">
        <p14:creationId xmlns:p14="http://schemas.microsoft.com/office/powerpoint/2010/main" val="362347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0F40-FC27-4FA6-AAAB-A38B88B4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Evolution of the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22BF-0252-4C58-B52D-88D16D2C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Intel Corporation is generally acknowledged as the company that introduced the first microprocessor successfully into the marketplace.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4004 is the first processor, was introduced in and evolved from a development effort while making a calculator chip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1973, second-generation microprocessors (8-bit microprocessors) such as the Motorola 6800 and the Intel 8080</a:t>
            </a:r>
          </a:p>
        </p:txBody>
      </p:sp>
    </p:spTree>
    <p:extLst>
      <p:ext uri="{BB962C8B-B14F-4D97-AF65-F5344CB8AC3E}">
        <p14:creationId xmlns:p14="http://schemas.microsoft.com/office/powerpoint/2010/main" val="84976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0F40-FC27-4FA6-AAAB-A38B88B4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Evolution of the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22BF-0252-4C58-B52D-88D16D2C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third generation microprocessor (16-bit microprocessors) introduced in 1978 is typically represented by the Intel 8086 and the Motorola, which are 16-bit microprocessors.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During the 1980’s, fourth-generation (32-bit microprocessor)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Since 1985, more 32-bit microprocessors have been introduced.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These include Motorola’s 68020, 68030, 68040, 68060, PowerPC, Intel’s , 80486, the Intel Pentium family, Core Duo, and Core2 Duo microprocessors.</a:t>
            </a:r>
          </a:p>
        </p:txBody>
      </p:sp>
    </p:spTree>
    <p:extLst>
      <p:ext uri="{BB962C8B-B14F-4D97-AF65-F5344CB8AC3E}">
        <p14:creationId xmlns:p14="http://schemas.microsoft.com/office/powerpoint/2010/main" val="375033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0F40-FC27-4FA6-AAAB-A38B88B4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Evolution of the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22BF-0252-4C58-B52D-88D16D2C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original Pentium processor was introduced by Intel in 1993.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latest speed of 233 </a:t>
            </a:r>
            <a:r>
              <a:rPr lang="en-US" dirty="0" err="1"/>
              <a:t>MHz.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1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0F40-FC27-4FA6-AAAB-A38B88B4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Evolution of the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22BF-0252-4C58-B52D-88D16D2C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Pentium II It basically takes attributes of the Pentium Pro processor plus the capabilities of MMX technology to yield processor speeds of 333, 300, 266, and 233 </a:t>
            </a:r>
            <a:r>
              <a:rPr lang="en-US" dirty="0" err="1"/>
              <a:t>MHz.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MMX (matrix math extensions) is intended for efficient multimedia and communications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Intel Celeron processor speed up to 333 MHz</a:t>
            </a:r>
          </a:p>
        </p:txBody>
      </p:sp>
    </p:spTree>
    <p:extLst>
      <p:ext uri="{BB962C8B-B14F-4D97-AF65-F5344CB8AC3E}">
        <p14:creationId xmlns:p14="http://schemas.microsoft.com/office/powerpoint/2010/main" val="56188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0F40-FC27-4FA6-AAAB-A38B88B4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Evolution of the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22BF-0252-4C58-B52D-88D16D2C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Pentium III operates at 450 MHz and 500 </a:t>
            </a:r>
            <a:r>
              <a:rPr lang="en-US" dirty="0" err="1"/>
              <a:t>MHz.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Pentium 4 currently available at 1.30, 1.40, 1.50, and 1.70 GHz.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Intel introduced the 32-bit Pentium M microprocessor.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was designed specifically for the mobile computing market.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2006, Intel introduced the 64-bit Core Duo microprocessor that ran at a speed of 1.66 to GHz.</a:t>
            </a:r>
          </a:p>
        </p:txBody>
      </p:sp>
    </p:spTree>
    <p:extLst>
      <p:ext uri="{BB962C8B-B14F-4D97-AF65-F5344CB8AC3E}">
        <p14:creationId xmlns:p14="http://schemas.microsoft.com/office/powerpoint/2010/main" val="164724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0F40-FC27-4FA6-AAAB-A38B88B4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Evolution of the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22BF-0252-4C58-B52D-88D16D2C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original Core 2 Duo ran at a speed of to 2.93 GHz.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Then What?</a:t>
            </a:r>
          </a:p>
        </p:txBody>
      </p:sp>
    </p:spTree>
    <p:extLst>
      <p:ext uri="{BB962C8B-B14F-4D97-AF65-F5344CB8AC3E}">
        <p14:creationId xmlns:p14="http://schemas.microsoft.com/office/powerpoint/2010/main" val="204264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357B-232A-4E7D-94F3-D4DB5E35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84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413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0F40-FC27-4FA6-AAAB-A38B88B4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22BF-0252-4C58-B52D-88D16D2C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1.1 Explanation of Terms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1.2 Evolution of the Microprocessor</a:t>
            </a:r>
          </a:p>
        </p:txBody>
      </p:sp>
    </p:spTree>
    <p:extLst>
      <p:ext uri="{BB962C8B-B14F-4D97-AF65-F5344CB8AC3E}">
        <p14:creationId xmlns:p14="http://schemas.microsoft.com/office/powerpoint/2010/main" val="131923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0F40-FC27-4FA6-AAAB-A38B88B4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22BF-0252-4C58-B52D-88D16D2C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The basic blocks of a computer are the central processing unit (CPU), the memory, and the input/output (I/O).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Computer hardware includes such components as memory, CPU, transistors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Computer software consists of a collection of programs that contain instructions and data for performing a specific task.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A translator is necessary to convert such a program into binary and this is achieved using a translator program called a compiler.</a:t>
            </a:r>
          </a:p>
        </p:txBody>
      </p:sp>
    </p:spTree>
    <p:extLst>
      <p:ext uri="{BB962C8B-B14F-4D97-AF65-F5344CB8AC3E}">
        <p14:creationId xmlns:p14="http://schemas.microsoft.com/office/powerpoint/2010/main" val="46508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0F40-FC27-4FA6-AAAB-A38B88B4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22BF-0252-4C58-B52D-88D16D2C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Microprocessor is fabricated CPU on a single chip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Both metal-oxide semiconductor (MOS) and bipolar technologies are used in the fabrication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Along with the microprocessor chip, appropriate memory and I/O chips can be used to design a microcomputer.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Microcontrollers include a microcomputer, timers, and A/D (analog-to- digital) and D/A (digital to analog) converters, all on a single chip.</a:t>
            </a:r>
          </a:p>
        </p:txBody>
      </p:sp>
    </p:spTree>
    <p:extLst>
      <p:ext uri="{BB962C8B-B14F-4D97-AF65-F5344CB8AC3E}">
        <p14:creationId xmlns:p14="http://schemas.microsoft.com/office/powerpoint/2010/main" val="170467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0F40-FC27-4FA6-AAAB-A38B88B4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Explanation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22BF-0252-4C58-B52D-88D16D2C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 Address is a pattern of 0’s and 1’s that represents a specific location in memory or a particular I/O device. Typical 8-bit microprocessors have 16 address lines, and,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these 16 lines can produce unique 16-bit patterns from to representing 65,536 different address combinations.</a:t>
            </a:r>
          </a:p>
        </p:txBody>
      </p:sp>
    </p:spTree>
    <p:extLst>
      <p:ext uri="{BB962C8B-B14F-4D97-AF65-F5344CB8AC3E}">
        <p14:creationId xmlns:p14="http://schemas.microsoft.com/office/powerpoint/2010/main" val="259319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0F40-FC27-4FA6-AAAB-A38B88B4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Explanation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22BF-0252-4C58-B52D-88D16D2C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Addressing mode is the manner in which the microprocessor determines the operand (data) and destination addresses during execution of an instruction.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 Arithmetic-logic unit (ALU) is a digital circuit that performs arithmetic and logic operations on two n-bit digital words.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Bit is an abbreviation for the term binary digit. A binary digit can have only two values, which are represented by the symbols 0 and 1,</a:t>
            </a:r>
          </a:p>
        </p:txBody>
      </p:sp>
    </p:spTree>
    <p:extLst>
      <p:ext uri="{BB962C8B-B14F-4D97-AF65-F5344CB8AC3E}">
        <p14:creationId xmlns:p14="http://schemas.microsoft.com/office/powerpoint/2010/main" val="151764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0F40-FC27-4FA6-AAAB-A38B88B4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Explanation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22BF-0252-4C58-B52D-88D16D2C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Bit size refers to the number of bits that can be processed simultaneously by the basic arithmetic circuits of a microprocessor. A number of bits taken as a group in this manner is called a word.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For example, a 32- bit microprocessor can process a 32-bit word.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 8-bit word is referred to as a byte , and a 4-bit word is known as a nibble.</a:t>
            </a:r>
          </a:p>
        </p:txBody>
      </p:sp>
    </p:spTree>
    <p:extLst>
      <p:ext uri="{BB962C8B-B14F-4D97-AF65-F5344CB8AC3E}">
        <p14:creationId xmlns:p14="http://schemas.microsoft.com/office/powerpoint/2010/main" val="60263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0F40-FC27-4FA6-AAAB-A38B88B4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Explanation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22BF-0252-4C58-B52D-88D16D2C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bus consists of a number of conductors (wires) organized to provide a means of communication among different elements in a microprocessor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Cache Memory is a high-speed, directly accessible, relatively small, semiconductor read/write memory block used to store data/instructions that the microprocessor may need in the immediate future.</a:t>
            </a:r>
          </a:p>
        </p:txBody>
      </p:sp>
    </p:spTree>
    <p:extLst>
      <p:ext uri="{BB962C8B-B14F-4D97-AF65-F5344CB8AC3E}">
        <p14:creationId xmlns:p14="http://schemas.microsoft.com/office/powerpoint/2010/main" val="115858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0F40-FC27-4FA6-AAAB-A38B88B4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Explanation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22BF-0252-4C58-B52D-88D16D2C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instruction set of a microprocessor is a list of commands that the microprocessor is designed to execute.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Pipelining is a technique that overlaps instruction fetch (instruction read) with execution.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4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863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Office Theme</vt:lpstr>
      <vt:lpstr>Introduction to Microprocessors</vt:lpstr>
      <vt:lpstr>Lesson Outline </vt:lpstr>
      <vt:lpstr>Introduction</vt:lpstr>
      <vt:lpstr>Introduction</vt:lpstr>
      <vt:lpstr>1.1 Explanation of Terms</vt:lpstr>
      <vt:lpstr>1.1 Explanation of Terms</vt:lpstr>
      <vt:lpstr>1.1 Explanation of Terms</vt:lpstr>
      <vt:lpstr>1.1 Explanation of Terms</vt:lpstr>
      <vt:lpstr>1.1 Explanation of Terms</vt:lpstr>
      <vt:lpstr>1.2 Evolution of the Microprocessor</vt:lpstr>
      <vt:lpstr>1.2 Evolution of the Microprocessor</vt:lpstr>
      <vt:lpstr>1.2 Evolution of the Microprocessor</vt:lpstr>
      <vt:lpstr>1.2 Evolution of the Microprocessor</vt:lpstr>
      <vt:lpstr>1.2 Evolution of the Microprocessor</vt:lpstr>
      <vt:lpstr>1.2 Evolution of the Microprocessor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Microprocessors</dc:title>
  <dc:creator>User</dc:creator>
  <cp:lastModifiedBy>Azmain Yakin Srizon</cp:lastModifiedBy>
  <cp:revision>25</cp:revision>
  <dcterms:created xsi:type="dcterms:W3CDTF">2022-03-08T04:26:34Z</dcterms:created>
  <dcterms:modified xsi:type="dcterms:W3CDTF">2022-10-11T00:18:50Z</dcterms:modified>
</cp:coreProperties>
</file>