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9" r:id="rId2"/>
    <p:sldId id="261" r:id="rId3"/>
    <p:sldId id="281" r:id="rId4"/>
    <p:sldId id="288" r:id="rId5"/>
    <p:sldId id="283" r:id="rId6"/>
    <p:sldId id="282" r:id="rId7"/>
    <p:sldId id="284" r:id="rId8"/>
    <p:sldId id="285" r:id="rId9"/>
    <p:sldId id="28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</p14:sldIdLst>
        </p14:section>
        <p14:section name="Overview and Objectives" id="{ABA716BF-3A5C-4ADB-94C9-CFEF84EBA240}">
          <p14:sldIdLst>
            <p14:sldId id="261"/>
            <p14:sldId id="281"/>
            <p14:sldId id="288"/>
            <p14:sldId id="283"/>
            <p14:sldId id="282"/>
            <p14:sldId id="284"/>
            <p14:sldId id="285"/>
            <p14:sldId id="28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59" autoAdjust="0"/>
    <p:restoredTop sz="98171" autoAdjust="0"/>
  </p:normalViewPr>
  <p:slideViewPr>
    <p:cSldViewPr>
      <p:cViewPr>
        <p:scale>
          <a:sx n="100" d="100"/>
          <a:sy n="100" d="100"/>
        </p:scale>
        <p:origin x="-2232" y="-3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4/22/2014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3431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4/22/2014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253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for presenting training materials in a group setting.</a:t>
            </a:r>
          </a:p>
          <a:p>
            <a:endParaRPr lang="en-US" dirty="0" smtClean="0"/>
          </a:p>
          <a:p>
            <a:pPr lvl="0"/>
            <a:r>
              <a:rPr lang="en-US" sz="1200" b="1" dirty="0" smtClean="0"/>
              <a:t>Sections</a:t>
            </a:r>
            <a:endParaRPr lang="en-US" sz="1200" b="0" dirty="0" smtClean="0"/>
          </a:p>
          <a:p>
            <a:pPr lvl="0"/>
            <a:r>
              <a:rPr lang="en-US" sz="1200" b="0" dirty="0" smtClean="0"/>
              <a:t>Right-click on a slide to add sections.</a:t>
            </a:r>
            <a:r>
              <a:rPr lang="en-US" sz="1200" b="0" baseline="0" dirty="0" smtClean="0"/>
              <a:t> Sections can help to organize your slides or facilitate collaboration between multiple authors.</a:t>
            </a:r>
            <a:endParaRPr lang="en-US" sz="1200" b="0" dirty="0" smtClean="0"/>
          </a:p>
          <a:p>
            <a:pPr lvl="0"/>
            <a:endParaRPr lang="en-US" sz="1200" b="1" dirty="0" smtClean="0"/>
          </a:p>
          <a:p>
            <a:pPr lvl="0"/>
            <a:r>
              <a:rPr lang="en-US" sz="1200" b="1" dirty="0" smtClean="0"/>
              <a:t>Notes</a:t>
            </a:r>
          </a:p>
          <a:p>
            <a:pPr lvl="0"/>
            <a:r>
              <a:rPr lang="en-US" sz="1200" dirty="0" smtClean="0"/>
              <a:t>Use the Notes section for delivery notes or to provide additional details for the audience.</a:t>
            </a:r>
            <a:r>
              <a:rPr lang="en-US" sz="1200" baseline="0" dirty="0" smtClean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200" dirty="0" smtClean="0"/>
              <a:t>Pay particular attention to the graphs, charts, and text boxes.</a:t>
            </a:r>
            <a:r>
              <a:rPr lang="en-US" sz="1200" baseline="0" dirty="0" smtClean="0"/>
              <a:t> </a:t>
            </a:r>
            <a:endParaRPr lang="en-US" sz="1200" dirty="0" smtClean="0"/>
          </a:p>
          <a:p>
            <a:pPr lvl="0"/>
            <a:r>
              <a:rPr lang="en-US" sz="1200" dirty="0" smtClean="0"/>
              <a:t>Consider that attendees will print in black and white or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 Run a test print to make sure your colors work when printed in pure black and white and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</a:t>
            </a:r>
          </a:p>
          <a:p>
            <a:pPr lvl="0">
              <a:buFontTx/>
              <a:buNone/>
            </a:pPr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Graphics, tables, and graphs</a:t>
            </a:r>
          </a:p>
          <a:p>
            <a:pPr lvl="0"/>
            <a:r>
              <a:rPr lang="en-US" sz="1200" dirty="0" smtClean="0"/>
              <a:t>Keep it simple: If possible, use consistent, non-distracting styles and colors.</a:t>
            </a:r>
          </a:p>
          <a:p>
            <a:pPr lvl="0"/>
            <a:r>
              <a:rPr lang="en-US" sz="12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This is another option</a:t>
            </a:r>
            <a:r>
              <a:rPr lang="en-US" sz="1200" baseline="0" dirty="0" smtClean="0"/>
              <a:t> for an Overview slides using transitions.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This is another option</a:t>
            </a:r>
            <a:r>
              <a:rPr lang="en-US" sz="1200" baseline="0" dirty="0" smtClean="0"/>
              <a:t> for an Overview slides using transitions.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4/22/2014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4/22/2014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4/22/2014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4/22/2014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4/22/2014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4/22/2014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4/22/2014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4/22/2014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4/22/2014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4/22/2014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4/22/2014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4/22/2014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590800" y="1371601"/>
            <a:ext cx="5715000" cy="1371600"/>
          </a:xfrm>
        </p:spPr>
        <p:txBody>
          <a:bodyPr/>
          <a:lstStyle/>
          <a:p>
            <a:r>
              <a:rPr lang="en-US" dirty="0" smtClean="0"/>
              <a:t>Conestoga info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657600" y="2743200"/>
            <a:ext cx="4648200" cy="22860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+mn-lt"/>
              </a:rPr>
              <a:t>Team member: </a:t>
            </a:r>
            <a:r>
              <a:rPr lang="en-US" sz="2400" dirty="0" err="1" smtClean="0">
                <a:latin typeface="+mn-lt"/>
              </a:rPr>
              <a:t>Jeong</a:t>
            </a:r>
            <a:r>
              <a:rPr lang="en-US" sz="2400" dirty="0" smtClean="0">
                <a:latin typeface="+mn-lt"/>
              </a:rPr>
              <a:t> Jun Huh </a:t>
            </a:r>
          </a:p>
          <a:p>
            <a:r>
              <a:rPr lang="en-US" sz="2400" dirty="0" err="1" smtClean="0">
                <a:latin typeface="+mn-lt"/>
              </a:rPr>
              <a:t>Rakesh</a:t>
            </a:r>
            <a:r>
              <a:rPr lang="en-US" sz="2400" dirty="0" smtClean="0">
                <a:latin typeface="+mn-lt"/>
              </a:rPr>
              <a:t> Dave </a:t>
            </a:r>
          </a:p>
          <a:p>
            <a:r>
              <a:rPr lang="en-US" sz="2400" dirty="0" err="1" smtClean="0">
                <a:latin typeface="+mn-lt"/>
              </a:rPr>
              <a:t>Shou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Kui</a:t>
            </a:r>
            <a:r>
              <a:rPr lang="en-US" sz="2400" dirty="0" smtClean="0">
                <a:latin typeface="+mn-lt"/>
              </a:rPr>
              <a:t> Wu</a:t>
            </a:r>
          </a:p>
          <a:p>
            <a:r>
              <a:rPr lang="en-US" sz="2400" dirty="0" smtClean="0">
                <a:latin typeface="+mn-lt"/>
              </a:rPr>
              <a:t>Presentation Date: April 24, 2014</a:t>
            </a:r>
            <a:endParaRPr lang="en-US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develop web app for Conestoga College’s website which can provide official answers from college for common questions.</a:t>
            </a:r>
          </a:p>
          <a:p>
            <a:r>
              <a:rPr lang="en-US" dirty="0" smtClean="0"/>
              <a:t>Reduce cost for current search function.</a:t>
            </a:r>
          </a:p>
          <a:p>
            <a:r>
              <a:rPr lang="en-US" dirty="0" smtClean="0"/>
              <a:t>Search function working on mobile device, increase the accessibility of official answers.</a:t>
            </a:r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33400" y="1600200"/>
            <a:ext cx="7543800" cy="17526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 smtClean="0"/>
              <a:t>Methodology</a:t>
            </a:r>
          </a:p>
          <a:p>
            <a:endParaRPr lang="en-US" sz="7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05300" y="-457200"/>
            <a:ext cx="7765662" cy="16476125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457200" y="3703016"/>
            <a:ext cx="8330980" cy="1630984"/>
            <a:chOff x="457200" y="914400"/>
            <a:chExt cx="8330980" cy="1630984"/>
          </a:xfrm>
        </p:grpSpPr>
        <p:pic>
          <p:nvPicPr>
            <p:cNvPr id="11" name="Picture 2" descr="C:\Users\swu1-cc\Desktop\logo-mobile.png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0400" y="914400"/>
              <a:ext cx="1777780" cy="1630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Left-Right Arrow 12"/>
            <p:cNvSpPr/>
            <p:nvPr/>
          </p:nvSpPr>
          <p:spPr>
            <a:xfrm>
              <a:off x="2006200" y="1371600"/>
              <a:ext cx="1417320" cy="609600"/>
            </a:xfrm>
            <a:prstGeom prst="leftRightArrow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4" name="Picture 4" descr="C:\Users\swu1-cc\Desktop\images.jpg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3790" y="990600"/>
              <a:ext cx="1771424" cy="1463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5" descr="C:\Users\swu1-cc\Desktop\Server Database.jpg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990600"/>
              <a:ext cx="1463040" cy="1463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Left-Right Arrow 15"/>
            <p:cNvSpPr/>
            <p:nvPr/>
          </p:nvSpPr>
          <p:spPr>
            <a:xfrm>
              <a:off x="5440680" y="1371600"/>
              <a:ext cx="1417320" cy="609600"/>
            </a:xfrm>
            <a:prstGeom prst="leftRightArrow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33400" y="0"/>
            <a:ext cx="8382000" cy="17526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 smtClean="0"/>
              <a:t>Software Architecture</a:t>
            </a:r>
          </a:p>
          <a:p>
            <a:endParaRPr lang="en-US" sz="7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97045" y="-457200"/>
            <a:ext cx="7765662" cy="16476125"/>
          </a:xfrm>
          <a:prstGeom prst="rect">
            <a:avLst/>
          </a:prstGeo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838909"/>
            <a:ext cx="8876681" cy="5019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457200" y="914400"/>
            <a:ext cx="8330980" cy="1630984"/>
            <a:chOff x="457200" y="914400"/>
            <a:chExt cx="8330980" cy="1630984"/>
          </a:xfrm>
        </p:grpSpPr>
        <p:pic>
          <p:nvPicPr>
            <p:cNvPr id="13" name="Picture 2" descr="C:\Users\swu1-cc\Desktop\logo-mobile.png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0400" y="914400"/>
              <a:ext cx="1777780" cy="1630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Left-Right Arrow 13"/>
            <p:cNvSpPr/>
            <p:nvPr/>
          </p:nvSpPr>
          <p:spPr>
            <a:xfrm>
              <a:off x="2006200" y="1371600"/>
              <a:ext cx="1417320" cy="609600"/>
            </a:xfrm>
            <a:prstGeom prst="leftRightArrow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5" name="Picture 4" descr="C:\Users\swu1-cc\Desktop\images.jpg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3790" y="990600"/>
              <a:ext cx="1771424" cy="1463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5" descr="C:\Users\swu1-cc\Desktop\Server Database.jpg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990600"/>
              <a:ext cx="1463040" cy="1463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Left-Right Arrow 16"/>
            <p:cNvSpPr/>
            <p:nvPr/>
          </p:nvSpPr>
          <p:spPr>
            <a:xfrm>
              <a:off x="5440680" y="1371600"/>
              <a:ext cx="1417320" cy="609600"/>
            </a:xfrm>
            <a:prstGeom prst="leftRightArrow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156387433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86000" y="609600"/>
            <a:ext cx="5486400" cy="914400"/>
          </a:xfrm>
          <a:prstGeom prst="rect">
            <a:avLst/>
          </a:prstGeom>
          <a:noFill/>
        </p:spPr>
        <p:txBody>
          <a:bodyPr wrap="square" rtlCol="0">
            <a:normAutofit fontScale="85000" lnSpcReduction="20000"/>
          </a:bodyPr>
          <a:lstStyle/>
          <a:p>
            <a:r>
              <a:rPr lang="en-US" sz="7200" dirty="0" smtClean="0"/>
              <a:t>ERD diagram</a:t>
            </a:r>
            <a:endParaRPr lang="en-US" sz="7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867400" y="-7239000"/>
            <a:ext cx="7765662" cy="16476125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42" y="1524000"/>
            <a:ext cx="8173592" cy="5220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667000" y="609600"/>
            <a:ext cx="5816154" cy="1143000"/>
          </a:xfrm>
          <a:prstGeom prst="rect">
            <a:avLst/>
          </a:prstGeom>
          <a:noFill/>
        </p:spPr>
        <p:txBody>
          <a:bodyPr wrap="square" rtlCol="0">
            <a:normAutofit fontScale="92500"/>
          </a:bodyPr>
          <a:lstStyle/>
          <a:p>
            <a:r>
              <a:rPr lang="en-US" sz="7200" dirty="0" smtClean="0"/>
              <a:t>Software detail:</a:t>
            </a:r>
            <a:endParaRPr lang="en-US" sz="7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251062" y="152400"/>
            <a:ext cx="7765662" cy="164761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667000" y="1981200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2514600" y="2286000"/>
            <a:ext cx="6400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3600" dirty="0" smtClean="0"/>
              <a:t>jQuery mobile, HTML 5, CSS 3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600" dirty="0" smtClean="0"/>
              <a:t>AJAX, </a:t>
            </a:r>
            <a:r>
              <a:rPr lang="en-US" sz="3600" dirty="0" smtClean="0"/>
              <a:t>JSON/</a:t>
            </a:r>
            <a:r>
              <a:rPr lang="en-US" sz="3600" dirty="0" smtClean="0"/>
              <a:t>JSONP</a:t>
            </a:r>
            <a:endParaRPr lang="en-US" sz="3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3600" dirty="0" smtClean="0"/>
              <a:t>WCF Web Service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600" dirty="0" smtClean="0"/>
              <a:t>ASP.NET MVC 4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600" dirty="0" smtClean="0"/>
              <a:t>SQL </a:t>
            </a:r>
            <a:r>
              <a:rPr lang="en-US" sz="3600" dirty="0" smtClean="0"/>
              <a:t>SERVER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600" dirty="0"/>
              <a:t>Ripple Emulator</a:t>
            </a:r>
            <a:r>
              <a:rPr lang="en-US" sz="3600" dirty="0" smtClean="0"/>
              <a:t>, Android device</a:t>
            </a:r>
            <a:endParaRPr lang="en-CA" sz="3600"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981201" y="457201"/>
            <a:ext cx="6553200" cy="1066799"/>
          </a:xfrm>
          <a:prstGeom prst="rect">
            <a:avLst/>
          </a:prstGeom>
          <a:noFill/>
        </p:spPr>
        <p:txBody>
          <a:bodyPr wrap="square" rtlCol="0">
            <a:normAutofit fontScale="92500" lnSpcReduction="10000"/>
          </a:bodyPr>
          <a:lstStyle/>
          <a:p>
            <a:r>
              <a:rPr lang="en-US" sz="7200" dirty="0" smtClean="0"/>
              <a:t>Features:</a:t>
            </a:r>
            <a:endParaRPr lang="en-US" sz="7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807509" y="-252543"/>
            <a:ext cx="2895600" cy="686108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057400" y="1981200"/>
            <a:ext cx="647700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Search from own database, make sure the answer is official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Searching log analysis </a:t>
            </a:r>
            <a:endParaRPr lang="en-CA" sz="32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Update most common question </a:t>
            </a:r>
            <a:r>
              <a:rPr lang="en-US" sz="3200" dirty="0" smtClean="0"/>
              <a:t>dynamically</a:t>
            </a:r>
            <a:endParaRPr lang="en-US" sz="3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Auto complete search keyword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Email from mobile device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Provide search session summary </a:t>
            </a:r>
            <a:endParaRPr lang="en-CA" sz="32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981201" y="457201"/>
            <a:ext cx="6553200" cy="1066799"/>
          </a:xfrm>
          <a:prstGeom prst="rect">
            <a:avLst/>
          </a:prstGeom>
          <a:noFill/>
        </p:spPr>
        <p:txBody>
          <a:bodyPr wrap="square" rtlCol="0">
            <a:normAutofit fontScale="92500" lnSpcReduction="10000"/>
          </a:bodyPr>
          <a:lstStyle/>
          <a:p>
            <a:r>
              <a:rPr lang="en-US" sz="7200" dirty="0" smtClean="0"/>
              <a:t>Lesson learned:</a:t>
            </a:r>
            <a:endParaRPr lang="en-US" sz="7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807509" y="-252543"/>
            <a:ext cx="2895600" cy="686108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057400" y="1981200"/>
            <a:ext cx="647700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Communication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Listen to your customer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Learn new technology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Following plan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31334528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Mr. Andreas </a:t>
            </a:r>
            <a:r>
              <a:rPr lang="en-US" dirty="0" err="1" smtClean="0"/>
              <a:t>Kyriacou</a:t>
            </a:r>
            <a:endParaRPr lang="en-US" dirty="0" smtClean="0"/>
          </a:p>
          <a:p>
            <a:r>
              <a:rPr lang="en-US" dirty="0" smtClean="0"/>
              <a:t>Mr. Richard </a:t>
            </a:r>
            <a:r>
              <a:rPr lang="en-US" dirty="0" err="1" smtClean="0"/>
              <a:t>Hildred</a:t>
            </a:r>
            <a:endParaRPr lang="en-US" dirty="0" smtClean="0"/>
          </a:p>
          <a:p>
            <a:r>
              <a:rPr lang="en-US" dirty="0" smtClean="0"/>
              <a:t>And all people setting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404246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460</Words>
  <Application>Microsoft Office PowerPoint</Application>
  <PresentationFormat>On-screen Show (4:3)</PresentationFormat>
  <Paragraphs>69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Training</vt:lpstr>
      <vt:lpstr>Conestoga info project</vt:lpstr>
      <vt:lpstr>Project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2014-04-22T19:36:43Z</dcterms:created>
  <dcterms:modified xsi:type="dcterms:W3CDTF">2014-04-23T01:27:05Z</dcterms:modified>
</cp:coreProperties>
</file>