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5"/>
  </p:sldMasterIdLst>
  <p:notesMasterIdLst>
    <p:notesMasterId r:id="rId7"/>
  </p:notesMasterIdLst>
  <p:sldIdLst>
    <p:sldId id="257" r:id="rId6"/>
  </p:sldIdLst>
  <p:sldSz cx="329184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7221" autoAdjust="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234" y="180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B3B88-8C07-4F72-85EA-D7BFEFA5B0B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82CCE8-BF44-45F7-97B2-76A6BD42C53B}">
      <dgm:prSet phldrT="[Text]" custT="1"/>
      <dgm:spPr/>
      <dgm:t>
        <a:bodyPr/>
        <a:lstStyle/>
        <a:p>
          <a:r>
            <a:rPr lang="en-US" sz="12500" dirty="0" smtClean="0">
              <a:solidFill>
                <a:schemeClr val="tx1"/>
              </a:solidFill>
              <a:latin typeface="OCR A Extended" panose="02010509020102010303" pitchFamily="50" charset="0"/>
            </a:rPr>
            <a:t>T</a:t>
          </a:r>
          <a:endParaRPr lang="en-US" sz="12500" dirty="0">
            <a:solidFill>
              <a:schemeClr val="tx1"/>
            </a:solidFill>
            <a:latin typeface="OCR A Extended" panose="02010509020102010303" pitchFamily="50" charset="0"/>
          </a:endParaRPr>
        </a:p>
      </dgm:t>
    </dgm:pt>
    <dgm:pt modelId="{C5E58FAE-D79F-4CE3-8D65-AB8B6C20F7C7}" type="parTrans" cxnId="{60B3193C-39CC-4E23-80A5-5D11E3592A1C}">
      <dgm:prSet/>
      <dgm:spPr/>
      <dgm:t>
        <a:bodyPr/>
        <a:lstStyle/>
        <a:p>
          <a:endParaRPr lang="en-US"/>
        </a:p>
      </dgm:t>
    </dgm:pt>
    <dgm:pt modelId="{7640797A-B8E3-49B2-8031-5BF08B5CBD1D}" type="sibTrans" cxnId="{60B3193C-39CC-4E23-80A5-5D11E3592A1C}">
      <dgm:prSet custT="1"/>
      <dgm:spPr/>
      <dgm:t>
        <a:bodyPr/>
        <a:lstStyle/>
        <a:p>
          <a:r>
            <a:rPr lang="en-US" sz="12500" dirty="0" smtClean="0">
              <a:latin typeface="OCR A Extended" panose="02010509020102010303" pitchFamily="50" charset="0"/>
              <a:cs typeface="Andalus" panose="02020603050405020304" pitchFamily="18" charset="-78"/>
            </a:rPr>
            <a:t>B</a:t>
          </a:r>
          <a:endParaRPr lang="en-US" sz="12500" dirty="0">
            <a:latin typeface="OCR A Extended" panose="02010509020102010303" pitchFamily="50" charset="0"/>
            <a:cs typeface="Andalus" panose="02020603050405020304" pitchFamily="18" charset="-78"/>
          </a:endParaRPr>
        </a:p>
      </dgm:t>
    </dgm:pt>
    <dgm:pt modelId="{22296C90-A2C5-49BF-A34D-190B0BDD5699}">
      <dgm:prSet phldrT="[Text]" custT="1"/>
      <dgm:spPr/>
      <dgm:t>
        <a:bodyPr/>
        <a:lstStyle/>
        <a:p>
          <a:pPr algn="ctr"/>
          <a:r>
            <a:rPr lang="en-US" sz="12500" b="0" i="0" u="none" dirty="0" smtClean="0">
              <a:solidFill>
                <a:schemeClr val="bg1"/>
              </a:solidFill>
              <a:latin typeface="OCR A Extended" panose="02010509020102010303" pitchFamily="50" charset="0"/>
            </a:rPr>
            <a:t>A</a:t>
          </a:r>
          <a:endParaRPr lang="en-US" sz="12500" b="0" i="0" u="none" dirty="0">
            <a:solidFill>
              <a:schemeClr val="bg1"/>
            </a:solidFill>
            <a:latin typeface="OCR A Extended" panose="02010509020102010303" pitchFamily="50" charset="0"/>
          </a:endParaRPr>
        </a:p>
      </dgm:t>
    </dgm:pt>
    <dgm:pt modelId="{D8AC06D9-DF4B-4850-917E-BDB8BADF86CB}" type="parTrans" cxnId="{5F5C6BC8-D110-4402-8E37-94E9B444B23E}">
      <dgm:prSet/>
      <dgm:spPr/>
      <dgm:t>
        <a:bodyPr/>
        <a:lstStyle/>
        <a:p>
          <a:endParaRPr lang="en-US"/>
        </a:p>
      </dgm:t>
    </dgm:pt>
    <dgm:pt modelId="{C1C3DB8A-3EF3-4D48-BB2A-50CBE93DB955}" type="sibTrans" cxnId="{5F5C6BC8-D110-4402-8E37-94E9B444B23E}">
      <dgm:prSet custT="1"/>
      <dgm:spPr/>
      <dgm:t>
        <a:bodyPr/>
        <a:lstStyle/>
        <a:p>
          <a:r>
            <a:rPr lang="en-US" sz="12500" dirty="0" smtClean="0">
              <a:solidFill>
                <a:schemeClr val="tx1"/>
              </a:solidFill>
              <a:latin typeface="OCR A Extended" panose="02010509020102010303" pitchFamily="50" charset="0"/>
            </a:rPr>
            <a:t>P</a:t>
          </a:r>
          <a:endParaRPr lang="en-US" sz="12500" dirty="0">
            <a:solidFill>
              <a:schemeClr val="tx1"/>
            </a:solidFill>
            <a:latin typeface="OCR A Extended" panose="02010509020102010303" pitchFamily="50" charset="0"/>
          </a:endParaRPr>
        </a:p>
      </dgm:t>
    </dgm:pt>
    <dgm:pt modelId="{948BA689-C993-411B-A74B-648896A57A17}" type="pres">
      <dgm:prSet presAssocID="{203B3B88-8C07-4F72-85EA-D7BFEFA5B0B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C6EE74A-B0F2-48F9-91CA-C9FDDFBD78C3}" type="pres">
      <dgm:prSet presAssocID="{4182CCE8-BF44-45F7-97B2-76A6BD42C53B}" presName="composite" presStyleCnt="0"/>
      <dgm:spPr/>
    </dgm:pt>
    <dgm:pt modelId="{F2BA2A02-5091-4178-8975-16D7A1277DE2}" type="pres">
      <dgm:prSet presAssocID="{4182CCE8-BF44-45F7-97B2-76A6BD42C53B}" presName="Parent1" presStyleLbl="node1" presStyleIdx="0" presStyleCnt="4" custLinFactNeighborX="-37792" custLinFactNeighborY="-1050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7FCC3F-CA62-4EDC-930E-CABC2DDE5636}" type="pres">
      <dgm:prSet presAssocID="{4182CCE8-BF44-45F7-97B2-76A6BD42C53B}" presName="Childtext1" presStyleLbl="revTx" presStyleIdx="0" presStyleCnt="2" custLinFactY="45721" custLinFactNeighborX="-1037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2824A4-484F-4BA6-80E7-3F7331466597}" type="pres">
      <dgm:prSet presAssocID="{4182CCE8-BF44-45F7-97B2-76A6BD42C53B}" presName="BalanceSpacing" presStyleCnt="0"/>
      <dgm:spPr/>
    </dgm:pt>
    <dgm:pt modelId="{5986DC39-905C-494C-BC85-B91ECBE27921}" type="pres">
      <dgm:prSet presAssocID="{4182CCE8-BF44-45F7-97B2-76A6BD42C53B}" presName="BalanceSpacing1" presStyleCnt="0"/>
      <dgm:spPr/>
    </dgm:pt>
    <dgm:pt modelId="{7B4A5B7C-AF42-435A-AE7E-61227E80B3FF}" type="pres">
      <dgm:prSet presAssocID="{7640797A-B8E3-49B2-8031-5BF08B5CBD1D}" presName="Accent1Text" presStyleLbl="node1" presStyleIdx="1" presStyleCnt="4" custLinFactNeighborX="10579" custLinFactNeighborY="-91516"/>
      <dgm:spPr/>
      <dgm:t>
        <a:bodyPr/>
        <a:lstStyle/>
        <a:p>
          <a:endParaRPr lang="en-US"/>
        </a:p>
      </dgm:t>
    </dgm:pt>
    <dgm:pt modelId="{2FE21973-B12A-4EFB-B48E-E0E759D55DD8}" type="pres">
      <dgm:prSet presAssocID="{7640797A-B8E3-49B2-8031-5BF08B5CBD1D}" presName="spaceBetweenRectangles" presStyleCnt="0"/>
      <dgm:spPr/>
    </dgm:pt>
    <dgm:pt modelId="{033B636D-146E-403A-AB8A-BA6EAFCC7486}" type="pres">
      <dgm:prSet presAssocID="{22296C90-A2C5-49BF-A34D-190B0BDD5699}" presName="composite" presStyleCnt="0"/>
      <dgm:spPr/>
    </dgm:pt>
    <dgm:pt modelId="{4E3C0D03-300C-4B85-8AF5-F28D33FE43C4}" type="pres">
      <dgm:prSet presAssocID="{22296C90-A2C5-49BF-A34D-190B0BDD5699}" presName="Parent1" presStyleLbl="node1" presStyleIdx="2" presStyleCnt="4" custLinFactNeighborX="-40681" custLinFactNeighborY="-83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C0243-F572-4CB4-BE62-104B2A6B8295}" type="pres">
      <dgm:prSet presAssocID="{22296C90-A2C5-49BF-A34D-190B0BDD5699}" presName="Childtext1" presStyleLbl="revTx" presStyleIdx="1" presStyleCnt="2" custLinFactX="40313" custLinFactNeighborX="100000" custLinFactNeighborY="222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BC8065-AF6E-4033-950F-2C26357A9F1D}" type="pres">
      <dgm:prSet presAssocID="{22296C90-A2C5-49BF-A34D-190B0BDD5699}" presName="BalanceSpacing" presStyleCnt="0"/>
      <dgm:spPr/>
    </dgm:pt>
    <dgm:pt modelId="{98FA812D-F8E7-44A7-B3C3-7A50A2FAE5EE}" type="pres">
      <dgm:prSet presAssocID="{22296C90-A2C5-49BF-A34D-190B0BDD5699}" presName="BalanceSpacing1" presStyleCnt="0"/>
      <dgm:spPr/>
    </dgm:pt>
    <dgm:pt modelId="{37BA3626-845C-4046-9A9F-30DC4B3A6E32}" type="pres">
      <dgm:prSet presAssocID="{C1C3DB8A-3EF3-4D48-BB2A-50CBE93DB955}" presName="Accent1Text" presStyleLbl="node1" presStyleIdx="3" presStyleCnt="4" custLinFactNeighborX="-90217" custLinFactNeighborY="79208"/>
      <dgm:spPr/>
      <dgm:t>
        <a:bodyPr/>
        <a:lstStyle/>
        <a:p>
          <a:endParaRPr lang="en-US"/>
        </a:p>
      </dgm:t>
    </dgm:pt>
  </dgm:ptLst>
  <dgm:cxnLst>
    <dgm:cxn modelId="{60B3193C-39CC-4E23-80A5-5D11E3592A1C}" srcId="{203B3B88-8C07-4F72-85EA-D7BFEFA5B0B7}" destId="{4182CCE8-BF44-45F7-97B2-76A6BD42C53B}" srcOrd="0" destOrd="0" parTransId="{C5E58FAE-D79F-4CE3-8D65-AB8B6C20F7C7}" sibTransId="{7640797A-B8E3-49B2-8031-5BF08B5CBD1D}"/>
    <dgm:cxn modelId="{857257C8-B730-4F70-BBC4-051852F4FF65}" type="presOf" srcId="{22296C90-A2C5-49BF-A34D-190B0BDD5699}" destId="{4E3C0D03-300C-4B85-8AF5-F28D33FE43C4}" srcOrd="0" destOrd="0" presId="urn:microsoft.com/office/officeart/2008/layout/AlternatingHexagons"/>
    <dgm:cxn modelId="{5F5C6BC8-D110-4402-8E37-94E9B444B23E}" srcId="{203B3B88-8C07-4F72-85EA-D7BFEFA5B0B7}" destId="{22296C90-A2C5-49BF-A34D-190B0BDD5699}" srcOrd="1" destOrd="0" parTransId="{D8AC06D9-DF4B-4850-917E-BDB8BADF86CB}" sibTransId="{C1C3DB8A-3EF3-4D48-BB2A-50CBE93DB955}"/>
    <dgm:cxn modelId="{B207CE45-2F6B-4D8A-8DB2-636AD23508DC}" type="presOf" srcId="{7640797A-B8E3-49B2-8031-5BF08B5CBD1D}" destId="{7B4A5B7C-AF42-435A-AE7E-61227E80B3FF}" srcOrd="0" destOrd="0" presId="urn:microsoft.com/office/officeart/2008/layout/AlternatingHexagons"/>
    <dgm:cxn modelId="{8663367A-0BD2-410B-B39C-EE9B9D5A5EA1}" type="presOf" srcId="{C1C3DB8A-3EF3-4D48-BB2A-50CBE93DB955}" destId="{37BA3626-845C-4046-9A9F-30DC4B3A6E32}" srcOrd="0" destOrd="0" presId="urn:microsoft.com/office/officeart/2008/layout/AlternatingHexagons"/>
    <dgm:cxn modelId="{84836477-BFD9-4AE9-859C-FDE872F5FB6C}" type="presOf" srcId="{203B3B88-8C07-4F72-85EA-D7BFEFA5B0B7}" destId="{948BA689-C993-411B-A74B-648896A57A17}" srcOrd="0" destOrd="0" presId="urn:microsoft.com/office/officeart/2008/layout/AlternatingHexagons"/>
    <dgm:cxn modelId="{CDF0AE9E-FEB3-4184-9ED3-86C993E0EDD7}" type="presOf" srcId="{4182CCE8-BF44-45F7-97B2-76A6BD42C53B}" destId="{F2BA2A02-5091-4178-8975-16D7A1277DE2}" srcOrd="0" destOrd="0" presId="urn:microsoft.com/office/officeart/2008/layout/AlternatingHexagons"/>
    <dgm:cxn modelId="{A65B2FFF-891B-49DB-A537-325E1DFF7F92}" type="presParOf" srcId="{948BA689-C993-411B-A74B-648896A57A17}" destId="{CC6EE74A-B0F2-48F9-91CA-C9FDDFBD78C3}" srcOrd="0" destOrd="0" presId="urn:microsoft.com/office/officeart/2008/layout/AlternatingHexagons"/>
    <dgm:cxn modelId="{8877E9E9-623F-43D6-B593-88E6AE9620D8}" type="presParOf" srcId="{CC6EE74A-B0F2-48F9-91CA-C9FDDFBD78C3}" destId="{F2BA2A02-5091-4178-8975-16D7A1277DE2}" srcOrd="0" destOrd="0" presId="urn:microsoft.com/office/officeart/2008/layout/AlternatingHexagons"/>
    <dgm:cxn modelId="{106C41A4-D78D-40F9-ABEB-98785C530E5A}" type="presParOf" srcId="{CC6EE74A-B0F2-48F9-91CA-C9FDDFBD78C3}" destId="{1A7FCC3F-CA62-4EDC-930E-CABC2DDE5636}" srcOrd="1" destOrd="0" presId="urn:microsoft.com/office/officeart/2008/layout/AlternatingHexagons"/>
    <dgm:cxn modelId="{7EB780CF-7A64-4DDA-97DB-B8B0BDAB43A5}" type="presParOf" srcId="{CC6EE74A-B0F2-48F9-91CA-C9FDDFBD78C3}" destId="{532824A4-484F-4BA6-80E7-3F7331466597}" srcOrd="2" destOrd="0" presId="urn:microsoft.com/office/officeart/2008/layout/AlternatingHexagons"/>
    <dgm:cxn modelId="{E3BE7901-377C-47C5-86CF-756BB6781D5D}" type="presParOf" srcId="{CC6EE74A-B0F2-48F9-91CA-C9FDDFBD78C3}" destId="{5986DC39-905C-494C-BC85-B91ECBE27921}" srcOrd="3" destOrd="0" presId="urn:microsoft.com/office/officeart/2008/layout/AlternatingHexagons"/>
    <dgm:cxn modelId="{B48B867A-94B4-472B-83FD-4AD4CA0EE241}" type="presParOf" srcId="{CC6EE74A-B0F2-48F9-91CA-C9FDDFBD78C3}" destId="{7B4A5B7C-AF42-435A-AE7E-61227E80B3FF}" srcOrd="4" destOrd="0" presId="urn:microsoft.com/office/officeart/2008/layout/AlternatingHexagons"/>
    <dgm:cxn modelId="{9D934A26-88EB-42D8-A3B1-30A455823509}" type="presParOf" srcId="{948BA689-C993-411B-A74B-648896A57A17}" destId="{2FE21973-B12A-4EFB-B48E-E0E759D55DD8}" srcOrd="1" destOrd="0" presId="urn:microsoft.com/office/officeart/2008/layout/AlternatingHexagons"/>
    <dgm:cxn modelId="{F8465D31-4905-450D-BC15-65CA7BD1448A}" type="presParOf" srcId="{948BA689-C993-411B-A74B-648896A57A17}" destId="{033B636D-146E-403A-AB8A-BA6EAFCC7486}" srcOrd="2" destOrd="0" presId="urn:microsoft.com/office/officeart/2008/layout/AlternatingHexagons"/>
    <dgm:cxn modelId="{CE9B81BF-F293-4B87-8C5B-560B0F95B9C5}" type="presParOf" srcId="{033B636D-146E-403A-AB8A-BA6EAFCC7486}" destId="{4E3C0D03-300C-4B85-8AF5-F28D33FE43C4}" srcOrd="0" destOrd="0" presId="urn:microsoft.com/office/officeart/2008/layout/AlternatingHexagons"/>
    <dgm:cxn modelId="{1EDF1001-4DA9-46AD-A9F8-7849061FEB61}" type="presParOf" srcId="{033B636D-146E-403A-AB8A-BA6EAFCC7486}" destId="{240C0243-F572-4CB4-BE62-104B2A6B8295}" srcOrd="1" destOrd="0" presId="urn:microsoft.com/office/officeart/2008/layout/AlternatingHexagons"/>
    <dgm:cxn modelId="{45557447-75EF-45BB-9939-4195006D3F25}" type="presParOf" srcId="{033B636D-146E-403A-AB8A-BA6EAFCC7486}" destId="{4BBC8065-AF6E-4033-950F-2C26357A9F1D}" srcOrd="2" destOrd="0" presId="urn:microsoft.com/office/officeart/2008/layout/AlternatingHexagons"/>
    <dgm:cxn modelId="{9553EFD3-7312-417C-AD16-2B23FA52B2C7}" type="presParOf" srcId="{033B636D-146E-403A-AB8A-BA6EAFCC7486}" destId="{98FA812D-F8E7-44A7-B3C3-7A50A2FAE5EE}" srcOrd="3" destOrd="0" presId="urn:microsoft.com/office/officeart/2008/layout/AlternatingHexagons"/>
    <dgm:cxn modelId="{EF02EAC3-8162-4F3E-85E2-B006717710DC}" type="presParOf" srcId="{033B636D-146E-403A-AB8A-BA6EAFCC7486}" destId="{37BA3626-845C-4046-9A9F-30DC4B3A6E3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A2A02-5091-4178-8975-16D7A1277DE2}">
      <dsp:nvSpPr>
        <dsp:cNvPr id="0" name=""/>
        <dsp:cNvSpPr/>
      </dsp:nvSpPr>
      <dsp:spPr>
        <a:xfrm rot="5400000">
          <a:off x="4704622" y="7352039"/>
          <a:ext cx="3940848" cy="34285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0" tIns="476250" rIns="476250" bIns="476250" numCol="1" spcCol="1270" anchor="ctr" anchorCtr="0">
          <a:noAutofit/>
        </a:bodyPr>
        <a:lstStyle/>
        <a:p>
          <a:pPr lvl="0" algn="ctr" defTabSz="5556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500" kern="1200" dirty="0" smtClean="0">
              <a:solidFill>
                <a:schemeClr val="tx1"/>
              </a:solidFill>
              <a:latin typeface="OCR A Extended" panose="02010509020102010303" pitchFamily="50" charset="0"/>
            </a:rPr>
            <a:t>T</a:t>
          </a:r>
          <a:endParaRPr lang="en-US" sz="12500" kern="1200" dirty="0">
            <a:solidFill>
              <a:schemeClr val="tx1"/>
            </a:solidFill>
            <a:latin typeface="OCR A Extended" panose="02010509020102010303" pitchFamily="50" charset="0"/>
          </a:endParaRPr>
        </a:p>
      </dsp:txBody>
      <dsp:txXfrm rot="-5400000">
        <a:off x="5495058" y="7710001"/>
        <a:ext cx="2359976" cy="2712617"/>
      </dsp:txXfrm>
    </dsp:sp>
    <dsp:sp modelId="{1A7FCC3F-CA62-4EDC-930E-CABC2DDE5636}">
      <dsp:nvSpPr>
        <dsp:cNvPr id="0" name=""/>
        <dsp:cNvSpPr/>
      </dsp:nvSpPr>
      <dsp:spPr>
        <a:xfrm>
          <a:off x="9332996" y="11743744"/>
          <a:ext cx="4397986" cy="236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4A5B7C-AF42-435A-AE7E-61227E80B3FF}">
      <dsp:nvSpPr>
        <dsp:cNvPr id="0" name=""/>
        <dsp:cNvSpPr/>
      </dsp:nvSpPr>
      <dsp:spPr>
        <a:xfrm rot="5400000">
          <a:off x="2660219" y="4159637"/>
          <a:ext cx="3940848" cy="34285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556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500" kern="1200" dirty="0" smtClean="0">
              <a:latin typeface="OCR A Extended" panose="02010509020102010303" pitchFamily="50" charset="0"/>
              <a:cs typeface="Andalus" panose="02020603050405020304" pitchFamily="18" charset="-78"/>
            </a:rPr>
            <a:t>B</a:t>
          </a:r>
          <a:endParaRPr lang="en-US" sz="12500" kern="1200" dirty="0">
            <a:latin typeface="OCR A Extended" panose="02010509020102010303" pitchFamily="50" charset="0"/>
            <a:cs typeface="Andalus" panose="02020603050405020304" pitchFamily="18" charset="-78"/>
          </a:endParaRPr>
        </a:p>
      </dsp:txBody>
      <dsp:txXfrm rot="-5400000">
        <a:off x="3450655" y="4517599"/>
        <a:ext cx="2359976" cy="2712617"/>
      </dsp:txXfrm>
    </dsp:sp>
    <dsp:sp modelId="{4E3C0D03-300C-4B85-8AF5-F28D33FE43C4}">
      <dsp:nvSpPr>
        <dsp:cNvPr id="0" name=""/>
        <dsp:cNvSpPr/>
      </dsp:nvSpPr>
      <dsp:spPr>
        <a:xfrm rot="5400000">
          <a:off x="2747068" y="10784045"/>
          <a:ext cx="3940848" cy="34285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0" tIns="476250" rIns="476250" bIns="476250" numCol="1" spcCol="1270" anchor="ctr" anchorCtr="0">
          <a:noAutofit/>
        </a:bodyPr>
        <a:lstStyle/>
        <a:p>
          <a:pPr lvl="0" algn="ctr" defTabSz="5556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500" b="0" i="0" u="none" kern="1200" dirty="0" smtClean="0">
              <a:solidFill>
                <a:schemeClr val="bg1"/>
              </a:solidFill>
              <a:latin typeface="OCR A Extended" panose="02010509020102010303" pitchFamily="50" charset="0"/>
            </a:rPr>
            <a:t>A</a:t>
          </a:r>
          <a:endParaRPr lang="en-US" sz="12500" b="0" i="0" u="none" kern="1200" dirty="0">
            <a:solidFill>
              <a:schemeClr val="bg1"/>
            </a:solidFill>
            <a:latin typeface="OCR A Extended" panose="02010509020102010303" pitchFamily="50" charset="0"/>
          </a:endParaRPr>
        </a:p>
      </dsp:txBody>
      <dsp:txXfrm rot="-5400000">
        <a:off x="3537504" y="11142007"/>
        <a:ext cx="2359976" cy="2712617"/>
      </dsp:txXfrm>
    </dsp:sp>
    <dsp:sp modelId="{240C0243-F572-4CB4-BE62-104B2A6B8295}">
      <dsp:nvSpPr>
        <dsp:cNvPr id="0" name=""/>
        <dsp:cNvSpPr/>
      </dsp:nvSpPr>
      <dsp:spPr>
        <a:xfrm>
          <a:off x="5971884" y="12169135"/>
          <a:ext cx="4256116" cy="236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A3626-845C-4046-9A9F-30DC4B3A6E32}">
      <dsp:nvSpPr>
        <dsp:cNvPr id="0" name=""/>
        <dsp:cNvSpPr/>
      </dsp:nvSpPr>
      <dsp:spPr>
        <a:xfrm rot="5400000">
          <a:off x="4751528" y="14232603"/>
          <a:ext cx="3940848" cy="34285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556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500" kern="1200" dirty="0" smtClean="0">
              <a:solidFill>
                <a:schemeClr val="tx1"/>
              </a:solidFill>
              <a:latin typeface="OCR A Extended" panose="02010509020102010303" pitchFamily="50" charset="0"/>
            </a:rPr>
            <a:t>P</a:t>
          </a:r>
          <a:endParaRPr lang="en-US" sz="12500" kern="1200" dirty="0">
            <a:solidFill>
              <a:schemeClr val="tx1"/>
            </a:solidFill>
            <a:latin typeface="OCR A Extended" panose="02010509020102010303" pitchFamily="50" charset="0"/>
          </a:endParaRPr>
        </a:p>
      </dsp:txBody>
      <dsp:txXfrm rot="-5400000">
        <a:off x="5541964" y="14590565"/>
        <a:ext cx="2359976" cy="271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85366-F326-4364-9590-55B2258BB04F}" type="datetimeFigureOut">
              <a:rPr lang="en-CA" smtClean="0"/>
              <a:t>2018-04-04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1162050"/>
            <a:ext cx="470535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54430EF-6DA9-46F6-8BE4-391DAF8D99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747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6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auto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26" name="Diagram 25"/>
          <p:cNvGraphicFramePr/>
          <p:nvPr userDrawn="1">
            <p:extLst>
              <p:ext uri="{D42A27DB-BD31-4B8C-83A1-F6EECF244321}">
                <p14:modId xmlns:p14="http://schemas.microsoft.com/office/powerpoint/2010/main" val="2937187561"/>
              </p:ext>
            </p:extLst>
          </p:nvPr>
        </p:nvGraphicFramePr>
        <p:xfrm>
          <a:off x="-2660072" y="-360218"/>
          <a:ext cx="14187054" cy="22305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2" name="Group 31"/>
          <p:cNvGrpSpPr/>
          <p:nvPr userDrawn="1"/>
        </p:nvGrpSpPr>
        <p:grpSpPr>
          <a:xfrm>
            <a:off x="3325624" y="3548026"/>
            <a:ext cx="688136" cy="822427"/>
            <a:chOff x="3003219" y="3599091"/>
            <a:chExt cx="3428538" cy="3940848"/>
          </a:xfrm>
        </p:grpSpPr>
        <p:sp>
          <p:nvSpPr>
            <p:cNvPr id="33" name="Hexagon 32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u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sp>
        <p:nvSpPr>
          <p:cNvPr id="61" name="Hexagon 4"/>
          <p:cNvSpPr txBox="1"/>
          <p:nvPr userDrawn="1"/>
        </p:nvSpPr>
        <p:spPr>
          <a:xfrm>
            <a:off x="4649085" y="4891765"/>
            <a:ext cx="722234" cy="74597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5556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kern="1200" dirty="0" smtClean="0">
                <a:latin typeface="OCR A Extended" panose="02010509020102010303" pitchFamily="50" charset="0"/>
                <a:cs typeface="Andalus" panose="02020603050405020304" pitchFamily="18" charset="-78"/>
              </a:rPr>
              <a:t>i</a:t>
            </a:r>
            <a:endParaRPr lang="en-US" sz="3600" kern="1200" dirty="0">
              <a:latin typeface="OCR A Extended" panose="02010509020102010303" pitchFamily="50" charset="0"/>
              <a:cs typeface="Andalus" panose="02020603050405020304" pitchFamily="18" charset="-78"/>
            </a:endParaRPr>
          </a:p>
        </p:txBody>
      </p:sp>
      <p:grpSp>
        <p:nvGrpSpPr>
          <p:cNvPr id="71" name="Group 70"/>
          <p:cNvGrpSpPr/>
          <p:nvPr userDrawn="1"/>
        </p:nvGrpSpPr>
        <p:grpSpPr>
          <a:xfrm>
            <a:off x="3846821" y="4074476"/>
            <a:ext cx="688136" cy="822427"/>
            <a:chOff x="3003219" y="3599091"/>
            <a:chExt cx="3428538" cy="3940848"/>
          </a:xfrm>
        </p:grpSpPr>
        <p:sp>
          <p:nvSpPr>
            <p:cNvPr id="72" name="Hexagon 71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i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74" name="Group 73"/>
          <p:cNvGrpSpPr/>
          <p:nvPr userDrawn="1"/>
        </p:nvGrpSpPr>
        <p:grpSpPr>
          <a:xfrm>
            <a:off x="3733707" y="4717586"/>
            <a:ext cx="688136" cy="822427"/>
            <a:chOff x="3003219" y="3599091"/>
            <a:chExt cx="3428538" cy="3940848"/>
          </a:xfrm>
        </p:grpSpPr>
        <p:sp>
          <p:nvSpPr>
            <p:cNvPr id="75" name="Hexagon 74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6" name="Hexagon 4"/>
            <p:cNvSpPr txBox="1"/>
            <p:nvPr userDrawn="1"/>
          </p:nvSpPr>
          <p:spPr>
            <a:xfrm>
              <a:off x="3537502" y="4213209"/>
              <a:ext cx="2359977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l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77" name="Group 76"/>
          <p:cNvGrpSpPr/>
          <p:nvPr userDrawn="1"/>
        </p:nvGrpSpPr>
        <p:grpSpPr>
          <a:xfrm>
            <a:off x="4074549" y="5360337"/>
            <a:ext cx="688136" cy="822427"/>
            <a:chOff x="3003219" y="3599091"/>
            <a:chExt cx="3428538" cy="3940848"/>
          </a:xfrm>
        </p:grpSpPr>
        <p:sp>
          <p:nvSpPr>
            <p:cNvPr id="78" name="Hexagon 77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d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80" name="Group 79"/>
          <p:cNvGrpSpPr/>
          <p:nvPr userDrawn="1"/>
        </p:nvGrpSpPr>
        <p:grpSpPr>
          <a:xfrm>
            <a:off x="4806665" y="5360338"/>
            <a:ext cx="688136" cy="822427"/>
            <a:chOff x="3003219" y="3599091"/>
            <a:chExt cx="3428538" cy="3940848"/>
          </a:xfrm>
        </p:grpSpPr>
        <p:sp>
          <p:nvSpPr>
            <p:cNvPr id="81" name="Hexagon 80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i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>
            <a:off x="5130215" y="4691264"/>
            <a:ext cx="688136" cy="822427"/>
            <a:chOff x="3003219" y="3599091"/>
            <a:chExt cx="3428538" cy="3940848"/>
          </a:xfrm>
        </p:grpSpPr>
        <p:sp>
          <p:nvSpPr>
            <p:cNvPr id="84" name="Hexagon 83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Hexagon 4"/>
            <p:cNvSpPr txBox="1"/>
            <p:nvPr userDrawn="1"/>
          </p:nvSpPr>
          <p:spPr>
            <a:xfrm>
              <a:off x="3537502" y="4213209"/>
              <a:ext cx="2359977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n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86" name="Group 85"/>
          <p:cNvGrpSpPr/>
          <p:nvPr userDrawn="1"/>
        </p:nvGrpSpPr>
        <p:grpSpPr>
          <a:xfrm>
            <a:off x="4820117" y="4062881"/>
            <a:ext cx="688136" cy="822427"/>
            <a:chOff x="3003219" y="3599091"/>
            <a:chExt cx="3428538" cy="3940848"/>
          </a:xfrm>
        </p:grpSpPr>
        <p:sp>
          <p:nvSpPr>
            <p:cNvPr id="87" name="Hexagon 86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8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g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89" name="Group 88"/>
          <p:cNvGrpSpPr/>
          <p:nvPr userDrawn="1"/>
        </p:nvGrpSpPr>
        <p:grpSpPr>
          <a:xfrm>
            <a:off x="5819864" y="9075858"/>
            <a:ext cx="688136" cy="822427"/>
            <a:chOff x="3003219" y="3599091"/>
            <a:chExt cx="3428538" cy="3940848"/>
          </a:xfrm>
        </p:grpSpPr>
        <p:sp>
          <p:nvSpPr>
            <p:cNvPr id="90" name="Hexagon 89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e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92" name="Group 91"/>
          <p:cNvGrpSpPr/>
          <p:nvPr userDrawn="1"/>
        </p:nvGrpSpPr>
        <p:grpSpPr>
          <a:xfrm>
            <a:off x="6179712" y="8408078"/>
            <a:ext cx="688136" cy="822427"/>
            <a:chOff x="3003219" y="3599091"/>
            <a:chExt cx="3428538" cy="3940848"/>
          </a:xfrm>
        </p:grpSpPr>
        <p:sp>
          <p:nvSpPr>
            <p:cNvPr id="93" name="Hexagon 92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c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95" name="Group 94"/>
          <p:cNvGrpSpPr/>
          <p:nvPr userDrawn="1"/>
        </p:nvGrpSpPr>
        <p:grpSpPr>
          <a:xfrm>
            <a:off x="5872136" y="7721396"/>
            <a:ext cx="688136" cy="822427"/>
            <a:chOff x="3003219" y="3599091"/>
            <a:chExt cx="3428538" cy="3940848"/>
          </a:xfrm>
        </p:grpSpPr>
        <p:sp>
          <p:nvSpPr>
            <p:cNvPr id="96" name="Hexagon 95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7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h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98" name="Group 97"/>
          <p:cNvGrpSpPr/>
          <p:nvPr userDrawn="1"/>
        </p:nvGrpSpPr>
        <p:grpSpPr>
          <a:xfrm>
            <a:off x="6218205" y="7110357"/>
            <a:ext cx="688136" cy="822427"/>
            <a:chOff x="3003219" y="3599091"/>
            <a:chExt cx="3428538" cy="3940848"/>
          </a:xfrm>
        </p:grpSpPr>
        <p:sp>
          <p:nvSpPr>
            <p:cNvPr id="99" name="Hexagon 98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n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01" name="Group 100"/>
          <p:cNvGrpSpPr/>
          <p:nvPr userDrawn="1"/>
        </p:nvGrpSpPr>
        <p:grpSpPr>
          <a:xfrm>
            <a:off x="6845277" y="7124019"/>
            <a:ext cx="688136" cy="822427"/>
            <a:chOff x="3003219" y="3599091"/>
            <a:chExt cx="3428538" cy="3940848"/>
          </a:xfrm>
        </p:grpSpPr>
        <p:sp>
          <p:nvSpPr>
            <p:cNvPr id="102" name="Hexagon 101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o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04" name="Group 103"/>
          <p:cNvGrpSpPr/>
          <p:nvPr userDrawn="1"/>
        </p:nvGrpSpPr>
        <p:grpSpPr>
          <a:xfrm>
            <a:off x="7145176" y="7777728"/>
            <a:ext cx="688136" cy="822427"/>
            <a:chOff x="3003219" y="3599091"/>
            <a:chExt cx="3428538" cy="3940848"/>
          </a:xfrm>
        </p:grpSpPr>
        <p:sp>
          <p:nvSpPr>
            <p:cNvPr id="105" name="Hexagon 104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l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07" name="Group 106"/>
          <p:cNvGrpSpPr/>
          <p:nvPr userDrawn="1"/>
        </p:nvGrpSpPr>
        <p:grpSpPr>
          <a:xfrm>
            <a:off x="6870381" y="8408078"/>
            <a:ext cx="688136" cy="822427"/>
            <a:chOff x="3003219" y="3599091"/>
            <a:chExt cx="3428538" cy="3940848"/>
          </a:xfrm>
        </p:grpSpPr>
        <p:sp>
          <p:nvSpPr>
            <p:cNvPr id="108" name="Hexagon 107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o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10" name="Group 109"/>
          <p:cNvGrpSpPr/>
          <p:nvPr userDrawn="1"/>
        </p:nvGrpSpPr>
        <p:grpSpPr>
          <a:xfrm>
            <a:off x="7204749" y="9050804"/>
            <a:ext cx="688136" cy="822427"/>
            <a:chOff x="3003219" y="3599091"/>
            <a:chExt cx="3428538" cy="3940848"/>
          </a:xfrm>
        </p:grpSpPr>
        <p:sp>
          <p:nvSpPr>
            <p:cNvPr id="111" name="Hexagon 110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2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g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16" name="Group 115"/>
          <p:cNvGrpSpPr/>
          <p:nvPr userDrawn="1"/>
        </p:nvGrpSpPr>
        <p:grpSpPr>
          <a:xfrm>
            <a:off x="3797766" y="12439515"/>
            <a:ext cx="688136" cy="822427"/>
            <a:chOff x="3003219" y="3599091"/>
            <a:chExt cx="3428538" cy="3940848"/>
          </a:xfrm>
        </p:grpSpPr>
        <p:sp>
          <p:nvSpPr>
            <p:cNvPr id="117" name="Hexagon 116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8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s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19" name="Group 118"/>
          <p:cNvGrpSpPr/>
          <p:nvPr userDrawn="1"/>
        </p:nvGrpSpPr>
        <p:grpSpPr>
          <a:xfrm>
            <a:off x="4103872" y="11745250"/>
            <a:ext cx="688136" cy="822427"/>
            <a:chOff x="3003219" y="3599091"/>
            <a:chExt cx="3428538" cy="3940848"/>
          </a:xfrm>
        </p:grpSpPr>
        <p:sp>
          <p:nvSpPr>
            <p:cNvPr id="120" name="Hexagon 119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s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22" name="Group 121"/>
          <p:cNvGrpSpPr/>
          <p:nvPr userDrawn="1"/>
        </p:nvGrpSpPr>
        <p:grpSpPr>
          <a:xfrm>
            <a:off x="4434392" y="11070966"/>
            <a:ext cx="688136" cy="822427"/>
            <a:chOff x="3003219" y="3599091"/>
            <a:chExt cx="3428538" cy="3940848"/>
          </a:xfrm>
        </p:grpSpPr>
        <p:sp>
          <p:nvSpPr>
            <p:cNvPr id="123" name="Hexagon 122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e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25" name="Group 124"/>
          <p:cNvGrpSpPr/>
          <p:nvPr userDrawn="1"/>
        </p:nvGrpSpPr>
        <p:grpSpPr>
          <a:xfrm>
            <a:off x="5128174" y="11099783"/>
            <a:ext cx="688136" cy="822427"/>
            <a:chOff x="3003219" y="3599091"/>
            <a:chExt cx="3428538" cy="3940848"/>
          </a:xfrm>
        </p:grpSpPr>
        <p:sp>
          <p:nvSpPr>
            <p:cNvPr id="126" name="Hexagon 125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s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28" name="Group 127"/>
          <p:cNvGrpSpPr/>
          <p:nvPr userDrawn="1"/>
        </p:nvGrpSpPr>
        <p:grpSpPr>
          <a:xfrm>
            <a:off x="5519390" y="11738122"/>
            <a:ext cx="688136" cy="822427"/>
            <a:chOff x="3003219" y="3599091"/>
            <a:chExt cx="3428538" cy="3940848"/>
          </a:xfrm>
        </p:grpSpPr>
        <p:sp>
          <p:nvSpPr>
            <p:cNvPr id="129" name="Hexagon 128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s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31" name="Group 130"/>
          <p:cNvGrpSpPr/>
          <p:nvPr userDrawn="1"/>
        </p:nvGrpSpPr>
        <p:grpSpPr>
          <a:xfrm>
            <a:off x="5121671" y="12362947"/>
            <a:ext cx="688136" cy="822427"/>
            <a:chOff x="3003219" y="3599091"/>
            <a:chExt cx="3428538" cy="3940848"/>
          </a:xfrm>
        </p:grpSpPr>
        <p:sp>
          <p:nvSpPr>
            <p:cNvPr id="132" name="Hexagon 131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m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34" name="Group 133"/>
          <p:cNvGrpSpPr/>
          <p:nvPr userDrawn="1"/>
        </p:nvGrpSpPr>
        <p:grpSpPr>
          <a:xfrm>
            <a:off x="5491576" y="13012142"/>
            <a:ext cx="688136" cy="822427"/>
            <a:chOff x="3003219" y="3599091"/>
            <a:chExt cx="3428538" cy="3940848"/>
          </a:xfrm>
        </p:grpSpPr>
        <p:sp>
          <p:nvSpPr>
            <p:cNvPr id="135" name="Hexagon 134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6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e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37" name="Group 136"/>
          <p:cNvGrpSpPr/>
          <p:nvPr userDrawn="1"/>
        </p:nvGrpSpPr>
        <p:grpSpPr>
          <a:xfrm>
            <a:off x="6182245" y="12992139"/>
            <a:ext cx="688136" cy="822427"/>
            <a:chOff x="3003219" y="3599091"/>
            <a:chExt cx="3428538" cy="3940848"/>
          </a:xfrm>
        </p:grpSpPr>
        <p:sp>
          <p:nvSpPr>
            <p:cNvPr id="138" name="Hexagon 137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9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n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40" name="Group 139"/>
          <p:cNvGrpSpPr/>
          <p:nvPr userDrawn="1"/>
        </p:nvGrpSpPr>
        <p:grpSpPr>
          <a:xfrm>
            <a:off x="6518164" y="12375211"/>
            <a:ext cx="688136" cy="822427"/>
            <a:chOff x="3003219" y="3599091"/>
            <a:chExt cx="3428538" cy="3940848"/>
          </a:xfrm>
        </p:grpSpPr>
        <p:sp>
          <p:nvSpPr>
            <p:cNvPr id="141" name="Hexagon 140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2" name="Hexagon 4"/>
            <p:cNvSpPr txBox="1"/>
            <p:nvPr userDrawn="1"/>
          </p:nvSpPr>
          <p:spPr>
            <a:xfrm>
              <a:off x="3537502" y="4213209"/>
              <a:ext cx="2359977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t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43" name="Group 142"/>
          <p:cNvGrpSpPr/>
          <p:nvPr userDrawn="1"/>
        </p:nvGrpSpPr>
        <p:grpSpPr>
          <a:xfrm>
            <a:off x="5777931" y="14286161"/>
            <a:ext cx="688136" cy="822427"/>
            <a:chOff x="3003219" y="3599091"/>
            <a:chExt cx="3428538" cy="3940848"/>
          </a:xfrm>
        </p:grpSpPr>
        <p:sp>
          <p:nvSpPr>
            <p:cNvPr id="144" name="Hexagon 143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Hexagon 4"/>
            <p:cNvSpPr txBox="1"/>
            <p:nvPr userDrawn="1"/>
          </p:nvSpPr>
          <p:spPr>
            <a:xfrm>
              <a:off x="3537502" y="4213209"/>
              <a:ext cx="2359977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l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46" name="Group 145"/>
          <p:cNvGrpSpPr/>
          <p:nvPr userDrawn="1"/>
        </p:nvGrpSpPr>
        <p:grpSpPr>
          <a:xfrm>
            <a:off x="6082778" y="14946025"/>
            <a:ext cx="688136" cy="822427"/>
            <a:chOff x="3003219" y="3599091"/>
            <a:chExt cx="3428538" cy="3940848"/>
          </a:xfrm>
        </p:grpSpPr>
        <p:sp>
          <p:nvSpPr>
            <p:cNvPr id="147" name="Hexagon 146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8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a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49" name="Group 148"/>
          <p:cNvGrpSpPr/>
          <p:nvPr userDrawn="1"/>
        </p:nvGrpSpPr>
        <p:grpSpPr>
          <a:xfrm>
            <a:off x="5747139" y="15612540"/>
            <a:ext cx="688136" cy="822427"/>
            <a:chOff x="3003219" y="3599091"/>
            <a:chExt cx="3428538" cy="3940848"/>
          </a:xfrm>
        </p:grpSpPr>
        <p:sp>
          <p:nvSpPr>
            <p:cNvPr id="150" name="Hexagon 149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1" name="Hexagon 4"/>
            <p:cNvSpPr txBox="1"/>
            <p:nvPr userDrawn="1"/>
          </p:nvSpPr>
          <p:spPr>
            <a:xfrm>
              <a:off x="3537502" y="4213209"/>
              <a:ext cx="2359977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t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52" name="Group 151"/>
          <p:cNvGrpSpPr/>
          <p:nvPr userDrawn="1"/>
        </p:nvGrpSpPr>
        <p:grpSpPr>
          <a:xfrm>
            <a:off x="6092017" y="16270788"/>
            <a:ext cx="688136" cy="822427"/>
            <a:chOff x="3003219" y="3599091"/>
            <a:chExt cx="3428538" cy="3940848"/>
          </a:xfrm>
        </p:grpSpPr>
        <p:sp>
          <p:nvSpPr>
            <p:cNvPr id="153" name="Hexagon 152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4" name="Hexagon 4"/>
            <p:cNvSpPr txBox="1"/>
            <p:nvPr userDrawn="1"/>
          </p:nvSpPr>
          <p:spPr>
            <a:xfrm>
              <a:off x="3537502" y="4213209"/>
              <a:ext cx="2359977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f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55" name="Group 154"/>
          <p:cNvGrpSpPr/>
          <p:nvPr userDrawn="1"/>
        </p:nvGrpSpPr>
        <p:grpSpPr>
          <a:xfrm>
            <a:off x="6795809" y="16270788"/>
            <a:ext cx="688136" cy="822427"/>
            <a:chOff x="3003219" y="3599091"/>
            <a:chExt cx="3428538" cy="3940848"/>
          </a:xfrm>
        </p:grpSpPr>
        <p:sp>
          <p:nvSpPr>
            <p:cNvPr id="156" name="Hexagon 155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Hexagon 4"/>
            <p:cNvSpPr txBox="1"/>
            <p:nvPr userDrawn="1"/>
          </p:nvSpPr>
          <p:spPr>
            <a:xfrm>
              <a:off x="3537502" y="4213209"/>
              <a:ext cx="2359977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o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58" name="Group 157"/>
          <p:cNvGrpSpPr/>
          <p:nvPr userDrawn="1"/>
        </p:nvGrpSpPr>
        <p:grpSpPr>
          <a:xfrm>
            <a:off x="7123386" y="15636956"/>
            <a:ext cx="688136" cy="822427"/>
            <a:chOff x="3003219" y="3599091"/>
            <a:chExt cx="3428538" cy="3940848"/>
          </a:xfrm>
        </p:grpSpPr>
        <p:sp>
          <p:nvSpPr>
            <p:cNvPr id="159" name="Hexagon 158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0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r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grpSp>
        <p:nvGrpSpPr>
          <p:cNvPr id="161" name="Group 160"/>
          <p:cNvGrpSpPr/>
          <p:nvPr userDrawn="1"/>
        </p:nvGrpSpPr>
        <p:grpSpPr>
          <a:xfrm>
            <a:off x="6810110" y="14967107"/>
            <a:ext cx="688136" cy="822427"/>
            <a:chOff x="3003219" y="3599091"/>
            <a:chExt cx="3428538" cy="3940848"/>
          </a:xfrm>
        </p:grpSpPr>
        <p:sp>
          <p:nvSpPr>
            <p:cNvPr id="162" name="Hexagon 161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3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m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pic>
        <p:nvPicPr>
          <p:cNvPr id="165" name="Picture 164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67021" y="3659098"/>
            <a:ext cx="4775039" cy="2245657"/>
          </a:xfrm>
          <a:prstGeom prst="rect">
            <a:avLst/>
          </a:prstGeom>
        </p:spPr>
      </p:pic>
      <p:pic>
        <p:nvPicPr>
          <p:cNvPr id="1030" name="Picture 6" descr="https://www.buildingenergysoftwaretools.com/files/openstudio_logo_900x900.jp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92" y="17603585"/>
            <a:ext cx="1310996" cy="131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bgasparotto.com/wp-content/uploads/2016/03/ruby-logo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119" y="17538046"/>
            <a:ext cx="1478554" cy="129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seeklogo.com/images/S/sketchup-logo-5248E6166E-seeklogo.com.pn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817" y="18657959"/>
            <a:ext cx="1315928" cy="14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tr1.cbsistatic.com/hub/i/r/2016/08/03/78fd9253-5cce-47e0-8961-77460e957405/thumbnail/768x432/292115587a93c284daeca60adfa85998/icon-cloud-aws.png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357" y="18746447"/>
            <a:ext cx="2219049" cy="124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azuqua.com/wp-content/uploads/2017/06/AppLogo_Docker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2868" y="18737801"/>
            <a:ext cx="1295948" cy="129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24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207649" y="17661238"/>
            <a:ext cx="3300904" cy="996721"/>
          </a:xfrm>
          <a:prstGeom prst="rect">
            <a:avLst/>
          </a:prstGeom>
        </p:spPr>
      </p:pic>
      <p:pic>
        <p:nvPicPr>
          <p:cNvPr id="1050" name="Picture 26" descr="https://www.rsmeans.com/products/enterprise-solutions/rsmeans_data_from_gordian_rgb.aspx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7" y="17661238"/>
            <a:ext cx="3935744" cy="96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" name="Rectangle 181"/>
          <p:cNvSpPr/>
          <p:nvPr userDrawn="1"/>
        </p:nvSpPr>
        <p:spPr>
          <a:xfrm>
            <a:off x="5228907" y="10656958"/>
            <a:ext cx="13680000" cy="140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3" name="Rectangle 182"/>
          <p:cNvSpPr/>
          <p:nvPr userDrawn="1"/>
        </p:nvSpPr>
        <p:spPr>
          <a:xfrm>
            <a:off x="5371319" y="6592317"/>
            <a:ext cx="12240000" cy="14195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4" name="Rectangle 183"/>
          <p:cNvSpPr/>
          <p:nvPr userDrawn="1"/>
        </p:nvSpPr>
        <p:spPr>
          <a:xfrm>
            <a:off x="5344905" y="13764370"/>
            <a:ext cx="15120000" cy="140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5" name="Rectangle 184"/>
          <p:cNvSpPr/>
          <p:nvPr userDrawn="1"/>
        </p:nvSpPr>
        <p:spPr>
          <a:xfrm flipV="1">
            <a:off x="5371318" y="17361839"/>
            <a:ext cx="16560000" cy="140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64" name="Group 163"/>
          <p:cNvGrpSpPr/>
          <p:nvPr userDrawn="1"/>
        </p:nvGrpSpPr>
        <p:grpSpPr>
          <a:xfrm>
            <a:off x="6822719" y="9661701"/>
            <a:ext cx="688136" cy="822427"/>
            <a:chOff x="3003219" y="3599091"/>
            <a:chExt cx="3428538" cy="3940848"/>
          </a:xfrm>
        </p:grpSpPr>
        <p:sp>
          <p:nvSpPr>
            <p:cNvPr id="166" name="Hexagon 165"/>
            <p:cNvSpPr/>
            <p:nvPr userDrawn="1"/>
          </p:nvSpPr>
          <p:spPr>
            <a:xfrm rot="5400000">
              <a:off x="2747064" y="3855246"/>
              <a:ext cx="3940848" cy="3428538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7" name="Hexagon 4"/>
            <p:cNvSpPr txBox="1"/>
            <p:nvPr userDrawn="1"/>
          </p:nvSpPr>
          <p:spPr>
            <a:xfrm>
              <a:off x="3537500" y="4213208"/>
              <a:ext cx="2359976" cy="27126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556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kern="1200" dirty="0" smtClean="0">
                  <a:latin typeface="OCR A Extended" panose="02010509020102010303" pitchFamily="50" charset="0"/>
                  <a:cs typeface="Andalus" panose="02020603050405020304" pitchFamily="18" charset="-78"/>
                </a:rPr>
                <a:t>y</a:t>
              </a:r>
              <a:endParaRPr lang="en-US" sz="3600" kern="1200" dirty="0">
                <a:latin typeface="OCR A Extended" panose="02010509020102010303" pitchFamily="50" charset="0"/>
                <a:cs typeface="Andalus" panose="02020603050405020304" pitchFamily="18" charset="-78"/>
              </a:endParaRPr>
            </a:p>
          </p:txBody>
        </p:sp>
      </p:grpSp>
      <p:sp>
        <p:nvSpPr>
          <p:cNvPr id="11" name="Rectangle 10"/>
          <p:cNvSpPr/>
          <p:nvPr userDrawn="1"/>
        </p:nvSpPr>
        <p:spPr>
          <a:xfrm>
            <a:off x="12020508" y="3994459"/>
            <a:ext cx="113048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  <a:endParaRPr lang="en-US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75" name="Picture 174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495" y="2743587"/>
            <a:ext cx="9855463" cy="5672075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5893512" y="5831850"/>
            <a:ext cx="6046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b="1" cap="none" spc="50" baseline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OCR A Extended" panose="02010509020102010303" pitchFamily="50" charset="0"/>
              </a:rPr>
              <a:t>16 Building Archetypes </a:t>
            </a:r>
            <a:endParaRPr lang="en-CA" sz="32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2204808" y="5857013"/>
            <a:ext cx="111151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2800" b="1" cap="none" spc="50" baseline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OCR A Extended" panose="02010509020102010303" pitchFamily="50" charset="0"/>
              </a:rPr>
              <a:t>~70 Weather Data Locations Across Canada</a:t>
            </a:r>
            <a:endParaRPr lang="en-CA" sz="2800" b="1" cap="none" spc="0" baseline="0" dirty="0" smtClean="0">
              <a:ln/>
              <a:solidFill>
                <a:schemeClr val="accent4"/>
              </a:solidFill>
              <a:effectLst/>
              <a:latin typeface="OCR A Extended" panose="02010509020102010303" pitchFamily="50" charset="0"/>
            </a:endParaRPr>
          </a:p>
        </p:txBody>
      </p:sp>
      <p:sp>
        <p:nvSpPr>
          <p:cNvPr id="176" name="Rectangle 175"/>
          <p:cNvSpPr/>
          <p:nvPr userDrawn="1"/>
        </p:nvSpPr>
        <p:spPr>
          <a:xfrm>
            <a:off x="18997951" y="3748239"/>
            <a:ext cx="113048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=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77" name="Picture 176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048324" y="4600700"/>
            <a:ext cx="1297467" cy="610187"/>
          </a:xfrm>
          <a:prstGeom prst="rect">
            <a:avLst/>
          </a:prstGeom>
        </p:spPr>
      </p:pic>
      <p:pic>
        <p:nvPicPr>
          <p:cNvPr id="178" name="Picture 177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3109431" y="4102053"/>
            <a:ext cx="1297467" cy="610187"/>
          </a:xfrm>
          <a:prstGeom prst="rect">
            <a:avLst/>
          </a:prstGeom>
        </p:spPr>
      </p:pic>
      <p:pic>
        <p:nvPicPr>
          <p:cNvPr id="179" name="Picture 178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1187463" y="2773119"/>
            <a:ext cx="1297467" cy="610187"/>
          </a:xfrm>
          <a:prstGeom prst="rect">
            <a:avLst/>
          </a:prstGeom>
        </p:spPr>
      </p:pic>
      <p:pic>
        <p:nvPicPr>
          <p:cNvPr id="180" name="Picture 179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4655492" y="5877671"/>
            <a:ext cx="1297467" cy="610187"/>
          </a:xfrm>
          <a:prstGeom prst="rect">
            <a:avLst/>
          </a:prstGeom>
        </p:spPr>
      </p:pic>
      <p:pic>
        <p:nvPicPr>
          <p:cNvPr id="181" name="Picture 180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397483" y="5243764"/>
            <a:ext cx="1297467" cy="610187"/>
          </a:xfrm>
          <a:prstGeom prst="rect">
            <a:avLst/>
          </a:prstGeom>
        </p:spPr>
      </p:pic>
      <p:pic>
        <p:nvPicPr>
          <p:cNvPr id="186" name="Picture 185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8913339" y="7110357"/>
            <a:ext cx="1297467" cy="610187"/>
          </a:xfrm>
          <a:prstGeom prst="rect">
            <a:avLst/>
          </a:prstGeom>
        </p:spPr>
      </p:pic>
      <p:pic>
        <p:nvPicPr>
          <p:cNvPr id="187" name="Picture 186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2380204" y="6681362"/>
            <a:ext cx="1297467" cy="610187"/>
          </a:xfrm>
          <a:prstGeom prst="rect">
            <a:avLst/>
          </a:prstGeom>
        </p:spPr>
      </p:pic>
      <p:pic>
        <p:nvPicPr>
          <p:cNvPr id="188" name="Picture 187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5032646" y="7110356"/>
            <a:ext cx="1297467" cy="610187"/>
          </a:xfrm>
          <a:prstGeom prst="rect">
            <a:avLst/>
          </a:prstGeom>
        </p:spPr>
      </p:pic>
      <p:pic>
        <p:nvPicPr>
          <p:cNvPr id="189" name="Picture 188" descr="BEMscape Models 2.png"/>
          <p:cNvPicPr>
            <a:picLocks noChangeAspect="1"/>
          </p:cNvPicPr>
          <p:nvPr userDrawn="1"/>
        </p:nvPicPr>
        <p:blipFill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2635" l="1667" r="992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287502" y="7641353"/>
            <a:ext cx="1297467" cy="610187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21931318" y="8608719"/>
            <a:ext cx="90300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600" b="1" cap="none" spc="50" baseline="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OCR A Extended" panose="02010509020102010303" pitchFamily="50" charset="0"/>
              </a:rPr>
              <a:t>~ 1120 Data Points   So Far ...</a:t>
            </a:r>
            <a:endParaRPr lang="en-CA" sz="3600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4964" y="2659718"/>
            <a:ext cx="5366615" cy="30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7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31449643" y="17217856"/>
            <a:ext cx="1468757" cy="262128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7400" y="1790970"/>
            <a:ext cx="10351548" cy="158479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90322" y="1821011"/>
            <a:ext cx="16870676" cy="18096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4" y="18976197"/>
            <a:ext cx="10300111" cy="1168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4" y="20206213"/>
            <a:ext cx="10300111" cy="11684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52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49645" y="17944299"/>
            <a:ext cx="1468753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2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9839136"/>
            <a:ext cx="121386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19839136"/>
            <a:ext cx="1213866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andscape_36x24_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918400" cy="219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9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r" defTabSz="2194560" rtl="0" eaLnBrk="1" latinLnBrk="0" hangingPunct="1">
        <a:lnSpc>
          <a:spcPct val="90000"/>
        </a:lnSpc>
        <a:spcBef>
          <a:spcPct val="0"/>
        </a:spcBef>
        <a:buNone/>
        <a:defRPr sz="1216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907085" indent="-907085" algn="l" defTabSz="2194560" rtl="0" eaLnBrk="1" latinLnBrk="0" hangingPunct="1">
        <a:lnSpc>
          <a:spcPct val="112000"/>
        </a:lnSpc>
        <a:spcBef>
          <a:spcPts val="2880"/>
        </a:spcBef>
        <a:buFont typeface="Arial" panose="020B0604020202020204" pitchFamily="34" charset="0"/>
        <a:buChar char="•"/>
        <a:defRPr sz="6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194560" indent="-907085" algn="l" defTabSz="2194560" rtl="0" eaLnBrk="1" latinLnBrk="0" hangingPunct="1">
        <a:lnSpc>
          <a:spcPct val="112000"/>
        </a:lnSpc>
        <a:spcBef>
          <a:spcPts val="2880"/>
        </a:spcBef>
        <a:buFont typeface="Corbel" panose="020B0503020204020204" pitchFamily="34" charset="0"/>
        <a:buChar char="–"/>
        <a:defRPr sz="576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3657600" indent="-907085" algn="l" defTabSz="2194560" rtl="0" eaLnBrk="1" latinLnBrk="0" hangingPunct="1">
        <a:lnSpc>
          <a:spcPct val="112000"/>
        </a:lnSpc>
        <a:spcBef>
          <a:spcPts val="2880"/>
        </a:spcBef>
        <a:buFont typeface="Arial" panose="020B0604020202020204" pitchFamily="34" charset="0"/>
        <a:buChar char="•"/>
        <a:defRPr sz="512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120640" indent="-907085" algn="l" defTabSz="2194560" rtl="0" eaLnBrk="1" latinLnBrk="0" hangingPunct="1">
        <a:lnSpc>
          <a:spcPct val="112000"/>
        </a:lnSpc>
        <a:spcBef>
          <a:spcPts val="2880"/>
        </a:spcBef>
        <a:buFont typeface="Corbel" panose="020B0503020204020204" pitchFamily="34" charset="0"/>
        <a:buChar char="–"/>
        <a:defRPr sz="448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6583680" indent="-907085" algn="l" defTabSz="2194560" rtl="0" eaLnBrk="1" latinLnBrk="0" hangingPunct="1">
        <a:lnSpc>
          <a:spcPct val="112000"/>
        </a:lnSpc>
        <a:spcBef>
          <a:spcPts val="2880"/>
        </a:spcBef>
        <a:buFont typeface="Arial" panose="020B0604020202020204" pitchFamily="34" charset="0"/>
        <a:buChar char="•"/>
        <a:defRPr sz="448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8046720" indent="-907085" algn="l" defTabSz="2194560" rtl="0" eaLnBrk="1" latinLnBrk="0" hangingPunct="1">
        <a:lnSpc>
          <a:spcPct val="112000"/>
        </a:lnSpc>
        <a:spcBef>
          <a:spcPts val="3120"/>
        </a:spcBef>
        <a:buFont typeface="Corbel" panose="020B0503020204020204" pitchFamily="34" charset="0"/>
        <a:buChar char="–"/>
        <a:defRPr sz="44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9509760" indent="-907085" algn="l" defTabSz="2194560" rtl="0" eaLnBrk="1" latinLnBrk="0" hangingPunct="1">
        <a:lnSpc>
          <a:spcPct val="112000"/>
        </a:lnSpc>
        <a:spcBef>
          <a:spcPts val="3120"/>
        </a:spcBef>
        <a:buFont typeface="Arial" panose="020B0604020202020204" pitchFamily="34" charset="0"/>
        <a:buChar char="•"/>
        <a:defRPr sz="448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0972800" indent="-907085" algn="l" defTabSz="2194560" rtl="0" eaLnBrk="1" latinLnBrk="0" hangingPunct="1">
        <a:lnSpc>
          <a:spcPct val="112000"/>
        </a:lnSpc>
        <a:spcBef>
          <a:spcPts val="3120"/>
        </a:spcBef>
        <a:buFont typeface="Corbel" panose="020B0503020204020204" pitchFamily="34" charset="0"/>
        <a:buChar char="–"/>
        <a:defRPr sz="44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2435840" indent="-680314" algn="l" defTabSz="2194560" rtl="0" eaLnBrk="1" latinLnBrk="0" hangingPunct="1">
        <a:lnSpc>
          <a:spcPct val="112000"/>
        </a:lnSpc>
        <a:spcBef>
          <a:spcPts val="3120"/>
        </a:spcBef>
        <a:buFont typeface="Arial" panose="020B0604020202020204" pitchFamily="34" charset="0"/>
        <a:buChar char="•"/>
        <a:defRPr sz="336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pos="7200">
          <p15:clr>
            <a:srgbClr val="F26B43"/>
          </p15:clr>
        </p15:guide>
        <p15:guide id="4" pos="3264">
          <p15:clr>
            <a:srgbClr val="F26B43"/>
          </p15:clr>
        </p15:guide>
        <p15:guide id="0" pos="2124">
          <p15:clr>
            <a:srgbClr val="F26B43"/>
          </p15:clr>
        </p15:guide>
        <p15:guide id="5" pos="360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pos="5400">
          <p15:clr>
            <a:srgbClr val="F26B43"/>
          </p15:clr>
        </p15:guide>
        <p15:guide id="8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7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dlines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algn="ctr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Master_x0020_Documents_x0020_Category xmlns="8df64c8b-6783-4e85-9a3b-9fa2f761e19c" xsi:nil="true"/>
    <Document_x0020_Category xmlns="8df64c8b-6783-4e85-9a3b-9fa2f761e19c" xsi:nil="true"/>
    <Theme xmlns="8df64c8b-6783-4e85-9a3b-9fa2f761e19c">Corporate</Theme>
    <Project_x0020_Code xmlns="8df64c8b-6783-4e85-9a3b-9fa2f761e19c" xsi:nil="true"/>
    <Funding_x0020_Source xmlns="8df64c8b-6783-4e85-9a3b-9fa2f761e19c" xsi:nil="true"/>
    <Project_x0020_Lead xmlns="8df64c8b-6783-4e85-9a3b-9fa2f761e19c">
      <UserInfo>
        <DisplayName>Smith, Vanessa</DisplayName>
        <AccountId>889</AccountId>
        <AccountType/>
      </UserInfo>
    </Project_x0020_Lead>
    <PAA_x0020_Sub-Activity xmlns="8df64c8b-6783-4e85-9a3b-9fa2f761e19c">Internal Services</PAA_x0020_Sub-Activity>
    <PAA_x0020_Activity xmlns="8df64c8b-6783-4e85-9a3b-9fa2f761e19c">Clean Energy</PAA_x0020_Activity>
    <Site_x0020_Sub_x0020_Themes xmlns="779ae44a-eb0a-444c-958a-5a864477c64c">Corporate Templates</Site_x0020_Sub_x0020_Themes>
    <Master_x0020_Documents_x0020_Type xmlns="8df64c8b-6783-4e85-9a3b-9fa2f761e19c" xsi:nil="true"/>
    <Corporate_x0020_Subthemes xmlns="8df64c8b-6783-4e85-9a3b-9fa2f761e19c">Communication</Corporate_x0020_Subthemes>
    <Background_x0020_Literature xmlns="8df64c8b-6783-4e85-9a3b-9fa2f761e19c">false</Background_x0020_Literatur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36C69D6F081A4B944C11331213A301" ma:contentTypeVersion="73" ma:contentTypeDescription="Create a new document." ma:contentTypeScope="" ma:versionID="92cb1a3c55578930c611564b157bd56d">
  <xsd:schema xmlns:xsd="http://www.w3.org/2001/XMLSchema" xmlns:p="http://schemas.microsoft.com/office/2006/metadata/properties" xmlns:ns2="8df64c8b-6783-4e85-9a3b-9fa2f761e19c" xmlns:ns4="779ae44a-eb0a-444c-958a-5a864477c64c" targetNamespace="http://schemas.microsoft.com/office/2006/metadata/properties" ma:root="true" ma:fieldsID="f5d7bbf9d7af6762a2d2b01594a01ced" ns2:_="" ns4:_="">
    <xsd:import namespace="8df64c8b-6783-4e85-9a3b-9fa2f761e19c"/>
    <xsd:import namespace="779ae44a-eb0a-444c-958a-5a864477c64c"/>
    <xsd:element name="properties">
      <xsd:complexType>
        <xsd:sequence>
          <xsd:element name="documentManagement">
            <xsd:complexType>
              <xsd:all>
                <xsd:element ref="ns2:Corporate_x0020_Subthemes"/>
                <xsd:element ref="ns2:Document_x0020_Category" minOccurs="0"/>
                <xsd:element ref="ns2:Master_x0020_Documents_x0020_Category" minOccurs="0"/>
                <xsd:element ref="ns2:Master_x0020_Documents_x0020_Type" minOccurs="0"/>
                <xsd:element ref="ns2:Background_x0020_Literature" minOccurs="0"/>
                <xsd:element ref="ns2:Funding_x0020_Source" minOccurs="0"/>
                <xsd:element ref="ns2:Project_x0020_Code" minOccurs="0"/>
                <xsd:element ref="ns2:Project_x0020_Lead" minOccurs="0"/>
                <xsd:element ref="ns2:Theme" minOccurs="0"/>
                <xsd:element ref="ns2:PAA_x0020_Sub-Activity"/>
                <xsd:element ref="ns2:PAA_x0020_Activity"/>
                <xsd:element ref="ns4:Site_x0020_Sub_x0020_Theme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8df64c8b-6783-4e85-9a3b-9fa2f761e19c" elementFormDefault="qualified">
    <xsd:import namespace="http://schemas.microsoft.com/office/2006/documentManagement/types"/>
    <xsd:element name="Corporate_x0020_Subthemes" ma:index="8" ma:displayName="Subthemes / Sous-thèmes" ma:format="Dropdown" ma:internalName="Corporate_x0020_Subthemes">
      <xsd:simpleType>
        <xsd:restriction base="dms:Choice">
          <xsd:enumeration value="Administration"/>
          <xsd:enumeration value="ADMO"/>
          <xsd:enumeration value="Awards &amp; Recognition"/>
          <xsd:enumeration value="Business Development"/>
          <xsd:enumeration value="Characterization Laboratory"/>
          <xsd:enumeration value="Communication"/>
          <xsd:enumeration value="Emergency Plans &amp; Procedures"/>
          <xsd:enumeration value="Engineering &amp; Technical Services"/>
          <xsd:enumeration value="Facilities &amp; Equipment"/>
          <xsd:enumeration value="Finances"/>
          <xsd:enumeration value="Government Plans &amp; Priorities"/>
          <xsd:enumeration value="Health &amp; Safety"/>
          <xsd:enumeration value="Human Resources"/>
          <xsd:enumeration value="Information Management"/>
          <xsd:enumeration value="Information Technology"/>
          <xsd:enumeration value="Intellectual Property"/>
          <xsd:enumeration value="International"/>
          <xsd:enumeration value="Learning &amp; Training Plans and Tools"/>
          <xsd:enumeration value="Learning Organization Community of Practice"/>
          <xsd:enumeration value="Legal"/>
          <xsd:enumeration value="Ministerial Communications"/>
          <xsd:enumeration value="Policies"/>
          <xsd:enumeration value="Procurement/Acquisition"/>
          <xsd:enumeration value="Programs"/>
          <xsd:enumeration value="Project Management"/>
          <xsd:enumeration value="Quality Managment"/>
          <xsd:enumeration value="Science and Technologies"/>
          <xsd:enumeration value="Security"/>
          <xsd:enumeration value="Stakeholder Perspectives"/>
          <xsd:enumeration value="Strategic Science &amp; Technology"/>
          <xsd:enumeration value="Travel"/>
        </xsd:restriction>
      </xsd:simpleType>
    </xsd:element>
    <xsd:element name="Document_x0020_Category" ma:index="10" nillable="true" ma:displayName="Document Category" ma:format="Dropdown" ma:internalName="Document_x0020_Category">
      <xsd:simpleType>
        <xsd:restriction base="dms:Choice">
          <xsd:enumeration value="Administrative Document"/>
          <xsd:enumeration value="Article"/>
          <xsd:enumeration value="Commercialisation"/>
          <xsd:enumeration value="Contractual Material"/>
          <xsd:enumeration value="Form"/>
          <xsd:enumeration value="Paper/Presentation"/>
          <xsd:enumeration value="Procedure"/>
          <xsd:enumeration value="Project Management"/>
          <xsd:enumeration value="Promotional Material"/>
          <xsd:enumeration value="Publication"/>
          <xsd:enumeration value="Report"/>
          <xsd:enumeration value="Technical Document"/>
          <xsd:enumeration value="Work Instruction"/>
        </xsd:restriction>
      </xsd:simpleType>
    </xsd:element>
    <xsd:element name="Master_x0020_Documents_x0020_Category" ma:index="11" nillable="true" ma:displayName="Varennes Documents Category" ma:format="Dropdown" ma:internalName="Master_x0020_Documents_x0020_Category">
      <xsd:simpleType>
        <xsd:restriction base="dms:Choice">
          <xsd:enumeration value="Administrative Documents"/>
          <xsd:enumeration value="Contractual Material"/>
          <xsd:enumeration value="Commercialisation"/>
          <xsd:enumeration value="Paper/Presentation"/>
          <xsd:enumeration value="Project Management"/>
          <xsd:enumeration value="Promotional Material"/>
          <xsd:enumeration value="Report"/>
          <xsd:enumeration value="Technical Document"/>
        </xsd:restriction>
      </xsd:simpleType>
    </xsd:element>
    <xsd:element name="Master_x0020_Documents_x0020_Type" ma:index="12" nillable="true" ma:displayName="Documents Type" ma:list="{12CE6DE0-276F-47C9-8A45-1F893EC5D8E8}" ma:internalName="Master_x0020_Documents_x0020_Type" ma:showField="Title" ma:web="8df64c8b-6783-4e85-9a3b-9fa2f761e19c">
      <xsd:simpleType>
        <xsd:restriction base="dms:Lookup"/>
      </xsd:simpleType>
    </xsd:element>
    <xsd:element name="Background_x0020_Literature" ma:index="13" nillable="true" ma:displayName="Background Literature" ma:default="0" ma:internalName="Background_x0020_Literature">
      <xsd:simpleType>
        <xsd:restriction base="dms:Boolean"/>
      </xsd:simpleType>
    </xsd:element>
    <xsd:element name="Funding_x0020_Source" ma:index="14" nillable="true" ma:displayName="Funding Source" ma:description="Exemple: A-BASE, PERD, TEAM, T&amp;I, Clean Energy" ma:internalName="Funding_x0020_Source">
      <xsd:simpleType>
        <xsd:restriction base="dms:Text">
          <xsd:maxLength value="255"/>
        </xsd:restriction>
      </xsd:simpleType>
    </xsd:element>
    <xsd:element name="Project_x0020_Code" ma:index="15" nillable="true" ma:displayName="Project Code" ma:description="Ex.: CH4MIN, CFRPRO, etc." ma:internalName="Project_x0020_Code">
      <xsd:simpleType>
        <xsd:restriction base="dms:Text">
          <xsd:maxLength value="6"/>
        </xsd:restriction>
      </xsd:simpleType>
    </xsd:element>
    <xsd:element name="Project_x0020_Lead" ma:index="16" nillable="true" ma:displayName="Project Lead" ma:list="UserInfo" ma:internalName="Project_x0020_Lead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heme" ma:index="17" nillable="true" ma:displayName="Theme" ma:default="Corporate" ma:format="Dropdown" ma:internalName="Theme">
      <xsd:simpleType>
        <xsd:restriction base="dms:Choice">
          <xsd:enumeration value="Corporate"/>
        </xsd:restriction>
      </xsd:simpleType>
    </xsd:element>
    <xsd:element name="PAA_x0020_Sub-Activity" ma:index="18" ma:displayName="PAA SubActivity" ma:default="Internal Services" ma:format="Dropdown" ma:internalName="PAA_x0020_Sub_x002d_Activity">
      <xsd:simpleType>
        <xsd:restriction base="dms:Choice">
          <xsd:enumeration value="Energy Science &amp; Technology"/>
          <xsd:enumeration value="Internal Services"/>
        </xsd:restriction>
      </xsd:simpleType>
    </xsd:element>
    <xsd:element name="PAA_x0020_Activity" ma:index="19" ma:displayName="PAA Activity" ma:default="Clean Energy" ma:format="RadioButtons" ma:internalName="PAA_x0020_Activity">
      <xsd:simpleType>
        <xsd:restriction base="dms:Choice">
          <xsd:enumeration value="Clean Energy"/>
        </xsd:restriction>
      </xsd:simpleType>
    </xsd:element>
  </xsd:schema>
  <xsd:schema xmlns:xsd="http://www.w3.org/2001/XMLSchema" xmlns:dms="http://schemas.microsoft.com/office/2006/documentManagement/types" targetNamespace="779ae44a-eb0a-444c-958a-5a864477c64c" elementFormDefault="qualified">
    <xsd:import namespace="http://schemas.microsoft.com/office/2006/documentManagement/types"/>
    <xsd:element name="Site_x0020_Sub_x0020_Themes" ma:index="20" nillable="true" ma:displayName="Site Sub Themes" ma:default="Corporate Templates" ma:description="These are the site sub-themes for the business office in ottawa" ma:format="Dropdown" ma:internalName="Site_x0020_Sub_x0020_Themes">
      <xsd:simpleType>
        <xsd:restriction base="dms:Choice">
          <xsd:enumeration value="Corporate Templates"/>
          <xsd:enumeration value="Static SharePoint Pag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9" ma:displayName="Author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3D176F63-FAF7-4572-9E36-586EEDA2C7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F64AFD-DDC6-4DD4-8A61-062E5B625899}">
  <ds:schemaRefs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79ae44a-eb0a-444c-958a-5a864477c64c"/>
    <ds:schemaRef ds:uri="8df64c8b-6783-4e85-9a3b-9fa2f761e19c"/>
  </ds:schemaRefs>
</ds:datastoreItem>
</file>

<file path=customXml/itemProps3.xml><?xml version="1.0" encoding="utf-8"?>
<ds:datastoreItem xmlns:ds="http://schemas.openxmlformats.org/officeDocument/2006/customXml" ds:itemID="{0BE28F17-E45E-469A-96A5-68B4AEFD6B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f64c8b-6783-4e85-9a3b-9fa2f761e19c"/>
    <ds:schemaRef ds:uri="779ae44a-eb0a-444c-958a-5a864477c64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0E6D8779-8786-4456-9A71-3D2659E32DDA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3436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Andalus</vt:lpstr>
      <vt:lpstr>Arial</vt:lpstr>
      <vt:lpstr>Calibri</vt:lpstr>
      <vt:lpstr>Century Schoolbook</vt:lpstr>
      <vt:lpstr>Corbel</vt:lpstr>
      <vt:lpstr>OCR A Extended</vt:lpstr>
      <vt:lpstr>Headlines</vt:lpstr>
      <vt:lpstr>PowerPoint Presentation</vt:lpstr>
    </vt:vector>
  </TitlesOfParts>
  <Company>NRCAN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CanmetENERGY Poster Template - Landscape - English</dc:title>
  <dc:creator>Marguerite Trindade</dc:creator>
  <cp:lastModifiedBy>Mahoney-Stauber, Tyson</cp:lastModifiedBy>
  <cp:revision>49</cp:revision>
  <cp:lastPrinted>2017-11-15T21:41:52Z</cp:lastPrinted>
  <dcterms:created xsi:type="dcterms:W3CDTF">2014-08-01T15:28:20Z</dcterms:created>
  <dcterms:modified xsi:type="dcterms:W3CDTF">2018-04-06T18:33:54Z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0x010100BD36C69D6F081A4B944C11331213A301</vt:lpwstr>
  </property>
</Properties>
</file>