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906-55D4-4848-BB76-D332D3F3DB3B}" type="datetimeFigureOut">
              <a:rPr lang="uk-UA" smtClean="0"/>
              <a:t>27.06.2017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B12E-1982-4FEE-8DEE-11596F6769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044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906-55D4-4848-BB76-D332D3F3DB3B}" type="datetimeFigureOut">
              <a:rPr lang="uk-UA" smtClean="0"/>
              <a:t>27.06.2017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B12E-1982-4FEE-8DEE-11596F6769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82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906-55D4-4848-BB76-D332D3F3DB3B}" type="datetimeFigureOut">
              <a:rPr lang="uk-UA" smtClean="0"/>
              <a:t>27.06.2017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B12E-1982-4FEE-8DEE-11596F6769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219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906-55D4-4848-BB76-D332D3F3DB3B}" type="datetimeFigureOut">
              <a:rPr lang="uk-UA" smtClean="0"/>
              <a:t>27.06.2017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B12E-1982-4FEE-8DEE-11596F6769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142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906-55D4-4848-BB76-D332D3F3DB3B}" type="datetimeFigureOut">
              <a:rPr lang="uk-UA" smtClean="0"/>
              <a:t>27.06.2017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B12E-1982-4FEE-8DEE-11596F6769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279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906-55D4-4848-BB76-D332D3F3DB3B}" type="datetimeFigureOut">
              <a:rPr lang="uk-UA" smtClean="0"/>
              <a:t>27.06.2017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B12E-1982-4FEE-8DEE-11596F6769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03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906-55D4-4848-BB76-D332D3F3DB3B}" type="datetimeFigureOut">
              <a:rPr lang="uk-UA" smtClean="0"/>
              <a:t>27.06.2017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B12E-1982-4FEE-8DEE-11596F6769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7781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906-55D4-4848-BB76-D332D3F3DB3B}" type="datetimeFigureOut">
              <a:rPr lang="uk-UA" smtClean="0"/>
              <a:t>27.06.2017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B12E-1982-4FEE-8DEE-11596F6769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436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906-55D4-4848-BB76-D332D3F3DB3B}" type="datetimeFigureOut">
              <a:rPr lang="uk-UA" smtClean="0"/>
              <a:t>27.06.2017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B12E-1982-4FEE-8DEE-11596F6769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944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906-55D4-4848-BB76-D332D3F3DB3B}" type="datetimeFigureOut">
              <a:rPr lang="uk-UA" smtClean="0"/>
              <a:t>27.06.2017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B12E-1982-4FEE-8DEE-11596F6769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51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8906-55D4-4848-BB76-D332D3F3DB3B}" type="datetimeFigureOut">
              <a:rPr lang="uk-UA" smtClean="0"/>
              <a:t>27.06.2017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B12E-1982-4FEE-8DEE-11596F6769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681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A8906-55D4-4848-BB76-D332D3F3DB3B}" type="datetimeFigureOut">
              <a:rPr lang="uk-UA" smtClean="0"/>
              <a:t>27.06.2017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B12E-1982-4FEE-8DEE-11596F67699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820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"/>
            <a:ext cx="12096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AW hambur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47" y="280725"/>
            <a:ext cx="7818506" cy="156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79" y="1224850"/>
            <a:ext cx="7502442" cy="468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 smtClean="0"/>
              <a:t>Project Description</a:t>
            </a:r>
            <a:endParaRPr lang="de-DE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Text to appear on LED pendulum</a:t>
            </a:r>
            <a:r>
              <a:rPr lang="en-US" sz="3200" dirty="0"/>
              <a:t>?</a:t>
            </a:r>
            <a:r>
              <a:rPr lang="en-US" sz="3200" dirty="0" smtClean="0"/>
              <a:t> Enter text on the console.</a:t>
            </a:r>
          </a:p>
          <a:p>
            <a:r>
              <a:rPr lang="en-US" sz="3200" dirty="0" smtClean="0"/>
              <a:t>Up to 10 characters (letters, numbers and special characters)</a:t>
            </a:r>
          </a:p>
          <a:p>
            <a:r>
              <a:rPr lang="en-US" sz="3200" dirty="0" smtClean="0"/>
              <a:t>Invert color? Push the button.</a:t>
            </a:r>
          </a:p>
          <a:p>
            <a:r>
              <a:rPr lang="en-US" sz="3200" dirty="0" smtClean="0"/>
              <a:t>UART and button have interrupt handlers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62" y="4779509"/>
            <a:ext cx="10694475" cy="153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765" y="3357350"/>
            <a:ext cx="5948469" cy="33460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Work Plan:</a:t>
            </a:r>
            <a:endParaRPr lang="uk-UA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0010" y="1181681"/>
            <a:ext cx="9653789" cy="4351338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Walter: Functions to configure the UART module </a:t>
            </a:r>
          </a:p>
          <a:p>
            <a:r>
              <a:rPr lang="en-US" sz="3200" dirty="0" smtClean="0"/>
              <a:t>Hassan: Function to read the values from the UART</a:t>
            </a:r>
          </a:p>
          <a:p>
            <a:r>
              <a:rPr lang="en-US" sz="3200" dirty="0" smtClean="0"/>
              <a:t>Eugen: Interrupt handler for the pushbutton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4764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Eugen: Interrupt handler for the pushbutton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9" b="20287"/>
          <a:stretch/>
        </p:blipFill>
        <p:spPr>
          <a:xfrm>
            <a:off x="487583" y="1394853"/>
            <a:ext cx="4865223" cy="202602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3" y="3759794"/>
            <a:ext cx="3786356" cy="2364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06" y="1473794"/>
            <a:ext cx="6275843" cy="283284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352806" y="4996013"/>
            <a:ext cx="6259535" cy="340659"/>
            <a:chOff x="5352806" y="4996013"/>
            <a:chExt cx="6259535" cy="34065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9" t="-24552"/>
            <a:stretch/>
          </p:blipFill>
          <p:spPr>
            <a:xfrm>
              <a:off x="8211672" y="4996013"/>
              <a:ext cx="3400669" cy="3048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075" b="-19408"/>
            <a:stretch/>
          </p:blipFill>
          <p:spPr>
            <a:xfrm>
              <a:off x="5352806" y="5044458"/>
              <a:ext cx="2993336" cy="292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Hassan: Function to read the values from the UART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7196662" cy="4315665"/>
          </a:xfrm>
        </p:spPr>
      </p:pic>
      <p:grpSp>
        <p:nvGrpSpPr>
          <p:cNvPr id="7" name="Group 6"/>
          <p:cNvGrpSpPr/>
          <p:nvPr/>
        </p:nvGrpSpPr>
        <p:grpSpPr>
          <a:xfrm>
            <a:off x="5853953" y="5166819"/>
            <a:ext cx="5801111" cy="280572"/>
            <a:chOff x="5903485" y="5887146"/>
            <a:chExt cx="5801111" cy="2805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740" b="310"/>
            <a:stretch/>
          </p:blipFill>
          <p:spPr>
            <a:xfrm>
              <a:off x="5903485" y="5894293"/>
              <a:ext cx="3192380" cy="2734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86" t="-2297" b="-1"/>
            <a:stretch/>
          </p:blipFill>
          <p:spPr>
            <a:xfrm>
              <a:off x="9233647" y="5887146"/>
              <a:ext cx="2470949" cy="28057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10"/>
          <a:stretch/>
        </p:blipFill>
        <p:spPr>
          <a:xfrm>
            <a:off x="7346739" y="2617692"/>
            <a:ext cx="4308325" cy="19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Walter: Functions to configure the UART </a:t>
            </a:r>
            <a:r>
              <a:rPr lang="en-US" dirty="0" smtClean="0"/>
              <a:t>module and bitmap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2" y="1536142"/>
            <a:ext cx="9085604" cy="51451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471" y="2598023"/>
            <a:ext cx="4601217" cy="1543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471" y="4264182"/>
            <a:ext cx="3625599" cy="24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8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2316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Project Description</vt:lpstr>
      <vt:lpstr>Work Plan:</vt:lpstr>
      <vt:lpstr>Eugen: Interrupt handler for the pushbutton</vt:lpstr>
      <vt:lpstr>Hassan: Function to read the values from the UART</vt:lpstr>
      <vt:lpstr>Walter: Functions to configure the UART module and bitmap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Project</dc:title>
  <dc:creator>Evgeniy Bond</dc:creator>
  <cp:lastModifiedBy>Evgeniy Bond</cp:lastModifiedBy>
  <cp:revision>34</cp:revision>
  <dcterms:created xsi:type="dcterms:W3CDTF">2017-06-14T12:27:07Z</dcterms:created>
  <dcterms:modified xsi:type="dcterms:W3CDTF">2017-06-27T16:26:42Z</dcterms:modified>
</cp:coreProperties>
</file>