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DCCA78-5ACB-41AE-AC71-C8A042E8E536}">
  <a:tblStyle styleId="{D4DCCA78-5ACB-41AE-AC71-C8A042E8E5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fc297704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fc297704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fc2984f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fc2984f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fc29770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fc29770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447877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447877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fc2984f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fc2984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fc2984f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fc2984f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fc2984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fc2984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fc2984f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fc2984f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fc2977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fc2977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fc2977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fc2977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fc2977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fc297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fc2977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fc2977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fc2977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fc2977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447877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447877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fc29770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fc29770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fc297704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fc29770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447877a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447877a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fc2977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fc2977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4775" y="2027075"/>
            <a:ext cx="89700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CS 585 Final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Shubhangi Jain </a:t>
            </a:r>
            <a:endParaRPr b="0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-GB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Shoumik Majumdar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Used 5 models to train the X-Ray scan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Self implemented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InceptionResNetV2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973450"/>
            <a:ext cx="8520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r>
              <a:rPr lang="en-GB"/>
              <a:t>Multiclass Classification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MultiClass Baseline Results</a:t>
            </a:r>
            <a:endParaRPr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824200" y="14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{D4DCCA78-5ACB-41AE-AC71-C8A042E8E536}</a:tableStyleId>
              </a:tblPr>
              <a:tblGrid>
                <a:gridCol w="1835275"/>
                <a:gridCol w="1518175"/>
                <a:gridCol w="1143200"/>
                <a:gridCol w="1952625"/>
                <a:gridCol w="964825"/>
              </a:tblGrid>
              <a:tr h="6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Train_Accuracy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Loss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Validation accuracy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Loss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Self Created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51%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1.1029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52%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0.9131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VGG16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0.5492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1.1259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InceptionResNetV2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0.5736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3.8653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0.3685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4.1713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Xception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2.2838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778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Created Model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0116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Train accuracy = 56.19% , Train loss = 0.9462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Validation accuracy = 56.82%, Validation loss= 0.4992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Test Accuracy = 41.6%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5" y="2240825"/>
            <a:ext cx="4283374" cy="23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50" y="2307293"/>
            <a:ext cx="4283375" cy="226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Dimension Plot(Self Created)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25" y="1687999"/>
            <a:ext cx="4302025" cy="26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30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VGG16 Model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983325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Train accuracy = 82.18% , Train loss = 0.4535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Validation accuracy = 63.64%, Validation loss = 0.7785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Test Accuracy = 72.2%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0" y="2032825"/>
            <a:ext cx="4303375" cy="25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325" y="2032825"/>
            <a:ext cx="4253700" cy="25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Dimension Plot(VGG16)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50" y="1514575"/>
            <a:ext cx="4504925" cy="29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the Binary Class, VGG16 performed the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VGG19 can also be explored.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Multi Class, VGG16 performed the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ResNet50 in both problems had very good training accuracy but poor generalization.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model could be further explored by stronger regularization and training for more epochs.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600">
                <a:solidFill>
                  <a:schemeClr val="dk1"/>
                </a:solidFill>
              </a:rPr>
              <a:t>        </a:t>
            </a:r>
            <a:r>
              <a:rPr b="1" lang="en-GB" sz="2600">
                <a:solidFill>
                  <a:schemeClr val="dk1"/>
                </a:solidFill>
              </a:rPr>
              <a:t>Thank you 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Chest X-Ray scans </a:t>
            </a:r>
            <a:r>
              <a:rPr lang="en-GB" sz="1900"/>
              <a:t>classification for classifying COVID19 patients.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03675"/>
            <a:ext cx="8520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</a:t>
            </a:r>
            <a:r>
              <a:rPr lang="en-GB"/>
              <a:t> Classification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7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 of chest X-Ray scans between </a:t>
            </a:r>
            <a:r>
              <a:rPr b="1" lang="en-GB">
                <a:solidFill>
                  <a:schemeClr val="dk1"/>
                </a:solidFill>
              </a:rPr>
              <a:t>COVID19 </a:t>
            </a:r>
            <a:r>
              <a:rPr lang="en-GB"/>
              <a:t>patient and </a:t>
            </a:r>
            <a:r>
              <a:rPr b="1" lang="en-GB">
                <a:solidFill>
                  <a:schemeClr val="dk1"/>
                </a:solidFill>
              </a:rPr>
              <a:t>NORMAL </a:t>
            </a:r>
            <a:r>
              <a:rPr lang="en-GB"/>
              <a:t>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Worked on </a:t>
            </a:r>
            <a:r>
              <a:rPr b="1" lang="en-GB">
                <a:solidFill>
                  <a:schemeClr val="dk1"/>
                </a:solidFill>
              </a:rPr>
              <a:t>130 </a:t>
            </a:r>
            <a:r>
              <a:rPr lang="en-GB"/>
              <a:t>X-Rays scans from the publicly </a:t>
            </a:r>
            <a:r>
              <a:rPr lang="en-GB"/>
              <a:t>available dataset by the University of Montreal.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39925"/>
            <a:ext cx="8520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Used 4 models to train the X-Ray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scan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Self implemented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VGG19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783388" y="15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{D4DCCA78-5ACB-41AE-AC71-C8A042E8E536}</a:tableStyleId>
              </a:tblPr>
              <a:tblGrid>
                <a:gridCol w="1672625"/>
                <a:gridCol w="1568000"/>
                <a:gridCol w="1004925"/>
                <a:gridCol w="1866425"/>
                <a:gridCol w="1117700"/>
              </a:tblGrid>
              <a:tr h="68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Train_</a:t>
                      </a: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Loss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Validation a</a:t>
                      </a:r>
                      <a:r>
                        <a:rPr b="1" lang="en-GB"/>
                        <a:t>ccuracy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</a:t>
                      </a:r>
                      <a:r>
                        <a:rPr b="1" lang="en-GB"/>
                        <a:t>oss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Self Created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0.5274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0.8279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VGG16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0.1394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0.1839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VGG19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0.1730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0.0675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0.2269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3.8716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Baseline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29675"/>
            <a:ext cx="8520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31975"/>
            <a:ext cx="8520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VGG16 Model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844775"/>
            <a:ext cx="85206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Train accuracy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= 98.86%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, Train loss = 0.0385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Validation accuracy = 81.25%, Validation loss= 1.54e-04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accuracy: 83.33%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accuracy: 0.8333333134651184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Zz	zzzzzzzzzzzzzzzzzzzzzzz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1796450"/>
            <a:ext cx="4138526" cy="266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25" y="1880950"/>
            <a:ext cx="4088476" cy="2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Dimension Plot for VGG16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447" y="1635022"/>
            <a:ext cx="3732824" cy="24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95150"/>
            <a:ext cx="85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Class Classification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11450"/>
            <a:ext cx="85206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 of chest X-Ray scans among </a:t>
            </a:r>
            <a:r>
              <a:rPr b="1" lang="en-GB">
                <a:solidFill>
                  <a:schemeClr val="dk1"/>
                </a:solidFill>
              </a:rPr>
              <a:t>COVID19 </a:t>
            </a:r>
            <a:r>
              <a:rPr lang="en-GB"/>
              <a:t>patients, </a:t>
            </a:r>
            <a:r>
              <a:rPr b="1" lang="en-GB">
                <a:solidFill>
                  <a:schemeClr val="dk1"/>
                </a:solidFill>
              </a:rPr>
              <a:t>NORMAL </a:t>
            </a:r>
            <a:r>
              <a:rPr lang="en-GB"/>
              <a:t>patients, </a:t>
            </a:r>
            <a:r>
              <a:rPr b="1" lang="en-GB">
                <a:solidFill>
                  <a:schemeClr val="dk1"/>
                </a:solidFill>
              </a:rPr>
              <a:t>Bacterial Pneumonia</a:t>
            </a:r>
            <a:r>
              <a:rPr b="1" lang="en-GB"/>
              <a:t> </a:t>
            </a:r>
            <a:r>
              <a:rPr lang="en-GB"/>
              <a:t>patients and </a:t>
            </a:r>
            <a:r>
              <a:rPr b="1" lang="en-GB">
                <a:solidFill>
                  <a:schemeClr val="dk1"/>
                </a:solidFill>
              </a:rPr>
              <a:t>Viral Pneumonia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/>
              <a:t>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Worked on </a:t>
            </a:r>
            <a:r>
              <a:rPr b="1" lang="en-GB">
                <a:solidFill>
                  <a:schemeClr val="dk1"/>
                </a:solidFill>
              </a:rPr>
              <a:t>270 </a:t>
            </a:r>
            <a:r>
              <a:rPr lang="en-GB"/>
              <a:t>X-Rays scans from the publicly available dataset by the University of Montreal.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