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Arim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Ha0jTqoPFTFk3cHXl7DXjOoJ9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Arim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rimo-italic.fntdata"/><Relationship Id="rId12" Type="http://schemas.openxmlformats.org/officeDocument/2006/relationships/slide" Target="slides/slide8.xml"/><Relationship Id="rId34" Type="http://schemas.openxmlformats.org/officeDocument/2006/relationships/font" Target="fonts/Arim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Arim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11fdc21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11fdc21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E75B5"/>
              </a:buClr>
              <a:buSzPts val="6000"/>
              <a:buFont typeface="Calibri"/>
              <a:buNone/>
            </a:pPr>
            <a:r>
              <a:rPr lang="en-US">
                <a:solidFill>
                  <a:srgbClr val="2E75B5"/>
                </a:solidFill>
              </a:rPr>
              <a:t>LAB 11: KERNEL MODULE &amp; CHARACTER DRIVER</a:t>
            </a:r>
            <a:endParaRPr>
              <a:solidFill>
                <a:srgbClr val="2E75B5"/>
              </a:solidFill>
            </a:endParaRPr>
          </a:p>
        </p:txBody>
      </p:sp>
      <p:sp>
        <p:nvSpPr>
          <p:cNvPr id="85" name="Google Shape;85;p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Dr. Kazi Md. Rokibul Alam &amp; JAKARIA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40" name="Google Shape;14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Macros </a:t>
            </a:r>
            <a:r>
              <a:rPr b="1" lang="en-US"/>
              <a:t>module_init</a:t>
            </a:r>
            <a:r>
              <a:rPr lang="en-US"/>
              <a:t> (</a:t>
            </a:r>
            <a:r>
              <a:rPr b="1" lang="en-US"/>
              <a:t>hello_init</a:t>
            </a:r>
            <a:r>
              <a:rPr lang="en-US"/>
              <a:t>) &amp; </a:t>
            </a:r>
            <a:r>
              <a:rPr b="1" lang="en-US"/>
              <a:t>Module_init</a:t>
            </a:r>
            <a:r>
              <a:rPr lang="en-US"/>
              <a:t> (</a:t>
            </a:r>
            <a:r>
              <a:rPr b="1" lang="en-US"/>
              <a:t>hello_exit</a:t>
            </a:r>
            <a:r>
              <a:rPr lang="en-US"/>
              <a:t>): Using these macros, programmers can give user defined names to the init and cleanup functions. These macros are defined in &lt;</a:t>
            </a:r>
            <a:r>
              <a:rPr b="1" lang="en-US"/>
              <a:t>linux/init.h</a:t>
            </a:r>
            <a:r>
              <a:rPr lang="en-US"/>
              <a:t>&gt;.</a:t>
            </a:r>
            <a:endParaRPr/>
          </a:p>
          <a:p>
            <a:pPr indent="-228600" lvl="0" marL="228600" rtl="0" algn="l">
              <a:lnSpc>
                <a:spcPct val="90000"/>
              </a:lnSpc>
              <a:spcBef>
                <a:spcPts val="1000"/>
              </a:spcBef>
              <a:spcAft>
                <a:spcPts val="0"/>
              </a:spcAft>
              <a:buClr>
                <a:schemeClr val="dk1"/>
              </a:buClr>
              <a:buSzPts val="2800"/>
              <a:buChar char="•"/>
            </a:pPr>
            <a:r>
              <a:rPr b="1" lang="en-US"/>
              <a:t>Printk</a:t>
            </a:r>
            <a:r>
              <a:rPr lang="en-US"/>
              <a:t>: In kernel module programming, ‘</a:t>
            </a:r>
            <a:r>
              <a:rPr b="1" lang="en-US"/>
              <a:t>printk</a:t>
            </a:r>
            <a:r>
              <a:rPr lang="en-US"/>
              <a:t>’ is used to print kernel messages in to the kernel logs. </a:t>
            </a:r>
            <a:r>
              <a:rPr b="1" lang="en-US"/>
              <a:t>Printk</a:t>
            </a:r>
            <a:r>
              <a:rPr lang="en-US"/>
              <a:t> messages are linked to the priority associated with them. For all behavioural purposes, we use ‘</a:t>
            </a:r>
            <a:r>
              <a:rPr b="1" lang="en-US"/>
              <a:t>printk</a:t>
            </a:r>
            <a:r>
              <a:rPr lang="en-US"/>
              <a:t>’ in kernel module programming much as we use ‘</a:t>
            </a:r>
            <a:r>
              <a:rPr b="1" lang="en-US"/>
              <a:t>printf</a:t>
            </a:r>
            <a:r>
              <a:rPr lang="en-US"/>
              <a:t>’ in user level C programs.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46" name="Google Shape;14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MAKE FILE: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obj-m += Hello.o</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KDIR = /usr/src/linux-headers-2.6.32-21-generic</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all:</a:t>
            </a:r>
            <a:endParaRPr/>
          </a:p>
          <a:p>
            <a:pPr indent="0" lvl="0" marL="0" rtl="0" algn="l">
              <a:lnSpc>
                <a:spcPct val="90000"/>
              </a:lnSpc>
              <a:spcBef>
                <a:spcPts val="1000"/>
              </a:spcBef>
              <a:spcAft>
                <a:spcPts val="0"/>
              </a:spcAft>
              <a:buClr>
                <a:schemeClr val="dk1"/>
              </a:buClr>
              <a:buSzPts val="2800"/>
              <a:buNone/>
            </a:pPr>
            <a:r>
              <a:rPr lang="en-US"/>
              <a:t>	$(MAKE) -C $(KDIR) SUBDIRS=$(PWD) modules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52" name="Google Shape;15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Compiling and building the module: </a:t>
            </a:r>
            <a:r>
              <a:rPr lang="en-US"/>
              <a:t>Use a </a:t>
            </a:r>
            <a:r>
              <a:rPr b="1" lang="en-US"/>
              <a:t>makefile</a:t>
            </a:r>
            <a:r>
              <a:rPr lang="en-US"/>
              <a:t> to compile and build the sample hello module. </a:t>
            </a:r>
            <a:endParaRPr/>
          </a:p>
          <a:p>
            <a:pPr indent="-228600" lvl="0" marL="228600" rtl="0" algn="l">
              <a:lnSpc>
                <a:spcPct val="90000"/>
              </a:lnSpc>
              <a:spcBef>
                <a:spcPts val="1000"/>
              </a:spcBef>
              <a:spcAft>
                <a:spcPts val="0"/>
              </a:spcAft>
              <a:buClr>
                <a:schemeClr val="dk1"/>
              </a:buClr>
              <a:buSzPts val="2800"/>
              <a:buChar char="•"/>
            </a:pPr>
            <a:r>
              <a:rPr lang="en-US"/>
              <a:t>Use the ‘</a:t>
            </a:r>
            <a:r>
              <a:rPr b="1" lang="en-US"/>
              <a:t>make</a:t>
            </a:r>
            <a:r>
              <a:rPr lang="en-US"/>
              <a:t>’ command to compile and build the </a:t>
            </a:r>
            <a:r>
              <a:rPr b="1" lang="en-US"/>
              <a:t>hello</a:t>
            </a:r>
            <a:r>
              <a:rPr lang="en-US"/>
              <a:t> kernel module program. </a:t>
            </a:r>
            <a:endParaRPr/>
          </a:p>
          <a:p>
            <a:pPr indent="-228600" lvl="0" marL="228600" rtl="0" algn="l">
              <a:lnSpc>
                <a:spcPct val="90000"/>
              </a:lnSpc>
              <a:spcBef>
                <a:spcPts val="1000"/>
              </a:spcBef>
              <a:spcAft>
                <a:spcPts val="0"/>
              </a:spcAft>
              <a:buClr>
                <a:schemeClr val="dk1"/>
              </a:buClr>
              <a:buSzPts val="2800"/>
              <a:buChar char="•"/>
            </a:pPr>
            <a:r>
              <a:rPr lang="en-US"/>
              <a:t>Once the module is compiled and built using make, the ‘module.ko (</a:t>
            </a:r>
            <a:r>
              <a:rPr b="1" lang="en-US"/>
              <a:t>hello.ko</a:t>
            </a:r>
            <a:r>
              <a:rPr lang="en-US"/>
              <a:t>)’ will be created.</a:t>
            </a:r>
            <a:endParaRPr/>
          </a:p>
          <a:p>
            <a:pPr indent="-228600" lvl="0" marL="228600" rtl="0" algn="l">
              <a:lnSpc>
                <a:spcPct val="90000"/>
              </a:lnSpc>
              <a:spcBef>
                <a:spcPts val="1000"/>
              </a:spcBef>
              <a:spcAft>
                <a:spcPts val="0"/>
              </a:spcAft>
              <a:buClr>
                <a:schemeClr val="dk1"/>
              </a:buClr>
              <a:buSzPts val="2800"/>
              <a:buChar char="•"/>
            </a:pPr>
            <a:r>
              <a:rPr lang="en-US"/>
              <a:t>Now that we have the </a:t>
            </a:r>
            <a:r>
              <a:rPr b="1" lang="en-US"/>
              <a:t>hello.ko</a:t>
            </a:r>
            <a:r>
              <a:rPr lang="en-US"/>
              <a:t> file, insert this module into or remove it from the kernel by using the </a:t>
            </a:r>
            <a:r>
              <a:rPr b="1" lang="en-US"/>
              <a:t>insmod/rmmod</a:t>
            </a:r>
            <a:r>
              <a:rPr lang="en-US"/>
              <a:t> commands.</a:t>
            </a:r>
            <a:endParaRPr/>
          </a:p>
          <a:p>
            <a:pPr indent="-228600" lvl="0" marL="228600" rtl="0" algn="l">
              <a:lnSpc>
                <a:spcPct val="90000"/>
              </a:lnSpc>
              <a:spcBef>
                <a:spcPts val="1000"/>
              </a:spcBef>
              <a:spcAft>
                <a:spcPts val="0"/>
              </a:spcAft>
              <a:buClr>
                <a:schemeClr val="dk1"/>
              </a:buClr>
              <a:buSzPts val="2800"/>
              <a:buChar char="•"/>
            </a:pPr>
            <a:r>
              <a:rPr lang="en-US"/>
              <a:t>Use </a:t>
            </a:r>
            <a:r>
              <a:rPr b="1" lang="en-US"/>
              <a:t>dmesg</a:t>
            </a:r>
            <a:r>
              <a:rPr lang="en-US"/>
              <a:t> to see the output.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58" name="Google Shape;15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a:t>MAKE file explanation</a:t>
            </a:r>
            <a:endParaRPr/>
          </a:p>
          <a:p>
            <a:pPr indent="0" lvl="0" marL="0" rtl="0" algn="l">
              <a:lnSpc>
                <a:spcPct val="90000"/>
              </a:lnSpc>
              <a:spcBef>
                <a:spcPts val="1000"/>
              </a:spcBef>
              <a:spcAft>
                <a:spcPts val="0"/>
              </a:spcAft>
              <a:buClr>
                <a:schemeClr val="dk1"/>
              </a:buClr>
              <a:buSzPct val="100000"/>
              <a:buNone/>
            </a:pPr>
            <a:r>
              <a:rPr b="1" lang="en-US"/>
              <a:t>obj-m += Hello.o</a:t>
            </a:r>
            <a:endParaRPr b="1"/>
          </a:p>
          <a:p>
            <a:pPr indent="0" lvl="0" marL="0" rtl="0" algn="l">
              <a:lnSpc>
                <a:spcPct val="90000"/>
              </a:lnSpc>
              <a:spcBef>
                <a:spcPts val="1000"/>
              </a:spcBef>
              <a:spcAft>
                <a:spcPts val="0"/>
              </a:spcAft>
              <a:buClr>
                <a:srgbClr val="000000"/>
              </a:buClr>
              <a:buSzPct val="100000"/>
              <a:buNone/>
            </a:pPr>
            <a:r>
              <a:rPr lang="en-US">
                <a:solidFill>
                  <a:srgbClr val="000000"/>
                </a:solidFill>
                <a:latin typeface="Arimo"/>
                <a:ea typeface="Arimo"/>
                <a:cs typeface="Arimo"/>
                <a:sym typeface="Arimo"/>
              </a:rPr>
              <a:t>This tells kbuild that there is one object in that directory, named </a:t>
            </a:r>
            <a:r>
              <a:rPr b="1" lang="en-US"/>
              <a:t>Hello.o</a:t>
            </a:r>
            <a:r>
              <a:rPr lang="en-US">
                <a:solidFill>
                  <a:srgbClr val="000000"/>
                </a:solidFill>
                <a:latin typeface="Arimo"/>
                <a:ea typeface="Arimo"/>
                <a:cs typeface="Arimo"/>
                <a:sym typeface="Arimo"/>
              </a:rPr>
              <a:t>. </a:t>
            </a:r>
            <a:r>
              <a:rPr b="1" lang="en-US"/>
              <a:t>Hello.o </a:t>
            </a:r>
            <a:r>
              <a:rPr lang="en-US">
                <a:solidFill>
                  <a:srgbClr val="000000"/>
                </a:solidFill>
                <a:latin typeface="Arimo"/>
                <a:ea typeface="Arimo"/>
                <a:cs typeface="Arimo"/>
                <a:sym typeface="Arimo"/>
              </a:rPr>
              <a:t>will be built from </a:t>
            </a:r>
            <a:r>
              <a:rPr b="1" lang="en-US"/>
              <a:t>Hello.c </a:t>
            </a:r>
            <a:r>
              <a:rPr lang="en-US">
                <a:solidFill>
                  <a:srgbClr val="000000"/>
                </a:solidFill>
                <a:latin typeface="Arimo"/>
                <a:ea typeface="Arimo"/>
                <a:cs typeface="Arimo"/>
                <a:sym typeface="Arimo"/>
              </a:rPr>
              <a:t>or </a:t>
            </a:r>
            <a:r>
              <a:rPr b="1" lang="en-US"/>
              <a:t>Hello.s</a:t>
            </a:r>
            <a:r>
              <a:rPr lang="en-US">
                <a:solidFill>
                  <a:srgbClr val="000000"/>
                </a:solidFill>
                <a:latin typeface="Arimo"/>
                <a:ea typeface="Arimo"/>
                <a:cs typeface="Arimo"/>
                <a:sym typeface="Arimo"/>
              </a:rPr>
              <a:t>.</a:t>
            </a:r>
            <a:r>
              <a:rPr lang="en-US" sz="3600"/>
              <a:t> </a:t>
            </a:r>
            <a:endParaRPr b="1"/>
          </a:p>
          <a:p>
            <a:pPr indent="-228600" lvl="0" marL="228600" rtl="0" algn="l">
              <a:lnSpc>
                <a:spcPct val="90000"/>
              </a:lnSpc>
              <a:spcBef>
                <a:spcPts val="1000"/>
              </a:spcBef>
              <a:spcAft>
                <a:spcPts val="0"/>
              </a:spcAft>
              <a:buClr>
                <a:schemeClr val="dk1"/>
              </a:buClr>
              <a:buSzPct val="100000"/>
              <a:buChar char="•"/>
            </a:pPr>
            <a:r>
              <a:rPr b="1" lang="en-US"/>
              <a:t>obj-m</a:t>
            </a:r>
            <a:r>
              <a:rPr lang="en-US"/>
              <a:t> is a list of what kernel modules to build. The .o and other objects will be automatically built from the corresponding .c file (no need to list the source files explicitly).</a:t>
            </a:r>
            <a:endParaRPr/>
          </a:p>
          <a:p>
            <a:pPr indent="0" lvl="0" marL="0" rtl="0" algn="l">
              <a:lnSpc>
                <a:spcPct val="90000"/>
              </a:lnSpc>
              <a:spcBef>
                <a:spcPts val="1000"/>
              </a:spcBef>
              <a:spcAft>
                <a:spcPts val="0"/>
              </a:spcAft>
              <a:buClr>
                <a:schemeClr val="dk1"/>
              </a:buClr>
              <a:buSzPct val="100000"/>
              <a:buNone/>
            </a:pPr>
            <a:r>
              <a:rPr b="1" lang="en-US"/>
              <a:t>KDIR = /usr/src/</a:t>
            </a:r>
            <a:r>
              <a:rPr b="1" lang="en-US">
                <a:solidFill>
                  <a:srgbClr val="FF0000"/>
                </a:solidFill>
              </a:rPr>
              <a:t>linux-headers-2.6.32-21-generic</a:t>
            </a:r>
            <a:endParaRPr/>
          </a:p>
          <a:p>
            <a:pPr indent="-228600" lvl="0" marL="228600" rtl="0" algn="l">
              <a:lnSpc>
                <a:spcPct val="90000"/>
              </a:lnSpc>
              <a:spcBef>
                <a:spcPts val="1000"/>
              </a:spcBef>
              <a:spcAft>
                <a:spcPts val="0"/>
              </a:spcAft>
              <a:buClr>
                <a:schemeClr val="dk1"/>
              </a:buClr>
              <a:buSzPct val="100000"/>
              <a:buChar char="•"/>
            </a:pPr>
            <a:r>
              <a:rPr lang="en-US"/>
              <a:t>Directory of the working linux kernel. </a:t>
            </a:r>
            <a:r>
              <a:rPr lang="en-US">
                <a:solidFill>
                  <a:srgbClr val="FF0000"/>
                </a:solidFill>
              </a:rPr>
              <a:t>You can find it by writing: </a:t>
            </a:r>
            <a:r>
              <a:rPr b="1" lang="en-US">
                <a:solidFill>
                  <a:srgbClr val="FF0000"/>
                </a:solidFill>
              </a:rPr>
              <a:t>uname –r. You have to change it or use </a:t>
            </a:r>
            <a:r>
              <a:rPr b="1" lang="en-US"/>
              <a:t>$(shell uname –r) ‘instead linux-headers-2.6.32-21-generic’</a:t>
            </a:r>
            <a:endParaRPr b="1"/>
          </a:p>
          <a:p>
            <a:pPr indent="-64135" lvl="0" marL="228600" rtl="0" algn="l">
              <a:lnSpc>
                <a:spcPct val="90000"/>
              </a:lnSpc>
              <a:spcBef>
                <a:spcPts val="1000"/>
              </a:spcBef>
              <a:spcAft>
                <a:spcPts val="0"/>
              </a:spcAft>
              <a:buClr>
                <a:schemeClr val="dk1"/>
              </a:buClr>
              <a:buSzPct val="100000"/>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64" name="Google Shape;1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How can you add several object file? Check the syntax.</a:t>
            </a:r>
            <a:endParaRPr/>
          </a:p>
          <a:p>
            <a:pPr indent="0" lvl="0" marL="0" rtl="0" algn="l">
              <a:lnSpc>
                <a:spcPct val="90000"/>
              </a:lnSpc>
              <a:spcBef>
                <a:spcPts val="1000"/>
              </a:spcBef>
              <a:spcAft>
                <a:spcPts val="0"/>
              </a:spcAft>
              <a:buClr>
                <a:schemeClr val="dk1"/>
              </a:buClr>
              <a:buSzPct val="100000"/>
              <a:buNone/>
            </a:pPr>
            <a:r>
              <a:rPr lang="en-US"/>
              <a:t>all:</a:t>
            </a:r>
            <a:endParaRPr/>
          </a:p>
          <a:p>
            <a:pPr indent="0" lvl="0" marL="0" rtl="0" algn="l">
              <a:lnSpc>
                <a:spcPct val="90000"/>
              </a:lnSpc>
              <a:spcBef>
                <a:spcPts val="1000"/>
              </a:spcBef>
              <a:spcAft>
                <a:spcPts val="0"/>
              </a:spcAft>
              <a:buClr>
                <a:schemeClr val="dk1"/>
              </a:buClr>
              <a:buSzPct val="100000"/>
              <a:buNone/>
            </a:pPr>
            <a:r>
              <a:rPr lang="en-US"/>
              <a:t>	$(MAKE) -C $(KDIR) SUBDIRS=$(PWD) modules</a:t>
            </a:r>
            <a:endParaRPr/>
          </a:p>
          <a:p>
            <a:pPr indent="0" lvl="0" marL="0" rtl="0" algn="l">
              <a:lnSpc>
                <a:spcPct val="100000"/>
              </a:lnSpc>
              <a:spcBef>
                <a:spcPts val="0"/>
              </a:spcBef>
              <a:spcAft>
                <a:spcPts val="0"/>
              </a:spcAft>
              <a:buClr>
                <a:schemeClr val="dk1"/>
              </a:buClr>
              <a:buSzPct val="100000"/>
              <a:buNone/>
            </a:pPr>
            <a:r>
              <a:t/>
            </a:r>
            <a:endParaRPr/>
          </a:p>
          <a:p>
            <a:pPr indent="-228600" lvl="0" marL="228600" rtl="0" algn="l">
              <a:lnSpc>
                <a:spcPct val="100000"/>
              </a:lnSpc>
              <a:spcBef>
                <a:spcPts val="0"/>
              </a:spcBef>
              <a:spcAft>
                <a:spcPts val="0"/>
              </a:spcAft>
              <a:buClr>
                <a:schemeClr val="dk1"/>
              </a:buClr>
              <a:buSzPct val="100000"/>
              <a:buChar char="•"/>
            </a:pPr>
            <a:r>
              <a:rPr lang="en-US"/>
              <a:t>You have a </a:t>
            </a:r>
            <a:r>
              <a:rPr b="1" lang="en-US"/>
              <a:t>Makefile</a:t>
            </a:r>
            <a:r>
              <a:rPr lang="en-US"/>
              <a:t> that calls make with the -</a:t>
            </a:r>
            <a:r>
              <a:rPr b="1" lang="en-US"/>
              <a:t>C</a:t>
            </a:r>
            <a:r>
              <a:rPr lang="en-US"/>
              <a:t> option to change directory to where your kernel source is.</a:t>
            </a:r>
            <a:endParaRPr/>
          </a:p>
          <a:p>
            <a:pPr indent="-228600" lvl="0" marL="228600" rtl="0" algn="l">
              <a:lnSpc>
                <a:spcPct val="100000"/>
              </a:lnSpc>
              <a:spcBef>
                <a:spcPts val="0"/>
              </a:spcBef>
              <a:spcAft>
                <a:spcPts val="0"/>
              </a:spcAft>
              <a:buClr>
                <a:schemeClr val="dk1"/>
              </a:buClr>
              <a:buSzPct val="100000"/>
              <a:buChar char="•"/>
            </a:pPr>
            <a:r>
              <a:rPr lang="en-US"/>
              <a:t>Make then reads the </a:t>
            </a:r>
            <a:r>
              <a:rPr b="1" lang="en-US"/>
              <a:t>Makefile</a:t>
            </a:r>
            <a:r>
              <a:rPr lang="en-US"/>
              <a:t> there (in the kernel source dir). </a:t>
            </a:r>
            <a:r>
              <a:rPr b="1" lang="en-US"/>
              <a:t>SUBDIRS</a:t>
            </a:r>
            <a:r>
              <a:rPr lang="en-US"/>
              <a:t> is where your module source code is. Then ‘</a:t>
            </a:r>
            <a:r>
              <a:rPr b="1" lang="en-US"/>
              <a:t>modules’ </a:t>
            </a:r>
            <a:r>
              <a:rPr lang="en-US"/>
              <a:t>say to make module</a:t>
            </a:r>
            <a:r>
              <a:rPr b="1" lang="en-US"/>
              <a:t>.</a:t>
            </a:r>
            <a:r>
              <a:rPr lang="en-US"/>
              <a:t> </a:t>
            </a:r>
            <a:endParaRPr/>
          </a:p>
          <a:p>
            <a:pPr indent="-228600" lvl="0" marL="228600" rtl="0" algn="l">
              <a:lnSpc>
                <a:spcPct val="100000"/>
              </a:lnSpc>
              <a:spcBef>
                <a:spcPts val="0"/>
              </a:spcBef>
              <a:spcAft>
                <a:spcPts val="0"/>
              </a:spcAft>
              <a:buClr>
                <a:schemeClr val="dk1"/>
              </a:buClr>
              <a:buSzPct val="100000"/>
              <a:buChar char="•"/>
            </a:pPr>
            <a:r>
              <a:rPr b="1" lang="en-US"/>
              <a:t>So, create a directory of any name and place hello.c and makefile there</a:t>
            </a:r>
            <a:r>
              <a:rPr lang="en-US"/>
              <a:t>.</a:t>
            </a:r>
            <a:endParaRPr/>
          </a:p>
          <a:p>
            <a:pPr indent="-228600" lvl="0" marL="228600" rtl="0" algn="l">
              <a:lnSpc>
                <a:spcPct val="100000"/>
              </a:lnSpc>
              <a:spcBef>
                <a:spcPts val="0"/>
              </a:spcBef>
              <a:spcAft>
                <a:spcPts val="0"/>
              </a:spcAft>
              <a:buClr>
                <a:schemeClr val="dk1"/>
              </a:buClr>
              <a:buSzPct val="100000"/>
              <a:buChar char="•"/>
            </a:pPr>
            <a:r>
              <a:rPr lang="en-US"/>
              <a:t>The kernel build system will look for the </a:t>
            </a:r>
            <a:r>
              <a:rPr b="1" lang="en-US"/>
              <a:t>Makefile</a:t>
            </a:r>
            <a:r>
              <a:rPr lang="en-US"/>
              <a:t> in your module's directory to know what to build. </a:t>
            </a:r>
            <a:endParaRPr/>
          </a:p>
          <a:p>
            <a:pPr indent="-64135" lvl="0" marL="228600" rtl="0" algn="l">
              <a:lnSpc>
                <a:spcPct val="90000"/>
              </a:lnSpc>
              <a:spcBef>
                <a:spcPts val="1000"/>
              </a:spcBef>
              <a:spcAft>
                <a:spcPts val="0"/>
              </a:spcAft>
              <a:buClr>
                <a:schemeClr val="dk1"/>
              </a:buClr>
              <a:buSzPct val="100000"/>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rPr lang="en-US" sz="6400"/>
              <a:t>#include &lt;linux/init.h&gt;</a:t>
            </a:r>
            <a:endParaRPr/>
          </a:p>
          <a:p>
            <a:pPr indent="0" lvl="0" marL="0" rtl="0" algn="l">
              <a:lnSpc>
                <a:spcPct val="90000"/>
              </a:lnSpc>
              <a:spcBef>
                <a:spcPts val="1000"/>
              </a:spcBef>
              <a:spcAft>
                <a:spcPts val="0"/>
              </a:spcAft>
              <a:buClr>
                <a:schemeClr val="dk1"/>
              </a:buClr>
              <a:buSzPct val="100000"/>
              <a:buNone/>
            </a:pPr>
            <a:r>
              <a:rPr lang="en-US" sz="6400"/>
              <a:t>#include &lt;linux/module.h&gt;</a:t>
            </a:r>
            <a:endParaRPr/>
          </a:p>
          <a:p>
            <a:pPr indent="0" lvl="0" marL="0" rtl="0" algn="l">
              <a:lnSpc>
                <a:spcPct val="90000"/>
              </a:lnSpc>
              <a:spcBef>
                <a:spcPts val="1000"/>
              </a:spcBef>
              <a:spcAft>
                <a:spcPts val="0"/>
              </a:spcAft>
              <a:buClr>
                <a:schemeClr val="dk1"/>
              </a:buClr>
              <a:buSzPct val="100000"/>
              <a:buNone/>
            </a:pPr>
            <a:r>
              <a:rPr lang="en-US" sz="6400"/>
              <a:t>#include &lt;linux/moduleparam.h&gt;</a:t>
            </a:r>
            <a:endParaRPr/>
          </a:p>
          <a:p>
            <a:pPr indent="0" lvl="0" marL="0" rtl="0" algn="l">
              <a:lnSpc>
                <a:spcPct val="90000"/>
              </a:lnSpc>
              <a:spcBef>
                <a:spcPts val="1000"/>
              </a:spcBef>
              <a:spcAft>
                <a:spcPts val="0"/>
              </a:spcAft>
              <a:buClr>
                <a:schemeClr val="dk1"/>
              </a:buClr>
              <a:buSzPct val="100000"/>
              <a:buNone/>
            </a:pPr>
            <a:r>
              <a:rPr lang="en-US" sz="6400"/>
              <a:t>int param_var =0;</a:t>
            </a:r>
            <a:endParaRPr/>
          </a:p>
          <a:p>
            <a:pPr indent="0" lvl="0" marL="0" rtl="0" algn="l">
              <a:lnSpc>
                <a:spcPct val="90000"/>
              </a:lnSpc>
              <a:spcBef>
                <a:spcPts val="1000"/>
              </a:spcBef>
              <a:spcAft>
                <a:spcPts val="0"/>
              </a:spcAft>
              <a:buClr>
                <a:schemeClr val="dk1"/>
              </a:buClr>
              <a:buSzPct val="100000"/>
              <a:buNone/>
            </a:pPr>
            <a:r>
              <a:rPr lang="en-US" sz="6400"/>
              <a:t>module_param(param_var,int,S_IRUSR|S_IWUSR);</a:t>
            </a:r>
            <a:endParaRPr/>
          </a:p>
          <a:p>
            <a:pPr indent="0" lvl="0" marL="0" rtl="0" algn="l">
              <a:lnSpc>
                <a:spcPct val="90000"/>
              </a:lnSpc>
              <a:spcBef>
                <a:spcPts val="1000"/>
              </a:spcBef>
              <a:spcAft>
                <a:spcPts val="0"/>
              </a:spcAft>
              <a:buClr>
                <a:schemeClr val="dk1"/>
              </a:buClr>
              <a:buSzPct val="100000"/>
              <a:buNone/>
            </a:pPr>
            <a:r>
              <a:rPr lang="en-US" sz="6400"/>
              <a:t>int hello_init(void){</a:t>
            </a:r>
            <a:endParaRPr/>
          </a:p>
          <a:p>
            <a:pPr indent="0" lvl="0" marL="0" rtl="0" algn="l">
              <a:lnSpc>
                <a:spcPct val="90000"/>
              </a:lnSpc>
              <a:spcBef>
                <a:spcPts val="1000"/>
              </a:spcBef>
              <a:spcAft>
                <a:spcPts val="0"/>
              </a:spcAft>
              <a:buClr>
                <a:schemeClr val="dk1"/>
              </a:buClr>
              <a:buSzPct val="100000"/>
              <a:buNone/>
            </a:pPr>
            <a:r>
              <a:rPr lang="en-US" sz="6400"/>
              <a:t>          printk(KERN_ALERT "TEST: Hello world\n");</a:t>
            </a:r>
            <a:endParaRPr/>
          </a:p>
          <a:p>
            <a:pPr indent="0" lvl="0" marL="0" rtl="0" algn="l">
              <a:lnSpc>
                <a:spcPct val="90000"/>
              </a:lnSpc>
              <a:spcBef>
                <a:spcPts val="1000"/>
              </a:spcBef>
              <a:spcAft>
                <a:spcPts val="0"/>
              </a:spcAft>
              <a:buClr>
                <a:schemeClr val="dk1"/>
              </a:buClr>
              <a:buSzPct val="100000"/>
              <a:buNone/>
            </a:pPr>
            <a:r>
              <a:rPr lang="en-US" sz="6400"/>
              <a:t>	int i=0;</a:t>
            </a:r>
            <a:endParaRPr/>
          </a:p>
          <a:p>
            <a:pPr indent="0" lvl="0" marL="0" rtl="0" algn="l">
              <a:lnSpc>
                <a:spcPct val="90000"/>
              </a:lnSpc>
              <a:spcBef>
                <a:spcPts val="1000"/>
              </a:spcBef>
              <a:spcAft>
                <a:spcPts val="0"/>
              </a:spcAft>
              <a:buClr>
                <a:schemeClr val="dk1"/>
              </a:buClr>
              <a:buSzPct val="100000"/>
              <a:buNone/>
            </a:pPr>
            <a:r>
              <a:rPr lang="en-US" sz="6400"/>
              <a:t>	for(i=0;i&lt;5;i++)</a:t>
            </a:r>
            <a:endParaRPr/>
          </a:p>
          <a:p>
            <a:pPr indent="0" lvl="0" marL="0" rtl="0" algn="l">
              <a:lnSpc>
                <a:spcPct val="90000"/>
              </a:lnSpc>
              <a:spcBef>
                <a:spcPts val="1000"/>
              </a:spcBef>
              <a:spcAft>
                <a:spcPts val="0"/>
              </a:spcAft>
              <a:buClr>
                <a:schemeClr val="dk1"/>
              </a:buClr>
              <a:buSzPct val="100000"/>
              <a:buNone/>
            </a:pPr>
            <a:r>
              <a:rPr lang="en-US" sz="6400"/>
              <a:t>     printk(KERN_ALERT "%d",param_var);</a:t>
            </a:r>
            <a:endParaRPr/>
          </a:p>
          <a:p>
            <a:pPr indent="0" lvl="0" marL="0" rtl="0" algn="l">
              <a:lnSpc>
                <a:spcPct val="90000"/>
              </a:lnSpc>
              <a:spcBef>
                <a:spcPts val="1000"/>
              </a:spcBef>
              <a:spcAft>
                <a:spcPts val="0"/>
              </a:spcAft>
              <a:buClr>
                <a:schemeClr val="dk1"/>
              </a:buClr>
              <a:buSzPct val="100000"/>
              <a:buNone/>
            </a:pPr>
            <a:r>
              <a:rPr lang="en-US" sz="6400"/>
              <a:t>    return 0;</a:t>
            </a:r>
            <a:endParaRPr/>
          </a:p>
          <a:p>
            <a:pPr indent="0" lvl="0" marL="0" rtl="0" algn="l">
              <a:lnSpc>
                <a:spcPct val="90000"/>
              </a:lnSpc>
              <a:spcBef>
                <a:spcPts val="1000"/>
              </a:spcBef>
              <a:spcAft>
                <a:spcPts val="0"/>
              </a:spcAft>
              <a:buClr>
                <a:schemeClr val="dk1"/>
              </a:buClr>
              <a:buSzPct val="100000"/>
              <a:buNone/>
            </a:pPr>
            <a:r>
              <a:rPr lang="en-US" sz="6400"/>
              <a:t>}</a:t>
            </a:r>
            <a:endParaRPr/>
          </a:p>
          <a:p>
            <a:pPr indent="0" lvl="0" marL="0" rtl="0" algn="l">
              <a:lnSpc>
                <a:spcPct val="90000"/>
              </a:lnSpc>
              <a:spcBef>
                <a:spcPts val="1000"/>
              </a:spcBef>
              <a:spcAft>
                <a:spcPts val="0"/>
              </a:spcAft>
              <a:buClr>
                <a:schemeClr val="dk1"/>
              </a:buClr>
              <a:buSzPct val="100000"/>
              <a:buNone/>
            </a:pPr>
            <a:r>
              <a:rPr lang="en-US" sz="6400"/>
              <a:t>void hello_exit(void){</a:t>
            </a:r>
            <a:endParaRPr/>
          </a:p>
          <a:p>
            <a:pPr indent="0" lvl="0" marL="0" rtl="0" algn="l">
              <a:lnSpc>
                <a:spcPct val="90000"/>
              </a:lnSpc>
              <a:spcBef>
                <a:spcPts val="1000"/>
              </a:spcBef>
              <a:spcAft>
                <a:spcPts val="0"/>
              </a:spcAft>
              <a:buClr>
                <a:schemeClr val="dk1"/>
              </a:buClr>
              <a:buSzPct val="100000"/>
              <a:buNone/>
            </a:pPr>
            <a:r>
              <a:rPr lang="en-US" sz="6400"/>
              <a:t>     printk(KERN_ALERT "TEST: Good bye\n"); </a:t>
            </a:r>
            <a:endParaRPr/>
          </a:p>
          <a:p>
            <a:pPr indent="0" lvl="0" marL="0" rtl="0" algn="l">
              <a:lnSpc>
                <a:spcPct val="90000"/>
              </a:lnSpc>
              <a:spcBef>
                <a:spcPts val="1000"/>
              </a:spcBef>
              <a:spcAft>
                <a:spcPts val="0"/>
              </a:spcAft>
              <a:buClr>
                <a:schemeClr val="dk1"/>
              </a:buClr>
              <a:buSzPct val="100000"/>
              <a:buNone/>
            </a:pPr>
            <a:r>
              <a:rPr lang="en-US" sz="6400"/>
              <a:t>}</a:t>
            </a:r>
            <a:endParaRPr/>
          </a:p>
          <a:p>
            <a:pPr indent="0" lvl="0" marL="0" rtl="0" algn="l">
              <a:lnSpc>
                <a:spcPct val="90000"/>
              </a:lnSpc>
              <a:spcBef>
                <a:spcPts val="1000"/>
              </a:spcBef>
              <a:spcAft>
                <a:spcPts val="0"/>
              </a:spcAft>
              <a:buClr>
                <a:schemeClr val="dk1"/>
              </a:buClr>
              <a:buSzPct val="100000"/>
              <a:buNone/>
            </a:pPr>
            <a:r>
              <a:rPr lang="en-US" sz="6400"/>
              <a:t>module_init(hello_init);</a:t>
            </a:r>
            <a:endParaRPr/>
          </a:p>
          <a:p>
            <a:pPr indent="0" lvl="0" marL="0" rtl="0" algn="l">
              <a:lnSpc>
                <a:spcPct val="90000"/>
              </a:lnSpc>
              <a:spcBef>
                <a:spcPts val="1000"/>
              </a:spcBef>
              <a:spcAft>
                <a:spcPts val="0"/>
              </a:spcAft>
              <a:buClr>
                <a:schemeClr val="dk1"/>
              </a:buClr>
              <a:buSzPct val="100000"/>
              <a:buNone/>
            </a:pPr>
            <a:r>
              <a:rPr lang="en-US" sz="6400"/>
              <a:t>module_exit(hello_exit);</a:t>
            </a:r>
            <a:endParaRPr/>
          </a:p>
          <a:p>
            <a:pPr indent="-184150" lvl="0" marL="22860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76" name="Google Shape;17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Passing Command Line Arguments to a Module </a:t>
            </a:r>
            <a:endParaRPr/>
          </a:p>
          <a:p>
            <a:pPr indent="-228600" lvl="0" marL="228600" rtl="0" algn="l">
              <a:lnSpc>
                <a:spcPct val="90000"/>
              </a:lnSpc>
              <a:spcBef>
                <a:spcPts val="1000"/>
              </a:spcBef>
              <a:spcAft>
                <a:spcPts val="0"/>
              </a:spcAft>
              <a:buClr>
                <a:schemeClr val="dk1"/>
              </a:buClr>
              <a:buSzPts val="2800"/>
              <a:buChar char="•"/>
            </a:pPr>
            <a:r>
              <a:rPr lang="en-US"/>
              <a:t>Modules can take command line arguments, but not with the </a:t>
            </a:r>
            <a:r>
              <a:rPr b="1" lang="en-US"/>
              <a:t>argc/argv</a:t>
            </a:r>
            <a:r>
              <a:rPr lang="en-US"/>
              <a:t> you might be used to.</a:t>
            </a:r>
            <a:endParaRPr/>
          </a:p>
          <a:p>
            <a:pPr indent="-228600" lvl="0" marL="228600" rtl="0" algn="l">
              <a:lnSpc>
                <a:spcPct val="90000"/>
              </a:lnSpc>
              <a:spcBef>
                <a:spcPts val="1000"/>
              </a:spcBef>
              <a:spcAft>
                <a:spcPts val="0"/>
              </a:spcAft>
              <a:buClr>
                <a:schemeClr val="dk1"/>
              </a:buClr>
              <a:buSzPts val="2800"/>
              <a:buChar char="•"/>
            </a:pPr>
            <a:r>
              <a:rPr lang="en-US"/>
              <a:t>To allow arguments to be passed to your module, declare the variables that will take the values of the command line arguments as global and then use the </a:t>
            </a:r>
            <a:r>
              <a:rPr b="1" lang="en-US"/>
              <a:t>module_param</a:t>
            </a:r>
            <a:r>
              <a:rPr lang="en-US"/>
              <a:t>() macro, (defined in </a:t>
            </a:r>
            <a:r>
              <a:rPr b="1" lang="en-US"/>
              <a:t>linux/moduleparam.h</a:t>
            </a:r>
            <a:r>
              <a:rPr lang="en-US"/>
              <a:t>) to set the mechanism up. At runtime, </a:t>
            </a:r>
            <a:r>
              <a:rPr b="1" lang="en-US"/>
              <a:t>insmod</a:t>
            </a:r>
            <a:r>
              <a:rPr lang="en-US"/>
              <a:t> will fill the variables with any command line arguments that are given, like </a:t>
            </a:r>
            <a:r>
              <a:rPr b="1" lang="en-US"/>
              <a:t>insmod hello.ko param_var=5.</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82" name="Google Shape;18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variable declarations and macros should be placed at the beginning of the module for clarity. The example code should clear up my admittedly lousy explanation.</a:t>
            </a:r>
            <a:endParaRPr/>
          </a:p>
          <a:p>
            <a:pPr indent="-228600" lvl="0" marL="228600" rtl="0" algn="l">
              <a:lnSpc>
                <a:spcPct val="90000"/>
              </a:lnSpc>
              <a:spcBef>
                <a:spcPts val="1000"/>
              </a:spcBef>
              <a:spcAft>
                <a:spcPts val="0"/>
              </a:spcAft>
              <a:buClr>
                <a:schemeClr val="dk1"/>
              </a:buClr>
              <a:buSzPts val="2800"/>
              <a:buChar char="•"/>
            </a:pPr>
            <a:r>
              <a:rPr b="1" lang="en-US"/>
              <a:t>The module_param() macro takes 3 arguments</a:t>
            </a:r>
            <a:r>
              <a:rPr lang="en-US"/>
              <a:t>: the </a:t>
            </a:r>
            <a:r>
              <a:rPr b="1" lang="en-US"/>
              <a:t>name</a:t>
            </a:r>
            <a:r>
              <a:rPr lang="en-US"/>
              <a:t> of the variable, its </a:t>
            </a:r>
            <a:r>
              <a:rPr b="1" lang="en-US"/>
              <a:t>type</a:t>
            </a:r>
            <a:r>
              <a:rPr lang="en-US"/>
              <a:t> and </a:t>
            </a:r>
            <a:r>
              <a:rPr b="1" lang="en-US"/>
              <a:t>permissions</a:t>
            </a:r>
            <a:r>
              <a:rPr lang="en-US"/>
              <a:t> for the corresponding file in sysfs. Integer types can be signed as usual or unsigned. If you'd like to use arrays of integers or strings see </a:t>
            </a:r>
            <a:r>
              <a:rPr b="1" lang="en-US"/>
              <a:t>module_param_array</a:t>
            </a:r>
            <a:r>
              <a:rPr lang="en-US"/>
              <a:t>() and </a:t>
            </a:r>
            <a:r>
              <a:rPr b="1" lang="en-US"/>
              <a:t>module_param_string</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Summary Commands</a:t>
            </a:r>
            <a:endParaRPr>
              <a:solidFill>
                <a:srgbClr val="2E75B5"/>
              </a:solidFill>
            </a:endParaRPr>
          </a:p>
        </p:txBody>
      </p:sp>
      <p:sp>
        <p:nvSpPr>
          <p:cNvPr id="188" name="Google Shape;18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Go to the directory where your .</a:t>
            </a:r>
            <a:r>
              <a:rPr b="1" lang="en-US"/>
              <a:t>c</a:t>
            </a:r>
            <a:r>
              <a:rPr lang="en-US"/>
              <a:t> and </a:t>
            </a:r>
            <a:r>
              <a:rPr b="1" lang="en-US"/>
              <a:t>make</a:t>
            </a:r>
            <a:r>
              <a:rPr lang="en-US"/>
              <a:t> files are existing by </a:t>
            </a:r>
            <a:r>
              <a:rPr b="1" lang="en-US"/>
              <a:t>cd</a:t>
            </a:r>
            <a:r>
              <a:rPr lang="en-US"/>
              <a:t> command.</a:t>
            </a:r>
            <a:endParaRPr/>
          </a:p>
          <a:p>
            <a:pPr indent="-228600" lvl="0" marL="228600" rtl="0" algn="l">
              <a:lnSpc>
                <a:spcPct val="90000"/>
              </a:lnSpc>
              <a:spcBef>
                <a:spcPts val="1000"/>
              </a:spcBef>
              <a:spcAft>
                <a:spcPts val="0"/>
              </a:spcAft>
              <a:buClr>
                <a:schemeClr val="dk1"/>
              </a:buClr>
              <a:buSzPts val="2800"/>
              <a:buChar char="•"/>
            </a:pPr>
            <a:r>
              <a:rPr lang="en-US"/>
              <a:t>Then serially execute the following commands:</a:t>
            </a:r>
            <a:endParaRPr/>
          </a:p>
          <a:p>
            <a:pPr indent="-228600" lvl="0" marL="228600" rtl="0" algn="l">
              <a:lnSpc>
                <a:spcPct val="90000"/>
              </a:lnSpc>
              <a:spcBef>
                <a:spcPts val="1000"/>
              </a:spcBef>
              <a:spcAft>
                <a:spcPts val="0"/>
              </a:spcAft>
              <a:buClr>
                <a:schemeClr val="dk1"/>
              </a:buClr>
              <a:buSzPts val="2800"/>
              <a:buChar char="•"/>
            </a:pPr>
            <a:r>
              <a:rPr b="1" lang="en-US"/>
              <a:t>make</a:t>
            </a:r>
            <a:endParaRPr/>
          </a:p>
          <a:p>
            <a:pPr indent="-228600" lvl="0" marL="228600" rtl="0" algn="l">
              <a:lnSpc>
                <a:spcPct val="90000"/>
              </a:lnSpc>
              <a:spcBef>
                <a:spcPts val="1000"/>
              </a:spcBef>
              <a:spcAft>
                <a:spcPts val="0"/>
              </a:spcAft>
              <a:buClr>
                <a:schemeClr val="dk1"/>
              </a:buClr>
              <a:buSzPts val="2800"/>
              <a:buChar char="•"/>
            </a:pPr>
            <a:r>
              <a:rPr b="1" lang="en-US"/>
              <a:t>insmod hello.ko</a:t>
            </a:r>
            <a:endParaRPr b="1"/>
          </a:p>
          <a:p>
            <a:pPr indent="-228600" lvl="0" marL="228600" rtl="0" algn="l">
              <a:lnSpc>
                <a:spcPct val="90000"/>
              </a:lnSpc>
              <a:spcBef>
                <a:spcPts val="1000"/>
              </a:spcBef>
              <a:spcAft>
                <a:spcPts val="0"/>
              </a:spcAft>
              <a:buClr>
                <a:schemeClr val="dk1"/>
              </a:buClr>
              <a:buSzPts val="2800"/>
              <a:buChar char="•"/>
            </a:pPr>
            <a:r>
              <a:rPr b="1" lang="en-US"/>
              <a:t>rmmod hello.ko</a:t>
            </a:r>
            <a:endParaRPr b="1"/>
          </a:p>
          <a:p>
            <a:pPr indent="-228600" lvl="0" marL="228600" rtl="0" algn="l">
              <a:lnSpc>
                <a:spcPct val="90000"/>
              </a:lnSpc>
              <a:spcBef>
                <a:spcPts val="1000"/>
              </a:spcBef>
              <a:spcAft>
                <a:spcPts val="0"/>
              </a:spcAft>
              <a:buClr>
                <a:schemeClr val="dk1"/>
              </a:buClr>
              <a:buSzPts val="2800"/>
              <a:buChar char="•"/>
            </a:pPr>
            <a:r>
              <a:rPr b="1" lang="en-US"/>
              <a:t>Tail –f /var/log/syslog</a:t>
            </a:r>
            <a:endParaRPr/>
          </a:p>
          <a:p>
            <a:pPr indent="-228600" lvl="0" marL="228600" rtl="0" algn="l">
              <a:lnSpc>
                <a:spcPct val="90000"/>
              </a:lnSpc>
              <a:spcBef>
                <a:spcPts val="1000"/>
              </a:spcBef>
              <a:spcAft>
                <a:spcPts val="0"/>
              </a:spcAft>
              <a:buClr>
                <a:schemeClr val="dk1"/>
              </a:buClr>
              <a:buSzPts val="2800"/>
              <a:buChar char="•"/>
            </a:pPr>
            <a:r>
              <a:rPr lang="en-US"/>
              <a:t>Type the </a:t>
            </a:r>
            <a:r>
              <a:rPr b="1" lang="en-US"/>
              <a:t>last command </a:t>
            </a:r>
            <a:r>
              <a:rPr lang="en-US"/>
              <a:t>in a </a:t>
            </a:r>
            <a:r>
              <a:rPr b="1" lang="en-US"/>
              <a:t>new terminal</a:t>
            </a:r>
            <a:r>
              <a:rPr lang="en-US"/>
              <a:t> window (ctrl+alt+t) to see the </a:t>
            </a:r>
            <a:r>
              <a:rPr b="1" lang="en-US"/>
              <a:t>log </a:t>
            </a:r>
            <a:r>
              <a:rPr lang="en-US"/>
              <a:t>message</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lang="en-US">
                <a:solidFill>
                  <a:schemeClr val="accent1"/>
                </a:solidFill>
              </a:rPr>
              <a:t>MAKE file Revisited</a:t>
            </a:r>
            <a:endParaRPr>
              <a:solidFill>
                <a:schemeClr val="accent1"/>
              </a:solidFill>
            </a:endParaRPr>
          </a:p>
        </p:txBody>
      </p:sp>
      <p:sp>
        <p:nvSpPr>
          <p:cNvPr id="194" name="Google Shape;19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We walked a long way on the path of linux device driver programming.</a:t>
            </a:r>
            <a:endParaRPr/>
          </a:p>
          <a:p>
            <a:pPr indent="-228600" lvl="0" marL="228600" rtl="0" algn="l">
              <a:lnSpc>
                <a:spcPct val="90000"/>
              </a:lnSpc>
              <a:spcBef>
                <a:spcPts val="1000"/>
              </a:spcBef>
              <a:spcAft>
                <a:spcPts val="0"/>
              </a:spcAft>
              <a:buClr>
                <a:schemeClr val="dk1"/>
              </a:buClr>
              <a:buSzPts val="2800"/>
              <a:buChar char="•"/>
            </a:pPr>
            <a:r>
              <a:rPr lang="en-US"/>
              <a:t>On the horizon we can now see our first device driver. So, little work through from here is needed. Hold your attention ☺</a:t>
            </a:r>
            <a:endParaRPr/>
          </a:p>
          <a:p>
            <a:pPr indent="-228600" lvl="0" marL="228600" rtl="0" algn="l">
              <a:lnSpc>
                <a:spcPct val="90000"/>
              </a:lnSpc>
              <a:spcBef>
                <a:spcPts val="1000"/>
              </a:spcBef>
              <a:spcAft>
                <a:spcPts val="0"/>
              </a:spcAft>
              <a:buClr>
                <a:schemeClr val="dk1"/>
              </a:buClr>
              <a:buSzPts val="2800"/>
              <a:buChar char="•"/>
            </a:pPr>
            <a:r>
              <a:rPr lang="en-US"/>
              <a:t>Following lines are added to your make file (In this folder we have provided the new make file with this line):</a:t>
            </a:r>
            <a:endParaRPr/>
          </a:p>
          <a:p>
            <a:pPr indent="0" lvl="0" marL="0" rtl="0" algn="l">
              <a:lnSpc>
                <a:spcPct val="90000"/>
              </a:lnSpc>
              <a:spcBef>
                <a:spcPts val="1000"/>
              </a:spcBef>
              <a:spcAft>
                <a:spcPts val="0"/>
              </a:spcAft>
              <a:buClr>
                <a:schemeClr val="dk1"/>
              </a:buClr>
              <a:buSzPts val="2800"/>
              <a:buNone/>
            </a:pPr>
            <a:r>
              <a:rPr b="1" lang="en-US"/>
              <a:t>clean:</a:t>
            </a:r>
            <a:endParaRPr/>
          </a:p>
          <a:p>
            <a:pPr indent="0" lvl="0" marL="0" rtl="0" algn="l">
              <a:lnSpc>
                <a:spcPct val="90000"/>
              </a:lnSpc>
              <a:spcBef>
                <a:spcPts val="1000"/>
              </a:spcBef>
              <a:spcAft>
                <a:spcPts val="0"/>
              </a:spcAft>
              <a:buClr>
                <a:schemeClr val="dk1"/>
              </a:buClr>
              <a:buSzPts val="2800"/>
              <a:buNone/>
            </a:pPr>
            <a:r>
              <a:rPr b="1" lang="en-US"/>
              <a:t>	$(MAKE) -C $(KDIR) SUBDIRS=$(PWD) clean</a:t>
            </a:r>
            <a:endParaRPr/>
          </a:p>
          <a:p>
            <a:pPr indent="-228600" lvl="0" marL="228600" rtl="0" algn="l">
              <a:lnSpc>
                <a:spcPct val="90000"/>
              </a:lnSpc>
              <a:spcBef>
                <a:spcPts val="1000"/>
              </a:spcBef>
              <a:spcAft>
                <a:spcPts val="0"/>
              </a:spcAft>
              <a:buClr>
                <a:schemeClr val="dk1"/>
              </a:buClr>
              <a:buSzPts val="2800"/>
              <a:buChar char="•"/>
            </a:pPr>
            <a:r>
              <a:rPr lang="en-US"/>
              <a:t>If you change your </a:t>
            </a:r>
            <a:r>
              <a:rPr b="1" lang="en-US"/>
              <a:t>.c </a:t>
            </a:r>
            <a:r>
              <a:rPr lang="en-US"/>
              <a:t>file then new build is necessary by </a:t>
            </a:r>
            <a:r>
              <a:rPr b="1" lang="en-US"/>
              <a:t>make </a:t>
            </a:r>
            <a:r>
              <a:rPr lang="en-US"/>
              <a:t>command.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kernel is the core of any operating system and is responsible for managing system resources. Broadly, the Linux kernel can be of two types.</a:t>
            </a:r>
            <a:br>
              <a:rPr lang="en-US"/>
            </a:br>
            <a:r>
              <a:rPr b="1" lang="en-US"/>
              <a:t>Monolithic kernels:</a:t>
            </a:r>
            <a:r>
              <a:rPr lang="en-US"/>
              <a:t> This is a single executable file in which all the modules are part of the kernel. In order to add anything to the existing kernel, developers have to rebuild the complete kernel and add the new functions.</a:t>
            </a:r>
            <a:br>
              <a:rPr lang="en-US"/>
            </a:br>
            <a:r>
              <a:rPr b="1" lang="en-US"/>
              <a:t>Modular kernels:</a:t>
            </a:r>
            <a:r>
              <a:rPr lang="en-US"/>
              <a:t> Modular kernels provide developers an option to add new functionality to the existing kernel by plugging the new code, also known as ‘</a:t>
            </a:r>
            <a:r>
              <a:rPr b="1" lang="en-US"/>
              <a:t>modules</a:t>
            </a:r>
            <a:r>
              <a:rPr lang="en-US"/>
              <a:t>’ at run time.</a:t>
            </a:r>
            <a:br>
              <a:rPr lang="en-US"/>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lang="en-US">
                <a:solidFill>
                  <a:schemeClr val="accent1"/>
                </a:solidFill>
              </a:rPr>
              <a:t>MAKE file Revisited</a:t>
            </a:r>
            <a:endParaRPr/>
          </a:p>
        </p:txBody>
      </p:sp>
      <p:sp>
        <p:nvSpPr>
          <p:cNvPr id="200" name="Google Shape;20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Write the following command</a:t>
            </a:r>
            <a:endParaRPr/>
          </a:p>
          <a:p>
            <a:pPr indent="-228600" lvl="0" marL="228600" rtl="0" algn="l">
              <a:lnSpc>
                <a:spcPct val="90000"/>
              </a:lnSpc>
              <a:spcBef>
                <a:spcPts val="1000"/>
              </a:spcBef>
              <a:spcAft>
                <a:spcPts val="0"/>
              </a:spcAft>
              <a:buClr>
                <a:schemeClr val="dk1"/>
              </a:buClr>
              <a:buSzPts val="2800"/>
              <a:buChar char="•"/>
            </a:pPr>
            <a:r>
              <a:rPr b="1" lang="en-US"/>
              <a:t>make clean</a:t>
            </a:r>
            <a:endParaRPr/>
          </a:p>
          <a:p>
            <a:pPr indent="-228600" lvl="0" marL="228600" rtl="0" algn="l">
              <a:lnSpc>
                <a:spcPct val="90000"/>
              </a:lnSpc>
              <a:spcBef>
                <a:spcPts val="1000"/>
              </a:spcBef>
              <a:spcAft>
                <a:spcPts val="0"/>
              </a:spcAft>
              <a:buClr>
                <a:schemeClr val="dk1"/>
              </a:buClr>
              <a:buSzPts val="2800"/>
              <a:buChar char="•"/>
            </a:pPr>
            <a:r>
              <a:rPr lang="en-US"/>
              <a:t>This will clean your .</a:t>
            </a:r>
            <a:r>
              <a:rPr b="1" lang="en-US"/>
              <a:t>ko </a:t>
            </a:r>
            <a:r>
              <a:rPr lang="en-US"/>
              <a:t>other files created after build. Then rebuild by writing </a:t>
            </a:r>
            <a:r>
              <a:rPr b="1" lang="en-US"/>
              <a:t>make </a:t>
            </a:r>
            <a:r>
              <a:rPr lang="en-US"/>
              <a:t>command again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lang="en-US">
                <a:solidFill>
                  <a:schemeClr val="accent1"/>
                </a:solidFill>
              </a:rPr>
              <a:t>Necessary Commands</a:t>
            </a:r>
            <a:endParaRPr>
              <a:solidFill>
                <a:schemeClr val="accent1"/>
              </a:solidFill>
            </a:endParaRPr>
          </a:p>
        </p:txBody>
      </p:sp>
      <p:sp>
        <p:nvSpPr>
          <p:cNvPr id="206" name="Google Shape;20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All explanation is provided in the </a:t>
            </a:r>
            <a:r>
              <a:rPr b="1" lang="en-US"/>
              <a:t>web page </a:t>
            </a:r>
            <a:r>
              <a:rPr lang="en-US"/>
              <a:t>and </a:t>
            </a:r>
            <a:r>
              <a:rPr b="1" lang="en-US"/>
              <a:t>6</a:t>
            </a:r>
            <a:r>
              <a:rPr b="1" baseline="30000" lang="en-US"/>
              <a:t>th</a:t>
            </a:r>
            <a:r>
              <a:rPr b="1" lang="en-US"/>
              <a:t> video </a:t>
            </a:r>
            <a:r>
              <a:rPr lang="en-US"/>
              <a:t>of the </a:t>
            </a:r>
            <a:r>
              <a:rPr b="1" lang="en-US"/>
              <a:t>video series</a:t>
            </a:r>
            <a:r>
              <a:rPr lang="en-US"/>
              <a:t> that we have provided. Summary of steps is given below:</a:t>
            </a:r>
            <a:endParaRPr/>
          </a:p>
          <a:p>
            <a:pPr indent="-228600" lvl="0" marL="228600" rtl="0" algn="l">
              <a:lnSpc>
                <a:spcPct val="90000"/>
              </a:lnSpc>
              <a:spcBef>
                <a:spcPts val="1000"/>
              </a:spcBef>
              <a:spcAft>
                <a:spcPts val="0"/>
              </a:spcAft>
              <a:buClr>
                <a:schemeClr val="dk1"/>
              </a:buClr>
              <a:buSzPts val="2800"/>
              <a:buChar char="•"/>
            </a:pPr>
            <a:r>
              <a:rPr b="1" lang="en-US"/>
              <a:t>make clean</a:t>
            </a:r>
            <a:endParaRPr/>
          </a:p>
          <a:p>
            <a:pPr indent="-228600" lvl="0" marL="228600" rtl="0" algn="l">
              <a:lnSpc>
                <a:spcPct val="90000"/>
              </a:lnSpc>
              <a:spcBef>
                <a:spcPts val="1000"/>
              </a:spcBef>
              <a:spcAft>
                <a:spcPts val="0"/>
              </a:spcAft>
              <a:buClr>
                <a:schemeClr val="dk1"/>
              </a:buClr>
              <a:buSzPts val="2800"/>
              <a:buChar char="•"/>
            </a:pPr>
            <a:r>
              <a:rPr b="1" lang="en-US"/>
              <a:t>make</a:t>
            </a:r>
            <a:endParaRPr/>
          </a:p>
          <a:p>
            <a:pPr indent="-228600" lvl="0" marL="228600" rtl="0" algn="l">
              <a:lnSpc>
                <a:spcPct val="90000"/>
              </a:lnSpc>
              <a:spcBef>
                <a:spcPts val="1000"/>
              </a:spcBef>
              <a:spcAft>
                <a:spcPts val="0"/>
              </a:spcAft>
              <a:buClr>
                <a:schemeClr val="dk1"/>
              </a:buClr>
              <a:buSzPts val="2800"/>
              <a:buChar char="•"/>
            </a:pPr>
            <a:r>
              <a:rPr b="1" lang="en-US"/>
              <a:t>insmod Driver.ko</a:t>
            </a:r>
            <a:endParaRPr b="1"/>
          </a:p>
          <a:p>
            <a:pPr indent="-228600" lvl="0" marL="228600" rtl="0" algn="l">
              <a:lnSpc>
                <a:spcPct val="90000"/>
              </a:lnSpc>
              <a:spcBef>
                <a:spcPts val="1000"/>
              </a:spcBef>
              <a:spcAft>
                <a:spcPts val="0"/>
              </a:spcAft>
              <a:buClr>
                <a:schemeClr val="dk1"/>
              </a:buClr>
              <a:buSzPts val="2800"/>
              <a:buChar char="•"/>
            </a:pPr>
            <a:r>
              <a:rPr b="1" lang="en-US"/>
              <a:t>mknod /dev/memory c 240 0 </a:t>
            </a:r>
            <a:r>
              <a:rPr lang="en-US"/>
              <a:t>[Device file] [To see go to </a:t>
            </a:r>
            <a:r>
              <a:rPr b="1" lang="en-US"/>
              <a:t>/dev</a:t>
            </a:r>
            <a:r>
              <a:rPr lang="en-US"/>
              <a:t>]</a:t>
            </a:r>
            <a:endParaRPr/>
          </a:p>
          <a:p>
            <a:pPr indent="-228600" lvl="0" marL="228600" rtl="0" algn="l">
              <a:lnSpc>
                <a:spcPct val="90000"/>
              </a:lnSpc>
              <a:spcBef>
                <a:spcPts val="1000"/>
              </a:spcBef>
              <a:spcAft>
                <a:spcPts val="0"/>
              </a:spcAft>
              <a:buClr>
                <a:schemeClr val="dk1"/>
              </a:buClr>
              <a:buSzPts val="2800"/>
              <a:buChar char="•"/>
            </a:pPr>
            <a:r>
              <a:rPr b="1" lang="en-US"/>
              <a:t>chmod 666 /dev/memory </a:t>
            </a:r>
            <a:r>
              <a:rPr lang="en-US"/>
              <a:t>[Permission]</a:t>
            </a:r>
            <a:endParaRPr/>
          </a:p>
          <a:p>
            <a:pPr indent="-228600" lvl="0" marL="228600" rtl="0" algn="l">
              <a:lnSpc>
                <a:spcPct val="90000"/>
              </a:lnSpc>
              <a:spcBef>
                <a:spcPts val="1000"/>
              </a:spcBef>
              <a:spcAft>
                <a:spcPts val="0"/>
              </a:spcAft>
              <a:buClr>
                <a:schemeClr val="dk1"/>
              </a:buClr>
              <a:buSzPts val="2800"/>
              <a:buChar char="•"/>
            </a:pPr>
            <a:r>
              <a:rPr b="1" lang="en-US"/>
              <a:t>echo -n abcdef &gt;/dev/memory </a:t>
            </a:r>
            <a:r>
              <a:rPr lang="en-US"/>
              <a:t>[Write]</a:t>
            </a:r>
            <a:endParaRPr/>
          </a:p>
          <a:p>
            <a:pPr indent="-228600" lvl="0" marL="228600" rtl="0" algn="l">
              <a:lnSpc>
                <a:spcPct val="90000"/>
              </a:lnSpc>
              <a:spcBef>
                <a:spcPts val="1000"/>
              </a:spcBef>
              <a:spcAft>
                <a:spcPts val="0"/>
              </a:spcAft>
              <a:buClr>
                <a:schemeClr val="dk1"/>
              </a:buClr>
              <a:buSzPts val="2800"/>
              <a:buChar char="•"/>
            </a:pPr>
            <a:r>
              <a:rPr b="1" lang="en-US"/>
              <a:t>cat /dev/memory </a:t>
            </a:r>
            <a:r>
              <a:rPr lang="en-US"/>
              <a:t>[Read]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 </a:t>
            </a:r>
            <a:r>
              <a:rPr lang="en-US">
                <a:solidFill>
                  <a:srgbClr val="2E75B5"/>
                </a:solidFill>
              </a:rPr>
              <a:t>Write function</a:t>
            </a:r>
            <a:endParaRPr>
              <a:solidFill>
                <a:srgbClr val="2E75B5"/>
              </a:solidFill>
            </a:endParaRPr>
          </a:p>
        </p:txBody>
      </p:sp>
      <p:sp>
        <p:nvSpPr>
          <p:cNvPr id="212" name="Google Shape;21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lang="en-US"/>
              <a:t>ssize_t hello_write(struct file *pfile, const char __user *buffer, size_t length, loff_t *offset)</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lang="en-US"/>
              <a:t>	int nbytes;</a:t>
            </a:r>
            <a:endParaRPr/>
          </a:p>
          <a:p>
            <a:pPr indent="0" lvl="0" marL="0" rtl="0" algn="l">
              <a:lnSpc>
                <a:spcPct val="90000"/>
              </a:lnSpc>
              <a:spcBef>
                <a:spcPts val="1000"/>
              </a:spcBef>
              <a:spcAft>
                <a:spcPts val="0"/>
              </a:spcAft>
              <a:buClr>
                <a:schemeClr val="dk1"/>
              </a:buClr>
              <a:buSzPct val="100000"/>
              <a:buNone/>
            </a:pPr>
            <a:r>
              <a:rPr lang="en-US"/>
              <a:t>	nbytes = length - copy_from_user(mybuffer + *offset, buffer, length);</a:t>
            </a:r>
            <a:endParaRPr/>
          </a:p>
          <a:p>
            <a:pPr indent="0" lvl="0" marL="0" rtl="0" algn="l">
              <a:lnSpc>
                <a:spcPct val="90000"/>
              </a:lnSpc>
              <a:spcBef>
                <a:spcPts val="1000"/>
              </a:spcBef>
              <a:spcAft>
                <a:spcPts val="0"/>
              </a:spcAft>
              <a:buClr>
                <a:schemeClr val="dk1"/>
              </a:buClr>
              <a:buSzPct val="100000"/>
              <a:buNone/>
            </a:pPr>
            <a:r>
              <a:rPr lang="en-US"/>
              <a:t>	*offset += nbytes;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return nbytes;</a:t>
            </a:r>
            <a:endParaRPr/>
          </a:p>
          <a:p>
            <a:pPr indent="0" lvl="0" marL="0" rtl="0" algn="l">
              <a:lnSpc>
                <a:spcPct val="90000"/>
              </a:lnSpc>
              <a:spcBef>
                <a:spcPts val="1000"/>
              </a:spcBef>
              <a:spcAft>
                <a:spcPts val="0"/>
              </a:spcAft>
              <a:buClr>
                <a:schemeClr val="dk1"/>
              </a:buClr>
              <a:buSzPct val="100000"/>
              <a:buNone/>
            </a:pPr>
            <a:r>
              <a:rPr lang="en-US"/>
              <a:t>}</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 </a:t>
            </a:r>
            <a:r>
              <a:rPr lang="en-US">
                <a:solidFill>
                  <a:srgbClr val="2E75B5"/>
                </a:solidFill>
              </a:rPr>
              <a:t>Write function</a:t>
            </a:r>
            <a:endParaRPr/>
          </a:p>
        </p:txBody>
      </p:sp>
      <p:sp>
        <p:nvSpPr>
          <p:cNvPr id="218" name="Google Shape;21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echo -n abcdef &gt;/dev/memory</a:t>
            </a:r>
            <a:endParaRPr/>
          </a:p>
          <a:p>
            <a:pPr indent="-228600" lvl="0" marL="228600" rtl="0" algn="l">
              <a:lnSpc>
                <a:spcPct val="90000"/>
              </a:lnSpc>
              <a:spcBef>
                <a:spcPts val="1000"/>
              </a:spcBef>
              <a:spcAft>
                <a:spcPts val="0"/>
              </a:spcAft>
              <a:buClr>
                <a:schemeClr val="dk1"/>
              </a:buClr>
              <a:buSzPct val="100000"/>
              <a:buChar char="•"/>
            </a:pPr>
            <a:r>
              <a:rPr lang="en-US"/>
              <a:t>After this command</a:t>
            </a:r>
            <a:r>
              <a:rPr b="1" lang="en-US"/>
              <a:t> write function </a:t>
            </a:r>
            <a:r>
              <a:rPr lang="en-US"/>
              <a:t>invoked</a:t>
            </a:r>
            <a:endParaRPr/>
          </a:p>
          <a:p>
            <a:pPr indent="-228600" lvl="0" marL="228600" rtl="0" algn="l">
              <a:lnSpc>
                <a:spcPct val="90000"/>
              </a:lnSpc>
              <a:spcBef>
                <a:spcPts val="1000"/>
              </a:spcBef>
              <a:spcAft>
                <a:spcPts val="0"/>
              </a:spcAft>
              <a:buClr>
                <a:schemeClr val="dk1"/>
              </a:buClr>
              <a:buSzPct val="100000"/>
              <a:buChar char="•"/>
            </a:pPr>
            <a:r>
              <a:rPr lang="en-US"/>
              <a:t>This function has some change from the web page.</a:t>
            </a:r>
            <a:endParaRPr/>
          </a:p>
          <a:p>
            <a:pPr indent="0" lvl="0" marL="0" rtl="0" algn="l">
              <a:lnSpc>
                <a:spcPct val="90000"/>
              </a:lnSpc>
              <a:spcBef>
                <a:spcPts val="1000"/>
              </a:spcBef>
              <a:spcAft>
                <a:spcPts val="0"/>
              </a:spcAft>
              <a:buClr>
                <a:schemeClr val="dk1"/>
              </a:buClr>
              <a:buSzPct val="100000"/>
              <a:buNone/>
            </a:pPr>
            <a:r>
              <a:rPr lang="en-US"/>
              <a:t>nbytes = length - copy_from_user (mybuffer + *offset, buffer, length);</a:t>
            </a:r>
            <a:endParaRPr/>
          </a:p>
          <a:p>
            <a:pPr indent="-228600" lvl="0" marL="228600" rtl="0" algn="l">
              <a:lnSpc>
                <a:spcPct val="90000"/>
              </a:lnSpc>
              <a:spcBef>
                <a:spcPts val="1000"/>
              </a:spcBef>
              <a:spcAft>
                <a:spcPts val="0"/>
              </a:spcAft>
              <a:buClr>
                <a:schemeClr val="dk1"/>
              </a:buClr>
              <a:buSzPct val="100000"/>
              <a:buChar char="•"/>
            </a:pPr>
            <a:r>
              <a:rPr lang="en-US"/>
              <a:t>Here length = 6 bytes (‘</a:t>
            </a:r>
            <a:r>
              <a:rPr b="1" lang="en-US"/>
              <a:t>a’b’c’d’e’f’)</a:t>
            </a:r>
            <a:endParaRPr/>
          </a:p>
          <a:p>
            <a:pPr indent="-228600" lvl="0" marL="228600" rtl="0" algn="l">
              <a:lnSpc>
                <a:spcPct val="90000"/>
              </a:lnSpc>
              <a:spcBef>
                <a:spcPts val="1000"/>
              </a:spcBef>
              <a:spcAft>
                <a:spcPts val="0"/>
              </a:spcAft>
              <a:buClr>
                <a:schemeClr val="dk1"/>
              </a:buClr>
              <a:buSzPct val="100000"/>
              <a:buChar char="•"/>
            </a:pPr>
            <a:r>
              <a:rPr lang="en-US"/>
              <a:t>*offset = 0 for first call.</a:t>
            </a:r>
            <a:endParaRPr/>
          </a:p>
          <a:p>
            <a:pPr indent="-228600" lvl="0" marL="228600" rtl="0" algn="l">
              <a:lnSpc>
                <a:spcPct val="90000"/>
              </a:lnSpc>
              <a:spcBef>
                <a:spcPts val="1000"/>
              </a:spcBef>
              <a:spcAft>
                <a:spcPts val="0"/>
              </a:spcAft>
              <a:buClr>
                <a:schemeClr val="dk1"/>
              </a:buClr>
              <a:buSzPct val="100000"/>
              <a:buChar char="•"/>
            </a:pPr>
            <a:r>
              <a:rPr b="1" lang="en-US"/>
              <a:t>mybuffer</a:t>
            </a:r>
            <a:r>
              <a:rPr lang="en-US"/>
              <a:t> is in kernel space. So, we write 6 bytes data to </a:t>
            </a:r>
            <a:r>
              <a:rPr b="1" lang="en-US"/>
              <a:t>mybuffer</a:t>
            </a:r>
            <a:r>
              <a:rPr lang="en-US"/>
              <a:t> from user </a:t>
            </a:r>
            <a:r>
              <a:rPr b="1" lang="en-US"/>
              <a:t>buffer</a:t>
            </a:r>
            <a:r>
              <a:rPr lang="en-US"/>
              <a:t> </a:t>
            </a:r>
            <a:endParaRPr/>
          </a:p>
          <a:p>
            <a:pPr indent="-228600" lvl="0" marL="228600" rtl="0" algn="l">
              <a:lnSpc>
                <a:spcPct val="90000"/>
              </a:lnSpc>
              <a:spcBef>
                <a:spcPts val="1000"/>
              </a:spcBef>
              <a:spcAft>
                <a:spcPts val="0"/>
              </a:spcAft>
              <a:buClr>
                <a:schemeClr val="dk1"/>
              </a:buClr>
              <a:buSzPct val="100000"/>
              <a:buChar char="•"/>
            </a:pPr>
            <a:r>
              <a:rPr lang="en-US"/>
              <a:t>copy_from_user (mybuffer + *offset, buffer, length) -&gt; returns number of bytes for unsuccessful transfer.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 </a:t>
            </a:r>
            <a:r>
              <a:rPr lang="en-US">
                <a:solidFill>
                  <a:srgbClr val="2E75B5"/>
                </a:solidFill>
              </a:rPr>
              <a:t>Write function</a:t>
            </a:r>
            <a:endParaRPr/>
          </a:p>
        </p:txBody>
      </p:sp>
      <p:sp>
        <p:nvSpPr>
          <p:cNvPr id="224" name="Google Shape;22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nbytes = length - copy_from_user (mybuffer + *offset, buffer, length);</a:t>
            </a:r>
            <a:endParaRPr/>
          </a:p>
          <a:p>
            <a:pPr indent="-228600" lvl="0" marL="228600" rtl="0" algn="l">
              <a:lnSpc>
                <a:spcPct val="90000"/>
              </a:lnSpc>
              <a:spcBef>
                <a:spcPts val="1000"/>
              </a:spcBef>
              <a:spcAft>
                <a:spcPts val="0"/>
              </a:spcAft>
              <a:buClr>
                <a:schemeClr val="dk1"/>
              </a:buClr>
              <a:buSzPts val="2800"/>
              <a:buChar char="•"/>
            </a:pPr>
            <a:r>
              <a:rPr lang="en-US"/>
              <a:t>So, </a:t>
            </a:r>
            <a:r>
              <a:rPr b="1" lang="en-US"/>
              <a:t>nbytes</a:t>
            </a:r>
            <a:r>
              <a:rPr lang="en-US"/>
              <a:t> = 6 – 0 = 6</a:t>
            </a:r>
            <a:endParaRPr/>
          </a:p>
          <a:p>
            <a:pPr indent="-228600" lvl="0" marL="228600" rtl="0" algn="l">
              <a:lnSpc>
                <a:spcPct val="90000"/>
              </a:lnSpc>
              <a:spcBef>
                <a:spcPts val="1000"/>
              </a:spcBef>
              <a:spcAft>
                <a:spcPts val="0"/>
              </a:spcAft>
              <a:buClr>
                <a:schemeClr val="dk1"/>
              </a:buClr>
              <a:buSzPts val="2800"/>
              <a:buChar char="•"/>
            </a:pPr>
            <a:r>
              <a:rPr lang="en-US"/>
              <a:t>*offset += nbytes;</a:t>
            </a:r>
            <a:endParaRPr/>
          </a:p>
          <a:p>
            <a:pPr indent="0" lvl="0" marL="0" rtl="0" algn="l">
              <a:lnSpc>
                <a:spcPct val="90000"/>
              </a:lnSpc>
              <a:spcBef>
                <a:spcPts val="1000"/>
              </a:spcBef>
              <a:spcAft>
                <a:spcPts val="0"/>
              </a:spcAft>
              <a:buClr>
                <a:schemeClr val="dk1"/>
              </a:buClr>
              <a:buSzPts val="2800"/>
              <a:buNone/>
            </a:pPr>
            <a:r>
              <a:rPr b="1" lang="en-US"/>
              <a:t>-&gt; Offset</a:t>
            </a:r>
            <a:r>
              <a:rPr lang="en-US"/>
              <a:t> = 6</a:t>
            </a:r>
            <a:endParaRPr/>
          </a:p>
          <a:p>
            <a:pPr indent="-228600" lvl="0" marL="228600" rtl="0" algn="l">
              <a:lnSpc>
                <a:spcPct val="90000"/>
              </a:lnSpc>
              <a:spcBef>
                <a:spcPts val="1000"/>
              </a:spcBef>
              <a:spcAft>
                <a:spcPts val="0"/>
              </a:spcAft>
              <a:buClr>
                <a:schemeClr val="dk1"/>
              </a:buClr>
              <a:buSzPts val="2800"/>
              <a:buChar char="•"/>
            </a:pPr>
            <a:r>
              <a:rPr lang="en-US"/>
              <a:t>return nbytes;</a:t>
            </a:r>
            <a:endParaRPr/>
          </a:p>
          <a:p>
            <a:pPr indent="0" lvl="0" marL="0" rtl="0" algn="l">
              <a:lnSpc>
                <a:spcPct val="90000"/>
              </a:lnSpc>
              <a:spcBef>
                <a:spcPts val="1000"/>
              </a:spcBef>
              <a:spcAft>
                <a:spcPts val="0"/>
              </a:spcAft>
              <a:buClr>
                <a:schemeClr val="dk1"/>
              </a:buClr>
              <a:buSzPts val="2800"/>
              <a:buNone/>
            </a:pPr>
            <a:r>
              <a:rPr b="1" lang="en-US"/>
              <a:t>-&gt; Return</a:t>
            </a:r>
            <a:r>
              <a:rPr lang="en-US"/>
              <a:t> 6</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Read function</a:t>
            </a:r>
            <a:endParaRPr>
              <a:solidFill>
                <a:srgbClr val="2E75B5"/>
              </a:solidFill>
            </a:endParaRPr>
          </a:p>
        </p:txBody>
      </p:sp>
      <p:sp>
        <p:nvSpPr>
          <p:cNvPr id="230" name="Google Shape;23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ssize_t hello_read(struct file *pfile, char __user *buffer, size_t length, loff_t *offset)</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copy_to_user(buffer, mybuffer + *offset, length);</a:t>
            </a:r>
            <a:endParaRPr/>
          </a:p>
          <a:p>
            <a:pPr indent="0" lvl="0" marL="0" rtl="0" algn="l">
              <a:lnSpc>
                <a:spcPct val="90000"/>
              </a:lnSpc>
              <a:spcBef>
                <a:spcPts val="1000"/>
              </a:spcBef>
              <a:spcAft>
                <a:spcPts val="0"/>
              </a:spcAft>
              <a:buClr>
                <a:schemeClr val="dk1"/>
              </a:buClr>
              <a:buSzPts val="2800"/>
              <a:buNone/>
            </a:pP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Read function</a:t>
            </a:r>
            <a:endParaRPr/>
          </a:p>
        </p:txBody>
      </p:sp>
      <p:sp>
        <p:nvSpPr>
          <p:cNvPr id="236" name="Google Shape;23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function has some change from the web page.</a:t>
            </a:r>
            <a:endParaRPr/>
          </a:p>
          <a:p>
            <a:pPr indent="-228600" lvl="0" marL="228600" rtl="0" algn="l">
              <a:lnSpc>
                <a:spcPct val="90000"/>
              </a:lnSpc>
              <a:spcBef>
                <a:spcPts val="1000"/>
              </a:spcBef>
              <a:spcAft>
                <a:spcPts val="0"/>
              </a:spcAft>
              <a:buClr>
                <a:schemeClr val="dk1"/>
              </a:buClr>
              <a:buSzPts val="2800"/>
              <a:buChar char="•"/>
            </a:pPr>
            <a:r>
              <a:rPr lang="en-US"/>
              <a:t>Here </a:t>
            </a:r>
            <a:r>
              <a:rPr b="1" lang="en-US"/>
              <a:t>length</a:t>
            </a:r>
            <a:r>
              <a:rPr lang="en-US"/>
              <a:t> is the length of user buffer where we move data from kernel.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lang="en-US">
                <a:solidFill>
                  <a:schemeClr val="accent1"/>
                </a:solidFill>
              </a:rPr>
              <a:t>KMALLOC</a:t>
            </a:r>
            <a:endParaRPr>
              <a:solidFill>
                <a:schemeClr val="accent1"/>
              </a:solidFill>
            </a:endParaRPr>
          </a:p>
        </p:txBody>
      </p:sp>
      <p:sp>
        <p:nvSpPr>
          <p:cNvPr id="242" name="Google Shape;24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IMPORTANT:</a:t>
            </a:r>
            <a:endParaRPr/>
          </a:p>
          <a:p>
            <a:pPr indent="0" lvl="0" marL="0" rtl="0" algn="l">
              <a:lnSpc>
                <a:spcPct val="90000"/>
              </a:lnSpc>
              <a:spcBef>
                <a:spcPts val="1000"/>
              </a:spcBef>
              <a:spcAft>
                <a:spcPts val="0"/>
              </a:spcAft>
              <a:buClr>
                <a:schemeClr val="dk1"/>
              </a:buClr>
              <a:buSzPts val="2800"/>
              <a:buNone/>
            </a:pPr>
            <a:r>
              <a:rPr lang="en-US"/>
              <a:t>mybuffer=kmalloc(1,GFP_KERNEL);</a:t>
            </a:r>
            <a:endParaRPr/>
          </a:p>
          <a:p>
            <a:pPr indent="0" lvl="0" marL="0" rtl="0" algn="l">
              <a:lnSpc>
                <a:spcPct val="90000"/>
              </a:lnSpc>
              <a:spcBef>
                <a:spcPts val="1000"/>
              </a:spcBef>
              <a:spcAft>
                <a:spcPts val="0"/>
              </a:spcAft>
              <a:buClr>
                <a:schemeClr val="dk1"/>
              </a:buClr>
              <a:buSzPts val="2800"/>
              <a:buNone/>
            </a:pPr>
            <a:r>
              <a:rPr lang="en-US"/>
              <a:t>memset(mybuffer,'\0',1);</a:t>
            </a:r>
            <a:endParaRPr/>
          </a:p>
          <a:p>
            <a:pPr indent="0" lvl="0" marL="0" rtl="0" algn="l">
              <a:lnSpc>
                <a:spcPct val="90000"/>
              </a:lnSpc>
              <a:spcBef>
                <a:spcPts val="1000"/>
              </a:spcBef>
              <a:spcAft>
                <a:spcPts val="0"/>
              </a:spcAft>
              <a:buClr>
                <a:srgbClr val="FF0000"/>
              </a:buClr>
              <a:buSzPts val="2800"/>
              <a:buNone/>
            </a:pPr>
            <a:r>
              <a:rPr lang="en-US">
                <a:solidFill>
                  <a:srgbClr val="FF0000"/>
                </a:solidFill>
              </a:rPr>
              <a:t>Here 1 is page size. Your page size can be of 32 or 64 byte. Commands to see:</a:t>
            </a:r>
            <a:endParaRPr/>
          </a:p>
          <a:p>
            <a:pPr indent="0" lvl="0" marL="0" rtl="0" algn="l">
              <a:lnSpc>
                <a:spcPct val="90000"/>
              </a:lnSpc>
              <a:spcBef>
                <a:spcPts val="1000"/>
              </a:spcBef>
              <a:spcAft>
                <a:spcPts val="0"/>
              </a:spcAft>
              <a:buClr>
                <a:schemeClr val="dk1"/>
              </a:buClr>
              <a:buSzPts val="2800"/>
              <a:buNone/>
            </a:pPr>
            <a:r>
              <a:rPr lang="en-US"/>
              <a:t>Getconf PAGESIZE or</a:t>
            </a:r>
            <a:endParaRPr/>
          </a:p>
          <a:p>
            <a:pPr indent="0" lvl="0" marL="0" rtl="0" algn="l">
              <a:lnSpc>
                <a:spcPct val="90000"/>
              </a:lnSpc>
              <a:spcBef>
                <a:spcPts val="1000"/>
              </a:spcBef>
              <a:spcAft>
                <a:spcPts val="0"/>
              </a:spcAft>
              <a:buClr>
                <a:schemeClr val="dk1"/>
              </a:buClr>
              <a:buSzPts val="2800"/>
              <a:buNone/>
            </a:pPr>
            <a:r>
              <a:rPr lang="en-US"/>
              <a:t>Getconf PAGE_SIZE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a:solidFill>
                  <a:srgbClr val="FF0000"/>
                </a:solidFill>
              </a:rPr>
              <a:t>Attention Please ☺</a:t>
            </a:r>
            <a:endParaRPr b="1">
              <a:solidFill>
                <a:srgbClr val="FF0000"/>
              </a:solidFill>
            </a:endParaRPr>
          </a:p>
        </p:txBody>
      </p:sp>
      <p:sp>
        <p:nvSpPr>
          <p:cNvPr id="248" name="Google Shape;24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You must practice these workflow for proper understanding. Use </a:t>
            </a:r>
            <a:r>
              <a:rPr b="1" lang="en-US">
                <a:solidFill>
                  <a:srgbClr val="FF0000"/>
                </a:solidFill>
              </a:rPr>
              <a:t>files </a:t>
            </a:r>
            <a:r>
              <a:rPr lang="en-US">
                <a:solidFill>
                  <a:srgbClr val="FF0000"/>
                </a:solidFill>
              </a:rPr>
              <a:t>and </a:t>
            </a:r>
            <a:r>
              <a:rPr b="1" lang="en-US">
                <a:solidFill>
                  <a:srgbClr val="FF0000"/>
                </a:solidFill>
              </a:rPr>
              <a:t>videos.</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 Otherwise you can not give answers to your VIVA questions.</a:t>
            </a:r>
            <a:endParaRPr/>
          </a:p>
          <a:p>
            <a:pPr indent="-228600" lvl="0" marL="228600" rtl="0" algn="l">
              <a:lnSpc>
                <a:spcPct val="90000"/>
              </a:lnSpc>
              <a:spcBef>
                <a:spcPts val="1000"/>
              </a:spcBef>
              <a:spcAft>
                <a:spcPts val="0"/>
              </a:spcAft>
              <a:buClr>
                <a:schemeClr val="dk1"/>
              </a:buClr>
              <a:buSzPts val="2800"/>
              <a:buChar char="•"/>
            </a:pPr>
            <a:r>
              <a:rPr lang="en-US"/>
              <a:t>Thank you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What are kernel modules?</a:t>
            </a:r>
            <a:br>
              <a:rPr lang="en-US"/>
            </a:br>
            <a:r>
              <a:rPr lang="en-US"/>
              <a:t>Kernel modules are pieces of code, which can be loaded and unloaded from a kernel, on demand. A Linux Kernel Module (</a:t>
            </a:r>
            <a:r>
              <a:rPr b="1" lang="en-US"/>
              <a:t>LKM</a:t>
            </a:r>
            <a:r>
              <a:rPr lang="en-US"/>
              <a:t>) can be added at run time without even requiring a reboot or even a rebuild of the running kernel. The LKM will have </a:t>
            </a:r>
            <a:r>
              <a:rPr b="1" lang="en-US"/>
              <a:t>a</a:t>
            </a:r>
            <a:r>
              <a:rPr b="1" i="1" lang="en-US"/>
              <a:t>.ko</a:t>
            </a:r>
            <a:r>
              <a:rPr lang="en-US"/>
              <a:t> extension.</a:t>
            </a:r>
            <a:endParaRPr/>
          </a:p>
          <a:p>
            <a:pPr indent="-228600" lvl="0" marL="228600" rtl="0" algn="l">
              <a:lnSpc>
                <a:spcPct val="90000"/>
              </a:lnSpc>
              <a:spcBef>
                <a:spcPts val="1000"/>
              </a:spcBef>
              <a:spcAft>
                <a:spcPts val="0"/>
              </a:spcAft>
              <a:buClr>
                <a:schemeClr val="dk1"/>
              </a:buClr>
              <a:buSzPct val="100000"/>
              <a:buChar char="•"/>
            </a:pPr>
            <a:r>
              <a:rPr lang="en-US"/>
              <a:t>The </a:t>
            </a:r>
            <a:r>
              <a:rPr b="1" lang="en-US"/>
              <a:t>LKM</a:t>
            </a:r>
            <a:r>
              <a:rPr lang="en-US"/>
              <a:t> will act as the interface between a user space application and the Linux kernel. Any request to access the hardware from an application goes via the </a:t>
            </a:r>
            <a:r>
              <a:rPr b="1" lang="en-US"/>
              <a:t>LKM</a:t>
            </a:r>
            <a:r>
              <a:rPr lang="en-US"/>
              <a:t> to the kernel, and then to the actual hardware (see Figure in the next slide).</a:t>
            </a:r>
            <a:endParaRPr/>
          </a:p>
          <a:p>
            <a:pPr indent="-228600" lvl="0" marL="228600" rtl="0" algn="l">
              <a:lnSpc>
                <a:spcPct val="90000"/>
              </a:lnSpc>
              <a:spcBef>
                <a:spcPts val="1000"/>
              </a:spcBef>
              <a:spcAft>
                <a:spcPts val="0"/>
              </a:spcAft>
              <a:buClr>
                <a:schemeClr val="dk1"/>
              </a:buClr>
              <a:buSzPct val="100000"/>
              <a:buChar char="•"/>
            </a:pPr>
            <a:r>
              <a:rPr lang="en-US"/>
              <a:t>To know the list of modules running in a Linux kernel you can use the ‘</a:t>
            </a:r>
            <a:r>
              <a:rPr b="1" lang="en-US"/>
              <a:t>lsmod</a:t>
            </a:r>
            <a:r>
              <a:rPr lang="en-US"/>
              <a:t>’ command, which actually gives the list of running modules at that point of time, by reading</a:t>
            </a:r>
            <a:r>
              <a:rPr i="1" lang="en-US"/>
              <a:t> ‘/</a:t>
            </a:r>
            <a:r>
              <a:rPr b="1" i="1" lang="en-US"/>
              <a:t>proc/modules</a:t>
            </a:r>
            <a:r>
              <a:rPr i="1" lang="en-US"/>
              <a:t>’</a:t>
            </a:r>
            <a:r>
              <a:rPr lang="en-US"/>
              <a:t> as shown in Figure.</a:t>
            </a:r>
            <a:br>
              <a:rPr lang="en-US"/>
            </a:br>
            <a:r>
              <a:rPr lang="en-US"/>
              <a:t>Kernel modules can be broadly categorized as character, block or network modules.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pic>
        <p:nvPicPr>
          <p:cNvPr descr="Figure1" id="103" name="Google Shape;103;p4"/>
          <p:cNvPicPr preferRelativeResize="0"/>
          <p:nvPr>
            <p:ph idx="1" type="body"/>
          </p:nvPr>
        </p:nvPicPr>
        <p:blipFill rotWithShape="1">
          <a:blip r:embed="rId3">
            <a:alphaModFix/>
          </a:blip>
          <a:srcRect b="0" l="0" r="0" t="0"/>
          <a:stretch/>
        </p:blipFill>
        <p:spPr>
          <a:xfrm>
            <a:off x="7118728" y="1369267"/>
            <a:ext cx="4645641" cy="4760348"/>
          </a:xfrm>
          <a:prstGeom prst="rect">
            <a:avLst/>
          </a:prstGeom>
          <a:noFill/>
          <a:ln>
            <a:noFill/>
          </a:ln>
        </p:spPr>
      </p:pic>
      <p:pic>
        <p:nvPicPr>
          <p:cNvPr descr="Figure2" id="104" name="Google Shape;104;p4"/>
          <p:cNvPicPr preferRelativeResize="0"/>
          <p:nvPr/>
        </p:nvPicPr>
        <p:blipFill rotWithShape="1">
          <a:blip r:embed="rId4">
            <a:alphaModFix/>
          </a:blip>
          <a:srcRect b="0" l="0" r="0" t="0"/>
          <a:stretch/>
        </p:blipFill>
        <p:spPr>
          <a:xfrm>
            <a:off x="114631" y="2818822"/>
            <a:ext cx="6828537" cy="27892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t>Kernel module management commands:</a:t>
            </a:r>
            <a:br>
              <a:rPr lang="en-US"/>
            </a:br>
            <a:r>
              <a:rPr b="1" i="1" lang="en-US"/>
              <a:t>insmod &lt;module-name&gt;:</a:t>
            </a:r>
            <a:r>
              <a:rPr lang="en-US"/>
              <a:t> This command is to insert the new module into the kernel</a:t>
            </a:r>
            <a:br>
              <a:rPr lang="en-US"/>
            </a:br>
            <a:r>
              <a:rPr b="1" i="1" lang="en-US"/>
              <a:t>lsmod</a:t>
            </a:r>
            <a:r>
              <a:rPr b="1" lang="en-US"/>
              <a:t>: </a:t>
            </a:r>
            <a:r>
              <a:rPr lang="en-US"/>
              <a:t>This lists the modules that are currently loaded in the kernel</a:t>
            </a:r>
            <a:br>
              <a:rPr lang="en-US"/>
            </a:br>
            <a:r>
              <a:rPr b="1" i="1" lang="en-US"/>
              <a:t>modinfo &lt;module-name&gt;:</a:t>
            </a:r>
            <a:r>
              <a:rPr lang="en-US"/>
              <a:t> This is to get complete information about the module</a:t>
            </a:r>
            <a:br>
              <a:rPr lang="en-US"/>
            </a:br>
            <a:r>
              <a:rPr b="1" i="1" lang="en-US"/>
              <a:t>rmmod &lt;module-name&gt;</a:t>
            </a:r>
            <a:r>
              <a:rPr b="1" lang="en-US"/>
              <a:t>: </a:t>
            </a:r>
            <a:r>
              <a:rPr lang="en-US"/>
              <a:t>This command is to remove the module from the kernel</a:t>
            </a:r>
            <a:br>
              <a:rPr lang="en-US"/>
            </a:br>
            <a:r>
              <a:rPr b="1" lang="en-US"/>
              <a:t>modprobe &lt;module-name&gt;: </a:t>
            </a:r>
            <a:r>
              <a:rPr lang="en-US"/>
              <a:t>This works the same as insmod but it uses ‘Module Stacking’ to load any module that is required to load the current module.</a:t>
            </a:r>
            <a:br>
              <a:rPr lang="en-US"/>
            </a:br>
            <a:r>
              <a:rPr b="1" i="1" lang="en-US"/>
              <a:t>modprobe r &lt;module&gt;:</a:t>
            </a:r>
            <a:r>
              <a:rPr lang="en-US"/>
              <a:t> To remove the module from the kernel</a:t>
            </a:r>
            <a:br>
              <a:rPr lang="en-US"/>
            </a:br>
            <a:r>
              <a:rPr b="1" i="1" lang="en-US"/>
              <a:t>dmesg</a:t>
            </a:r>
            <a:r>
              <a:rPr b="1" lang="en-US"/>
              <a:t>: </a:t>
            </a:r>
            <a:r>
              <a:rPr lang="en-US"/>
              <a:t>Shows the contents of the kernel ring buffer</a:t>
            </a:r>
            <a:br>
              <a:rPr lang="en-US"/>
            </a:br>
            <a:r>
              <a:rPr lang="en-US"/>
              <a:t>For an example of how to use module management commands, please refer to Figure in the next slide.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c11fdc2194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16" name="Google Shape;116;g1c11fdc2194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pic>
        <p:nvPicPr>
          <p:cNvPr descr="Figure3" id="122" name="Google Shape;122;p6"/>
          <p:cNvPicPr preferRelativeResize="0"/>
          <p:nvPr>
            <p:ph idx="1" type="body"/>
          </p:nvPr>
        </p:nvPicPr>
        <p:blipFill rotWithShape="1">
          <a:blip r:embed="rId3">
            <a:alphaModFix/>
          </a:blip>
          <a:srcRect b="0" l="0" r="0" t="0"/>
          <a:stretch/>
        </p:blipFill>
        <p:spPr>
          <a:xfrm>
            <a:off x="1583922" y="1881756"/>
            <a:ext cx="9024155" cy="43744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28" name="Google Shape;12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#include &lt;linux/init.h&gt;</a:t>
            </a:r>
            <a:endParaRPr/>
          </a:p>
          <a:p>
            <a:pPr indent="0" lvl="0" marL="0" rtl="0" algn="l">
              <a:lnSpc>
                <a:spcPct val="90000"/>
              </a:lnSpc>
              <a:spcBef>
                <a:spcPts val="1000"/>
              </a:spcBef>
              <a:spcAft>
                <a:spcPts val="0"/>
              </a:spcAft>
              <a:buClr>
                <a:schemeClr val="dk1"/>
              </a:buClr>
              <a:buSzPts val="1800"/>
              <a:buNone/>
            </a:pPr>
            <a:r>
              <a:rPr lang="en-US" sz="1800"/>
              <a:t>#include &lt;linux/module.h&gt;</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int hello_init(void){     </a:t>
            </a:r>
            <a:endParaRPr sz="1800"/>
          </a:p>
          <a:p>
            <a:pPr indent="0" lvl="0" marL="0" rtl="0" algn="l">
              <a:lnSpc>
                <a:spcPct val="90000"/>
              </a:lnSpc>
              <a:spcBef>
                <a:spcPts val="1000"/>
              </a:spcBef>
              <a:spcAft>
                <a:spcPts val="0"/>
              </a:spcAft>
              <a:buClr>
                <a:schemeClr val="dk1"/>
              </a:buClr>
              <a:buSzPts val="1800"/>
              <a:buNone/>
            </a:pPr>
            <a:r>
              <a:rPr lang="en-US" sz="1800"/>
              <a:t>     printk(KERN_ALERT "TEST: Hello world\n");</a:t>
            </a:r>
            <a:endParaRPr/>
          </a:p>
          <a:p>
            <a:pPr indent="0" lvl="0" marL="0" rtl="0" algn="l">
              <a:lnSpc>
                <a:spcPct val="90000"/>
              </a:lnSpc>
              <a:spcBef>
                <a:spcPts val="1000"/>
              </a:spcBef>
              <a:spcAft>
                <a:spcPts val="0"/>
              </a:spcAft>
              <a:buClr>
                <a:schemeClr val="dk1"/>
              </a:buClr>
              <a:buSzPts val="1800"/>
              <a:buNone/>
            </a:pPr>
            <a:r>
              <a:rPr lang="en-US" sz="1800"/>
              <a:t>          return 0;</a:t>
            </a:r>
            <a:endParaRPr/>
          </a:p>
          <a:p>
            <a:pPr indent="0" lvl="0" marL="0" rtl="0" algn="l">
              <a:lnSpc>
                <a:spcPct val="90000"/>
              </a:lnSpc>
              <a:spcBef>
                <a:spcPts val="1000"/>
              </a:spcBef>
              <a:spcAft>
                <a:spcPts val="0"/>
              </a:spcAft>
              <a:buClr>
                <a:schemeClr val="dk1"/>
              </a:buClr>
              <a:buSzPts val="1800"/>
              <a:buNone/>
            </a:pPr>
            <a:r>
              <a:rPr lang="en-US" sz="1800"/>
              <a:t>}</a:t>
            </a:r>
            <a:endParaRPr/>
          </a:p>
          <a:p>
            <a:pPr indent="0" lvl="0" marL="0" rtl="0" algn="l">
              <a:lnSpc>
                <a:spcPct val="90000"/>
              </a:lnSpc>
              <a:spcBef>
                <a:spcPts val="1000"/>
              </a:spcBef>
              <a:spcAft>
                <a:spcPts val="0"/>
              </a:spcAft>
              <a:buClr>
                <a:schemeClr val="dk1"/>
              </a:buClr>
              <a:buSzPts val="1800"/>
              <a:buNone/>
            </a:pPr>
            <a:r>
              <a:rPr lang="en-US" sz="1800"/>
              <a:t>void hello_exit(void){</a:t>
            </a:r>
            <a:endParaRPr/>
          </a:p>
          <a:p>
            <a:pPr indent="0" lvl="0" marL="0" rtl="0" algn="l">
              <a:lnSpc>
                <a:spcPct val="90000"/>
              </a:lnSpc>
              <a:spcBef>
                <a:spcPts val="1000"/>
              </a:spcBef>
              <a:spcAft>
                <a:spcPts val="0"/>
              </a:spcAft>
              <a:buClr>
                <a:schemeClr val="dk1"/>
              </a:buClr>
              <a:buSzPts val="1800"/>
              <a:buNone/>
            </a:pPr>
            <a:r>
              <a:rPr lang="en-US" sz="1800"/>
              <a:t>     printk(KERN_ALERT "TEST: Good bye\n"); </a:t>
            </a:r>
            <a:endParaRPr/>
          </a:p>
          <a:p>
            <a:pPr indent="0" lvl="0" marL="0" rtl="0" algn="l">
              <a:lnSpc>
                <a:spcPct val="90000"/>
              </a:lnSpc>
              <a:spcBef>
                <a:spcPts val="1000"/>
              </a:spcBef>
              <a:spcAft>
                <a:spcPts val="0"/>
              </a:spcAft>
              <a:buClr>
                <a:schemeClr val="dk1"/>
              </a:buClr>
              <a:buSzPts val="1800"/>
              <a:buNone/>
            </a:pPr>
            <a:r>
              <a:rPr lang="en-US" sz="1800"/>
              <a:t>}</a:t>
            </a:r>
            <a:endParaRPr/>
          </a:p>
          <a:p>
            <a:pPr indent="0" lvl="0" marL="0" rtl="0" algn="l">
              <a:lnSpc>
                <a:spcPct val="90000"/>
              </a:lnSpc>
              <a:spcBef>
                <a:spcPts val="1000"/>
              </a:spcBef>
              <a:spcAft>
                <a:spcPts val="0"/>
              </a:spcAft>
              <a:buClr>
                <a:schemeClr val="dk1"/>
              </a:buClr>
              <a:buSzPts val="1800"/>
              <a:buNone/>
            </a:pPr>
            <a:r>
              <a:rPr lang="en-US" sz="1800"/>
              <a:t>module_init(hello_init);</a:t>
            </a:r>
            <a:endParaRPr/>
          </a:p>
          <a:p>
            <a:pPr indent="0" lvl="0" marL="0" rtl="0" algn="l">
              <a:lnSpc>
                <a:spcPct val="90000"/>
              </a:lnSpc>
              <a:spcBef>
                <a:spcPts val="1000"/>
              </a:spcBef>
              <a:spcAft>
                <a:spcPts val="0"/>
              </a:spcAft>
              <a:buClr>
                <a:schemeClr val="dk1"/>
              </a:buClr>
              <a:buSzPts val="1800"/>
              <a:buNone/>
            </a:pPr>
            <a:r>
              <a:rPr lang="en-US" sz="1800"/>
              <a:t>module_exit(hello_exit);</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838200" y="1470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E75B5"/>
              </a:buClr>
              <a:buSzPts val="4400"/>
              <a:buFont typeface="Calibri"/>
              <a:buNone/>
            </a:pPr>
            <a:r>
              <a:rPr lang="en-US">
                <a:solidFill>
                  <a:srgbClr val="2E75B5"/>
                </a:solidFill>
              </a:rPr>
              <a:t>KERNEL MODULE</a:t>
            </a:r>
            <a:endParaRPr/>
          </a:p>
        </p:txBody>
      </p:sp>
      <p:sp>
        <p:nvSpPr>
          <p:cNvPr id="134" name="Google Shape;13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hello_init(): </a:t>
            </a:r>
            <a:r>
              <a:rPr lang="en-US"/>
              <a:t>This is called when the module is inserted into the kernel using </a:t>
            </a:r>
            <a:r>
              <a:rPr b="1" lang="en-US"/>
              <a:t>insmod</a:t>
            </a:r>
            <a:r>
              <a:rPr lang="en-US"/>
              <a:t>. This function gets invoked by the ‘</a:t>
            </a:r>
            <a:r>
              <a:rPr b="1" lang="en-US"/>
              <a:t>module_init</a:t>
            </a:r>
            <a:r>
              <a:rPr lang="en-US"/>
              <a:t>’ macro. The </a:t>
            </a:r>
            <a:r>
              <a:rPr b="1" lang="en-US"/>
              <a:t>init</a:t>
            </a:r>
            <a:r>
              <a:rPr lang="en-US"/>
              <a:t> function is responsible for registering the module with the kernel.</a:t>
            </a:r>
            <a:br>
              <a:rPr lang="en-US"/>
            </a:br>
            <a:r>
              <a:rPr b="1" lang="en-US"/>
              <a:t>hello_exit(): </a:t>
            </a:r>
            <a:r>
              <a:rPr lang="en-US"/>
              <a:t>This function is called when the module is removed from the kernel using </a:t>
            </a:r>
            <a:r>
              <a:rPr b="1" lang="en-US"/>
              <a:t>rmmod</a:t>
            </a:r>
            <a:r>
              <a:rPr lang="en-US"/>
              <a:t>. This function gets invoked by the ‘</a:t>
            </a:r>
            <a:r>
              <a:rPr b="1" lang="en-US"/>
              <a:t>module_exit</a:t>
            </a:r>
            <a:r>
              <a:rPr lang="en-US"/>
              <a:t>’ macro. This function removes and cleans up the inserted module.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2015-01-04T05:48:47Z</dcterms:created>
  <dc:creator>Jakaria Rabbi</dc:creator>
</cp:coreProperties>
</file>