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dp" ContentType="image/vnd.ms-photo"/>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75" r:id="rId1"/>
  </p:sldMasterIdLst>
  <p:notesMasterIdLst>
    <p:notesMasterId r:id="rId44"/>
  </p:notesMasterIdLst>
  <p:handoutMasterIdLst>
    <p:handoutMasterId r:id="rId45"/>
  </p:handoutMasterIdLst>
  <p:sldIdLst>
    <p:sldId id="536" r:id="rId2"/>
    <p:sldId id="542" r:id="rId3"/>
    <p:sldId id="540" r:id="rId4"/>
    <p:sldId id="531" r:id="rId5"/>
    <p:sldId id="532" r:id="rId6"/>
    <p:sldId id="573" r:id="rId7"/>
    <p:sldId id="538" r:id="rId8"/>
    <p:sldId id="539" r:id="rId9"/>
    <p:sldId id="533" r:id="rId10"/>
    <p:sldId id="534" r:id="rId11"/>
    <p:sldId id="535" r:id="rId12"/>
    <p:sldId id="537" r:id="rId13"/>
    <p:sldId id="543" r:id="rId14"/>
    <p:sldId id="555" r:id="rId15"/>
    <p:sldId id="544" r:id="rId16"/>
    <p:sldId id="545" r:id="rId17"/>
    <p:sldId id="546" r:id="rId18"/>
    <p:sldId id="548" r:id="rId19"/>
    <p:sldId id="549" r:id="rId20"/>
    <p:sldId id="571" r:id="rId21"/>
    <p:sldId id="572" r:id="rId22"/>
    <p:sldId id="550" r:id="rId23"/>
    <p:sldId id="551" r:id="rId24"/>
    <p:sldId id="568" r:id="rId25"/>
    <p:sldId id="552" r:id="rId26"/>
    <p:sldId id="553" r:id="rId27"/>
    <p:sldId id="556" r:id="rId28"/>
    <p:sldId id="567" r:id="rId29"/>
    <p:sldId id="554" r:id="rId30"/>
    <p:sldId id="569" r:id="rId31"/>
    <p:sldId id="570" r:id="rId32"/>
    <p:sldId id="557" r:id="rId33"/>
    <p:sldId id="541" r:id="rId34"/>
    <p:sldId id="558" r:id="rId35"/>
    <p:sldId id="559" r:id="rId36"/>
    <p:sldId id="560" r:id="rId37"/>
    <p:sldId id="561" r:id="rId38"/>
    <p:sldId id="562" r:id="rId39"/>
    <p:sldId id="563" r:id="rId40"/>
    <p:sldId id="564" r:id="rId41"/>
    <p:sldId id="565" r:id="rId42"/>
    <p:sldId id="566" r:id="rId43"/>
  </p:sldIdLst>
  <p:sldSz cx="9144000" cy="6858000" type="screen4x3"/>
  <p:notesSz cx="6491288" cy="8777288"/>
  <p:defaultTextStyle>
    <a:defPPr>
      <a:defRPr lang="en-US"/>
    </a:defPPr>
    <a:lvl1pPr algn="l" rtl="0" eaLnBrk="0" fontAlgn="base" hangingPunct="0">
      <a:spcBef>
        <a:spcPct val="0"/>
      </a:spcBef>
      <a:spcAft>
        <a:spcPct val="0"/>
      </a:spcAft>
      <a:defRPr sz="2400" kern="1200">
        <a:solidFill>
          <a:schemeClr val="tx1"/>
        </a:solidFill>
        <a:latin typeface="Comic Sans MS" panose="030F0702030302020204" pitchFamily="66" charset="0"/>
        <a:ea typeface="+mn-ea"/>
        <a:cs typeface="+mn-cs"/>
      </a:defRPr>
    </a:lvl1pPr>
    <a:lvl2pPr marL="457200" algn="l" rtl="0" eaLnBrk="0" fontAlgn="base" hangingPunct="0">
      <a:spcBef>
        <a:spcPct val="0"/>
      </a:spcBef>
      <a:spcAft>
        <a:spcPct val="0"/>
      </a:spcAft>
      <a:defRPr sz="2400" kern="1200">
        <a:solidFill>
          <a:schemeClr val="tx1"/>
        </a:solidFill>
        <a:latin typeface="Comic Sans MS" panose="030F0702030302020204" pitchFamily="66" charset="0"/>
        <a:ea typeface="+mn-ea"/>
        <a:cs typeface="+mn-cs"/>
      </a:defRPr>
    </a:lvl2pPr>
    <a:lvl3pPr marL="914400" algn="l" rtl="0" eaLnBrk="0" fontAlgn="base" hangingPunct="0">
      <a:spcBef>
        <a:spcPct val="0"/>
      </a:spcBef>
      <a:spcAft>
        <a:spcPct val="0"/>
      </a:spcAft>
      <a:defRPr sz="2400" kern="1200">
        <a:solidFill>
          <a:schemeClr val="tx1"/>
        </a:solidFill>
        <a:latin typeface="Comic Sans MS" panose="030F0702030302020204" pitchFamily="66" charset="0"/>
        <a:ea typeface="+mn-ea"/>
        <a:cs typeface="+mn-cs"/>
      </a:defRPr>
    </a:lvl3pPr>
    <a:lvl4pPr marL="1371600" algn="l" rtl="0" eaLnBrk="0" fontAlgn="base" hangingPunct="0">
      <a:spcBef>
        <a:spcPct val="0"/>
      </a:spcBef>
      <a:spcAft>
        <a:spcPct val="0"/>
      </a:spcAft>
      <a:defRPr sz="2400" kern="1200">
        <a:solidFill>
          <a:schemeClr val="tx1"/>
        </a:solidFill>
        <a:latin typeface="Comic Sans MS" panose="030F0702030302020204" pitchFamily="66" charset="0"/>
        <a:ea typeface="+mn-ea"/>
        <a:cs typeface="+mn-cs"/>
      </a:defRPr>
    </a:lvl4pPr>
    <a:lvl5pPr marL="1828800" algn="l" rtl="0" eaLnBrk="0" fontAlgn="base" hangingPunct="0">
      <a:spcBef>
        <a:spcPct val="0"/>
      </a:spcBef>
      <a:spcAft>
        <a:spcPct val="0"/>
      </a:spcAft>
      <a:defRPr sz="2400" kern="1200">
        <a:solidFill>
          <a:schemeClr val="tx1"/>
        </a:solidFill>
        <a:latin typeface="Comic Sans MS" panose="030F0702030302020204" pitchFamily="66" charset="0"/>
        <a:ea typeface="+mn-ea"/>
        <a:cs typeface="+mn-cs"/>
      </a:defRPr>
    </a:lvl5pPr>
    <a:lvl6pPr marL="2286000" algn="l" defTabSz="914400" rtl="0" eaLnBrk="1" latinLnBrk="0" hangingPunct="1">
      <a:defRPr sz="2400" kern="1200">
        <a:solidFill>
          <a:schemeClr val="tx1"/>
        </a:solidFill>
        <a:latin typeface="Comic Sans MS" panose="030F0702030302020204" pitchFamily="66" charset="0"/>
        <a:ea typeface="+mn-ea"/>
        <a:cs typeface="+mn-cs"/>
      </a:defRPr>
    </a:lvl6pPr>
    <a:lvl7pPr marL="2743200" algn="l" defTabSz="914400" rtl="0" eaLnBrk="1" latinLnBrk="0" hangingPunct="1">
      <a:defRPr sz="2400" kern="1200">
        <a:solidFill>
          <a:schemeClr val="tx1"/>
        </a:solidFill>
        <a:latin typeface="Comic Sans MS" panose="030F0702030302020204" pitchFamily="66" charset="0"/>
        <a:ea typeface="+mn-ea"/>
        <a:cs typeface="+mn-cs"/>
      </a:defRPr>
    </a:lvl7pPr>
    <a:lvl8pPr marL="3200400" algn="l" defTabSz="914400" rtl="0" eaLnBrk="1" latinLnBrk="0" hangingPunct="1">
      <a:defRPr sz="2400" kern="1200">
        <a:solidFill>
          <a:schemeClr val="tx1"/>
        </a:solidFill>
        <a:latin typeface="Comic Sans MS" panose="030F0702030302020204" pitchFamily="66" charset="0"/>
        <a:ea typeface="+mn-ea"/>
        <a:cs typeface="+mn-cs"/>
      </a:defRPr>
    </a:lvl8pPr>
    <a:lvl9pPr marL="3657600" algn="l" defTabSz="914400" rtl="0" eaLnBrk="1" latinLnBrk="0" hangingPunct="1">
      <a:defRPr sz="2400" kern="1200">
        <a:solidFill>
          <a:schemeClr val="tx1"/>
        </a:solidFill>
        <a:latin typeface="Comic Sans MS" panose="030F0702030302020204" pitchFamily="66" charset="0"/>
        <a:ea typeface="+mn-ea"/>
        <a:cs typeface="+mn-cs"/>
      </a:defRPr>
    </a:lvl9pPr>
  </p:defaultTextStyle>
  <p:extLst>
    <p:ext uri="{EFAFB233-063F-42B5-8137-9DF3F51BA10A}">
      <p15:sldGuideLst xmlns:p15="http://schemas.microsoft.com/office/powerpoint/2012/main">
        <p15:guide id="1" orient="horz" pos="170">
          <p15:clr>
            <a:srgbClr val="A4A3A4"/>
          </p15:clr>
        </p15:guide>
        <p15:guide id="2" pos="5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CC"/>
    <a:srgbClr val="003DB8"/>
    <a:srgbClr val="993366"/>
    <a:srgbClr val="003296"/>
    <a:srgbClr val="FAD2D2"/>
    <a:srgbClr val="002D86"/>
    <a:srgbClr val="FF9966"/>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autoAdjust="0"/>
    <p:restoredTop sz="94434" autoAdjust="0"/>
  </p:normalViewPr>
  <p:slideViewPr>
    <p:cSldViewPr snapToGrid="0">
      <p:cViewPr varScale="1">
        <p:scale>
          <a:sx n="114" d="100"/>
          <a:sy n="114" d="100"/>
        </p:scale>
        <p:origin x="1524" y="84"/>
      </p:cViewPr>
      <p:guideLst>
        <p:guide orient="horz" pos="170"/>
        <p:guide pos="56"/>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100" d="100"/>
        <a:sy n="100" d="100"/>
      </p:scale>
      <p:origin x="0" y="8208"/>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42" name="Rectangle 2">
            <a:extLst>
              <a:ext uri="{FF2B5EF4-FFF2-40B4-BE49-F238E27FC236}">
                <a16:creationId xmlns:a16="http://schemas.microsoft.com/office/drawing/2014/main" id="{14C9ED8A-11DE-471B-8BE3-CFCAD2FE4C9B}"/>
              </a:ext>
            </a:extLst>
          </p:cNvPr>
          <p:cNvSpPr>
            <a:spLocks noGrp="1" noChangeArrowheads="1"/>
          </p:cNvSpPr>
          <p:nvPr>
            <p:ph type="hdr" sz="quarter"/>
          </p:nvPr>
        </p:nvSpPr>
        <p:spPr bwMode="auto">
          <a:xfrm>
            <a:off x="1" y="0"/>
            <a:ext cx="2813401" cy="438514"/>
          </a:xfrm>
          <a:prstGeom prst="rect">
            <a:avLst/>
          </a:prstGeom>
          <a:noFill/>
          <a:ln w="9525">
            <a:noFill/>
            <a:miter lim="800000"/>
            <a:headEnd/>
            <a:tailEnd/>
          </a:ln>
          <a:effectLst/>
        </p:spPr>
        <p:txBody>
          <a:bodyPr vert="horz" wrap="square" lIns="84759" tIns="42379" rIns="84759" bIns="42379" numCol="1" anchor="t" anchorCtr="0" compatLnSpc="1">
            <a:prstTxWarp prst="textNoShape">
              <a:avLst/>
            </a:prstTxWarp>
          </a:bodyPr>
          <a:lstStyle>
            <a:lvl1pPr>
              <a:defRPr sz="1100">
                <a:latin typeface="Times New Roman" pitchFamily="18" charset="0"/>
              </a:defRPr>
            </a:lvl1pPr>
          </a:lstStyle>
          <a:p>
            <a:pPr>
              <a:defRPr/>
            </a:pPr>
            <a:endParaRPr lang="en-US"/>
          </a:p>
        </p:txBody>
      </p:sp>
      <p:sp>
        <p:nvSpPr>
          <p:cNvPr id="61443" name="Rectangle 3">
            <a:extLst>
              <a:ext uri="{FF2B5EF4-FFF2-40B4-BE49-F238E27FC236}">
                <a16:creationId xmlns:a16="http://schemas.microsoft.com/office/drawing/2014/main" id="{B01D3C38-AD00-4C16-B289-2BF5CD3576D4}"/>
              </a:ext>
            </a:extLst>
          </p:cNvPr>
          <p:cNvSpPr>
            <a:spLocks noGrp="1" noChangeArrowheads="1"/>
          </p:cNvSpPr>
          <p:nvPr>
            <p:ph type="dt" sz="quarter" idx="1"/>
          </p:nvPr>
        </p:nvSpPr>
        <p:spPr bwMode="auto">
          <a:xfrm>
            <a:off x="3677890" y="0"/>
            <a:ext cx="2813401" cy="438514"/>
          </a:xfrm>
          <a:prstGeom prst="rect">
            <a:avLst/>
          </a:prstGeom>
          <a:noFill/>
          <a:ln w="9525">
            <a:noFill/>
            <a:miter lim="800000"/>
            <a:headEnd/>
            <a:tailEnd/>
          </a:ln>
          <a:effectLst/>
        </p:spPr>
        <p:txBody>
          <a:bodyPr vert="horz" wrap="square" lIns="84759" tIns="42379" rIns="84759" bIns="42379" numCol="1" anchor="t" anchorCtr="0" compatLnSpc="1">
            <a:prstTxWarp prst="textNoShape">
              <a:avLst/>
            </a:prstTxWarp>
          </a:bodyPr>
          <a:lstStyle>
            <a:lvl1pPr algn="r">
              <a:defRPr sz="1100">
                <a:latin typeface="Times New Roman" pitchFamily="18" charset="0"/>
              </a:defRPr>
            </a:lvl1pPr>
          </a:lstStyle>
          <a:p>
            <a:pPr>
              <a:defRPr/>
            </a:pPr>
            <a:endParaRPr lang="en-US"/>
          </a:p>
        </p:txBody>
      </p:sp>
      <p:sp>
        <p:nvSpPr>
          <p:cNvPr id="61444" name="Rectangle 4">
            <a:extLst>
              <a:ext uri="{FF2B5EF4-FFF2-40B4-BE49-F238E27FC236}">
                <a16:creationId xmlns:a16="http://schemas.microsoft.com/office/drawing/2014/main" id="{0A15F34B-3006-4AB9-9036-B3F2567B6A0C}"/>
              </a:ext>
            </a:extLst>
          </p:cNvPr>
          <p:cNvSpPr>
            <a:spLocks noGrp="1" noChangeArrowheads="1"/>
          </p:cNvSpPr>
          <p:nvPr>
            <p:ph type="ftr" sz="quarter" idx="2"/>
          </p:nvPr>
        </p:nvSpPr>
        <p:spPr bwMode="auto">
          <a:xfrm>
            <a:off x="1" y="8338776"/>
            <a:ext cx="2813401" cy="438514"/>
          </a:xfrm>
          <a:prstGeom prst="rect">
            <a:avLst/>
          </a:prstGeom>
          <a:noFill/>
          <a:ln w="9525">
            <a:noFill/>
            <a:miter lim="800000"/>
            <a:headEnd/>
            <a:tailEnd/>
          </a:ln>
          <a:effectLst/>
        </p:spPr>
        <p:txBody>
          <a:bodyPr vert="horz" wrap="square" lIns="84759" tIns="42379" rIns="84759" bIns="42379" numCol="1" anchor="b" anchorCtr="0" compatLnSpc="1">
            <a:prstTxWarp prst="textNoShape">
              <a:avLst/>
            </a:prstTxWarp>
          </a:bodyPr>
          <a:lstStyle>
            <a:lvl1pPr>
              <a:defRPr sz="1100">
                <a:latin typeface="Times New Roman" pitchFamily="18" charset="0"/>
              </a:defRPr>
            </a:lvl1pPr>
          </a:lstStyle>
          <a:p>
            <a:pPr>
              <a:defRPr/>
            </a:pPr>
            <a:endParaRPr lang="en-US"/>
          </a:p>
        </p:txBody>
      </p:sp>
      <p:sp>
        <p:nvSpPr>
          <p:cNvPr id="61445" name="Rectangle 5">
            <a:extLst>
              <a:ext uri="{FF2B5EF4-FFF2-40B4-BE49-F238E27FC236}">
                <a16:creationId xmlns:a16="http://schemas.microsoft.com/office/drawing/2014/main" id="{4FD92FE4-0D5B-464A-9CAC-50E27F8AAA79}"/>
              </a:ext>
            </a:extLst>
          </p:cNvPr>
          <p:cNvSpPr>
            <a:spLocks noGrp="1" noChangeArrowheads="1"/>
          </p:cNvSpPr>
          <p:nvPr>
            <p:ph type="sldNum" sz="quarter" idx="3"/>
          </p:nvPr>
        </p:nvSpPr>
        <p:spPr bwMode="auto">
          <a:xfrm>
            <a:off x="3677890" y="8338776"/>
            <a:ext cx="2813401" cy="438514"/>
          </a:xfrm>
          <a:prstGeom prst="rect">
            <a:avLst/>
          </a:prstGeom>
          <a:noFill/>
          <a:ln w="9525">
            <a:noFill/>
            <a:miter lim="800000"/>
            <a:headEnd/>
            <a:tailEnd/>
          </a:ln>
          <a:effectLst/>
        </p:spPr>
        <p:txBody>
          <a:bodyPr vert="horz" wrap="square" lIns="84759" tIns="42379" rIns="84759" bIns="42379" numCol="1" anchor="b" anchorCtr="0" compatLnSpc="1">
            <a:prstTxWarp prst="textNoShape">
              <a:avLst/>
            </a:prstTxWarp>
          </a:bodyPr>
          <a:lstStyle>
            <a:lvl1pPr algn="r">
              <a:defRPr sz="1100" smtClean="0">
                <a:latin typeface="Times New Roman" panose="02020603050405020304" pitchFamily="18" charset="0"/>
                <a:cs typeface="Times New Roman" panose="02020603050405020304" pitchFamily="18" charset="0"/>
              </a:defRPr>
            </a:lvl1pPr>
          </a:lstStyle>
          <a:p>
            <a:pPr>
              <a:defRPr/>
            </a:pPr>
            <a:fld id="{754D5BF7-ADD0-4B83-BB5A-4594DE938E13}" type="slidenum">
              <a:rPr lang="he-IL" altLang="en-US"/>
              <a:pPr>
                <a:defRPr/>
              </a:pPr>
              <a:t>‹#›</a:t>
            </a:fld>
            <a:endParaRPr lang="en-US" altLang="en-US"/>
          </a:p>
        </p:txBody>
      </p:sp>
    </p:spTree>
    <p:extLst>
      <p:ext uri="{BB962C8B-B14F-4D97-AF65-F5344CB8AC3E}">
        <p14:creationId xmlns:p14="http://schemas.microsoft.com/office/powerpoint/2010/main" val="41718755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a:extLst>
              <a:ext uri="{FF2B5EF4-FFF2-40B4-BE49-F238E27FC236}">
                <a16:creationId xmlns:a16="http://schemas.microsoft.com/office/drawing/2014/main" id="{E61A4425-62F8-440C-835C-D2A8FCDCAC7F}"/>
              </a:ext>
            </a:extLst>
          </p:cNvPr>
          <p:cNvSpPr>
            <a:spLocks noGrp="1" noChangeArrowheads="1"/>
          </p:cNvSpPr>
          <p:nvPr>
            <p:ph type="hdr" sz="quarter"/>
          </p:nvPr>
        </p:nvSpPr>
        <p:spPr bwMode="auto">
          <a:xfrm>
            <a:off x="1" y="0"/>
            <a:ext cx="2813401" cy="438514"/>
          </a:xfrm>
          <a:prstGeom prst="rect">
            <a:avLst/>
          </a:prstGeom>
          <a:noFill/>
          <a:ln w="9525">
            <a:noFill/>
            <a:miter lim="800000"/>
            <a:headEnd/>
            <a:tailEnd/>
          </a:ln>
          <a:effectLst/>
        </p:spPr>
        <p:txBody>
          <a:bodyPr vert="horz" wrap="square" lIns="84759" tIns="42379" rIns="84759" bIns="42379" numCol="1" anchor="t" anchorCtr="0" compatLnSpc="1">
            <a:prstTxWarp prst="textNoShape">
              <a:avLst/>
            </a:prstTxWarp>
          </a:bodyPr>
          <a:lstStyle>
            <a:lvl1pPr>
              <a:defRPr sz="1100">
                <a:latin typeface="Times New Roman" pitchFamily="18" charset="0"/>
              </a:defRPr>
            </a:lvl1pPr>
          </a:lstStyle>
          <a:p>
            <a:pPr>
              <a:defRPr/>
            </a:pPr>
            <a:endParaRPr lang="en-US"/>
          </a:p>
        </p:txBody>
      </p:sp>
      <p:sp>
        <p:nvSpPr>
          <p:cNvPr id="59395" name="Rectangle 3">
            <a:extLst>
              <a:ext uri="{FF2B5EF4-FFF2-40B4-BE49-F238E27FC236}">
                <a16:creationId xmlns:a16="http://schemas.microsoft.com/office/drawing/2014/main" id="{0B36C5F6-4BA6-465F-829C-3CE418689B47}"/>
              </a:ext>
            </a:extLst>
          </p:cNvPr>
          <p:cNvSpPr>
            <a:spLocks noGrp="1" noChangeArrowheads="1"/>
          </p:cNvSpPr>
          <p:nvPr>
            <p:ph type="dt" idx="1"/>
          </p:nvPr>
        </p:nvSpPr>
        <p:spPr bwMode="auto">
          <a:xfrm>
            <a:off x="3677890" y="0"/>
            <a:ext cx="2813401" cy="438514"/>
          </a:xfrm>
          <a:prstGeom prst="rect">
            <a:avLst/>
          </a:prstGeom>
          <a:noFill/>
          <a:ln w="9525">
            <a:noFill/>
            <a:miter lim="800000"/>
            <a:headEnd/>
            <a:tailEnd/>
          </a:ln>
          <a:effectLst/>
        </p:spPr>
        <p:txBody>
          <a:bodyPr vert="horz" wrap="square" lIns="84759" tIns="42379" rIns="84759" bIns="42379" numCol="1" anchor="t" anchorCtr="0" compatLnSpc="1">
            <a:prstTxWarp prst="textNoShape">
              <a:avLst/>
            </a:prstTxWarp>
          </a:bodyPr>
          <a:lstStyle>
            <a:lvl1pPr algn="r">
              <a:defRPr sz="1100">
                <a:latin typeface="Times New Roman" pitchFamily="18" charset="0"/>
              </a:defRPr>
            </a:lvl1pPr>
          </a:lstStyle>
          <a:p>
            <a:pPr>
              <a:defRPr/>
            </a:pPr>
            <a:endParaRPr lang="en-US"/>
          </a:p>
        </p:txBody>
      </p:sp>
      <p:sp>
        <p:nvSpPr>
          <p:cNvPr id="10244" name="Rectangle 4">
            <a:extLst>
              <a:ext uri="{FF2B5EF4-FFF2-40B4-BE49-F238E27FC236}">
                <a16:creationId xmlns:a16="http://schemas.microsoft.com/office/drawing/2014/main" id="{29FF5814-F8D3-48AB-B831-7F56A1EEB418}"/>
              </a:ext>
            </a:extLst>
          </p:cNvPr>
          <p:cNvSpPr>
            <a:spLocks noGrp="1" noRot="1" noChangeAspect="1" noChangeArrowheads="1" noTextEdit="1"/>
          </p:cNvSpPr>
          <p:nvPr>
            <p:ph type="sldImg" idx="2"/>
          </p:nvPr>
        </p:nvSpPr>
        <p:spPr bwMode="auto">
          <a:xfrm>
            <a:off x="1050925" y="657225"/>
            <a:ext cx="4389438" cy="329406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9397" name="Rectangle 5">
            <a:extLst>
              <a:ext uri="{FF2B5EF4-FFF2-40B4-BE49-F238E27FC236}">
                <a16:creationId xmlns:a16="http://schemas.microsoft.com/office/drawing/2014/main" id="{BB75D826-D530-46EA-99DF-8E21A871B2F5}"/>
              </a:ext>
            </a:extLst>
          </p:cNvPr>
          <p:cNvSpPr>
            <a:spLocks noGrp="1" noChangeArrowheads="1"/>
          </p:cNvSpPr>
          <p:nvPr>
            <p:ph type="body" sz="quarter" idx="3"/>
          </p:nvPr>
        </p:nvSpPr>
        <p:spPr bwMode="auto">
          <a:xfrm>
            <a:off x="866015" y="4168687"/>
            <a:ext cx="4759260" cy="3950833"/>
          </a:xfrm>
          <a:prstGeom prst="rect">
            <a:avLst/>
          </a:prstGeom>
          <a:noFill/>
          <a:ln w="9525">
            <a:noFill/>
            <a:miter lim="800000"/>
            <a:headEnd/>
            <a:tailEnd/>
          </a:ln>
          <a:effectLst/>
        </p:spPr>
        <p:txBody>
          <a:bodyPr vert="horz" wrap="square" lIns="84759" tIns="42379" rIns="84759" bIns="42379"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9398" name="Rectangle 6">
            <a:extLst>
              <a:ext uri="{FF2B5EF4-FFF2-40B4-BE49-F238E27FC236}">
                <a16:creationId xmlns:a16="http://schemas.microsoft.com/office/drawing/2014/main" id="{DBA696CA-DD75-477A-9933-CF86D8472BA6}"/>
              </a:ext>
            </a:extLst>
          </p:cNvPr>
          <p:cNvSpPr>
            <a:spLocks noGrp="1" noChangeArrowheads="1"/>
          </p:cNvSpPr>
          <p:nvPr>
            <p:ph type="ftr" sz="quarter" idx="4"/>
          </p:nvPr>
        </p:nvSpPr>
        <p:spPr bwMode="auto">
          <a:xfrm>
            <a:off x="1" y="8338776"/>
            <a:ext cx="2813401" cy="438514"/>
          </a:xfrm>
          <a:prstGeom prst="rect">
            <a:avLst/>
          </a:prstGeom>
          <a:noFill/>
          <a:ln w="9525">
            <a:noFill/>
            <a:miter lim="800000"/>
            <a:headEnd/>
            <a:tailEnd/>
          </a:ln>
          <a:effectLst/>
        </p:spPr>
        <p:txBody>
          <a:bodyPr vert="horz" wrap="square" lIns="84759" tIns="42379" rIns="84759" bIns="42379" numCol="1" anchor="b" anchorCtr="0" compatLnSpc="1">
            <a:prstTxWarp prst="textNoShape">
              <a:avLst/>
            </a:prstTxWarp>
          </a:bodyPr>
          <a:lstStyle>
            <a:lvl1pPr>
              <a:defRPr sz="1100">
                <a:latin typeface="Times New Roman" pitchFamily="18" charset="0"/>
              </a:defRPr>
            </a:lvl1pPr>
          </a:lstStyle>
          <a:p>
            <a:pPr>
              <a:defRPr/>
            </a:pPr>
            <a:endParaRPr lang="en-US"/>
          </a:p>
        </p:txBody>
      </p:sp>
      <p:sp>
        <p:nvSpPr>
          <p:cNvPr id="59399" name="Rectangle 7">
            <a:extLst>
              <a:ext uri="{FF2B5EF4-FFF2-40B4-BE49-F238E27FC236}">
                <a16:creationId xmlns:a16="http://schemas.microsoft.com/office/drawing/2014/main" id="{0E424C6B-55B2-48C6-B296-29D4D8975DE8}"/>
              </a:ext>
            </a:extLst>
          </p:cNvPr>
          <p:cNvSpPr>
            <a:spLocks noGrp="1" noChangeArrowheads="1"/>
          </p:cNvSpPr>
          <p:nvPr>
            <p:ph type="sldNum" sz="quarter" idx="5"/>
          </p:nvPr>
        </p:nvSpPr>
        <p:spPr bwMode="auto">
          <a:xfrm>
            <a:off x="3677890" y="8338776"/>
            <a:ext cx="2813401" cy="438514"/>
          </a:xfrm>
          <a:prstGeom prst="rect">
            <a:avLst/>
          </a:prstGeom>
          <a:noFill/>
          <a:ln w="9525">
            <a:noFill/>
            <a:miter lim="800000"/>
            <a:headEnd/>
            <a:tailEnd/>
          </a:ln>
          <a:effectLst/>
        </p:spPr>
        <p:txBody>
          <a:bodyPr vert="horz" wrap="square" lIns="84759" tIns="42379" rIns="84759" bIns="42379" numCol="1" anchor="b" anchorCtr="0" compatLnSpc="1">
            <a:prstTxWarp prst="textNoShape">
              <a:avLst/>
            </a:prstTxWarp>
          </a:bodyPr>
          <a:lstStyle>
            <a:lvl1pPr algn="r">
              <a:defRPr sz="1100" smtClean="0">
                <a:latin typeface="Times New Roman" panose="02020603050405020304" pitchFamily="18" charset="0"/>
                <a:cs typeface="Times New Roman" panose="02020603050405020304" pitchFamily="18" charset="0"/>
              </a:defRPr>
            </a:lvl1pPr>
          </a:lstStyle>
          <a:p>
            <a:pPr>
              <a:defRPr/>
            </a:pPr>
            <a:fld id="{15AC0D45-6D5D-475B-987B-4015E8F22206}" type="slidenum">
              <a:rPr lang="he-IL" altLang="en-US"/>
              <a:pPr>
                <a:defRPr/>
              </a:pPr>
              <a:t>‹#›</a:t>
            </a:fld>
            <a:endParaRPr lang="en-US" altLang="en-US"/>
          </a:p>
        </p:txBody>
      </p:sp>
    </p:spTree>
    <p:extLst>
      <p:ext uri="{BB962C8B-B14F-4D97-AF65-F5344CB8AC3E}">
        <p14:creationId xmlns:p14="http://schemas.microsoft.com/office/powerpoint/2010/main" val="28629044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a:extLst>
              <a:ext uri="{FF2B5EF4-FFF2-40B4-BE49-F238E27FC236}">
                <a16:creationId xmlns:a16="http://schemas.microsoft.com/office/drawing/2014/main" id="{5D62D2E5-C375-443F-9DEC-3BE0AB312AC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omic Sans MS" panose="030F0702030302020204" pitchFamily="66" charset="0"/>
              </a:defRPr>
            </a:lvl1pPr>
            <a:lvl2pPr marL="688753" indent="-264905">
              <a:defRPr sz="2200">
                <a:solidFill>
                  <a:schemeClr val="tx1"/>
                </a:solidFill>
                <a:latin typeface="Comic Sans MS" panose="030F0702030302020204" pitchFamily="66" charset="0"/>
              </a:defRPr>
            </a:lvl2pPr>
            <a:lvl3pPr marL="1059620" indent="-211924">
              <a:defRPr sz="2200">
                <a:solidFill>
                  <a:schemeClr val="tx1"/>
                </a:solidFill>
                <a:latin typeface="Comic Sans MS" panose="030F0702030302020204" pitchFamily="66" charset="0"/>
              </a:defRPr>
            </a:lvl3pPr>
            <a:lvl4pPr marL="1483468" indent="-211924">
              <a:defRPr sz="2200">
                <a:solidFill>
                  <a:schemeClr val="tx1"/>
                </a:solidFill>
                <a:latin typeface="Comic Sans MS" panose="030F0702030302020204" pitchFamily="66" charset="0"/>
              </a:defRPr>
            </a:lvl4pPr>
            <a:lvl5pPr marL="1907316" indent="-211924">
              <a:defRPr sz="2200">
                <a:solidFill>
                  <a:schemeClr val="tx1"/>
                </a:solidFill>
                <a:latin typeface="Comic Sans MS" panose="030F0702030302020204" pitchFamily="66" charset="0"/>
              </a:defRPr>
            </a:lvl5pPr>
            <a:lvl6pPr marL="2331163" indent="-211924" eaLnBrk="0" fontAlgn="base" hangingPunct="0">
              <a:spcBef>
                <a:spcPct val="0"/>
              </a:spcBef>
              <a:spcAft>
                <a:spcPct val="0"/>
              </a:spcAft>
              <a:defRPr sz="2200">
                <a:solidFill>
                  <a:schemeClr val="tx1"/>
                </a:solidFill>
                <a:latin typeface="Comic Sans MS" panose="030F0702030302020204" pitchFamily="66" charset="0"/>
              </a:defRPr>
            </a:lvl6pPr>
            <a:lvl7pPr marL="2755013" indent="-211924" eaLnBrk="0" fontAlgn="base" hangingPunct="0">
              <a:spcBef>
                <a:spcPct val="0"/>
              </a:spcBef>
              <a:spcAft>
                <a:spcPct val="0"/>
              </a:spcAft>
              <a:defRPr sz="2200">
                <a:solidFill>
                  <a:schemeClr val="tx1"/>
                </a:solidFill>
                <a:latin typeface="Comic Sans MS" panose="030F0702030302020204" pitchFamily="66" charset="0"/>
              </a:defRPr>
            </a:lvl7pPr>
            <a:lvl8pPr marL="3178861" indent="-211924" eaLnBrk="0" fontAlgn="base" hangingPunct="0">
              <a:spcBef>
                <a:spcPct val="0"/>
              </a:spcBef>
              <a:spcAft>
                <a:spcPct val="0"/>
              </a:spcAft>
              <a:defRPr sz="2200">
                <a:solidFill>
                  <a:schemeClr val="tx1"/>
                </a:solidFill>
                <a:latin typeface="Comic Sans MS" panose="030F0702030302020204" pitchFamily="66" charset="0"/>
              </a:defRPr>
            </a:lvl8pPr>
            <a:lvl9pPr marL="3602709" indent="-211924" eaLnBrk="0" fontAlgn="base" hangingPunct="0">
              <a:spcBef>
                <a:spcPct val="0"/>
              </a:spcBef>
              <a:spcAft>
                <a:spcPct val="0"/>
              </a:spcAft>
              <a:defRPr sz="2200">
                <a:solidFill>
                  <a:schemeClr val="tx1"/>
                </a:solidFill>
                <a:latin typeface="Comic Sans MS" panose="030F0702030302020204" pitchFamily="66" charset="0"/>
              </a:defRPr>
            </a:lvl9pPr>
          </a:lstStyle>
          <a:p>
            <a:fld id="{E99F14D0-BEE2-4DD1-B561-43B8D45334C8}" type="slidenum">
              <a:rPr lang="he-IL" altLang="en-US" sz="1100">
                <a:latin typeface="Times New Roman" panose="02020603050405020304" pitchFamily="18" charset="0"/>
              </a:rPr>
              <a:pPr/>
              <a:t>1</a:t>
            </a:fld>
            <a:endParaRPr lang="en-US" altLang="en-US" sz="1100">
              <a:latin typeface="Times New Roman" panose="02020603050405020304" pitchFamily="18" charset="0"/>
            </a:endParaRPr>
          </a:p>
        </p:txBody>
      </p:sp>
      <p:sp>
        <p:nvSpPr>
          <p:cNvPr id="13315" name="Rectangle 2">
            <a:extLst>
              <a:ext uri="{FF2B5EF4-FFF2-40B4-BE49-F238E27FC236}">
                <a16:creationId xmlns:a16="http://schemas.microsoft.com/office/drawing/2014/main" id="{5B624FDB-06B5-4F26-83FB-00FC1618B3D8}"/>
              </a:ext>
            </a:extLst>
          </p:cNvPr>
          <p:cNvSpPr>
            <a:spLocks noGrp="1" noRot="1" noChangeAspect="1" noChangeArrowheads="1" noTextEdit="1"/>
          </p:cNvSpPr>
          <p:nvPr>
            <p:ph type="sldImg"/>
          </p:nvPr>
        </p:nvSpPr>
        <p:spPr>
          <a:ln/>
        </p:spPr>
      </p:sp>
      <p:sp>
        <p:nvSpPr>
          <p:cNvPr id="13316" name="Rectangle 3">
            <a:extLst>
              <a:ext uri="{FF2B5EF4-FFF2-40B4-BE49-F238E27FC236}">
                <a16:creationId xmlns:a16="http://schemas.microsoft.com/office/drawing/2014/main" id="{B10B95F1-80AC-4FE3-8650-BCEEFF1BF63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extLst>
      <p:ext uri="{BB962C8B-B14F-4D97-AF65-F5344CB8AC3E}">
        <p14:creationId xmlns:p14="http://schemas.microsoft.com/office/powerpoint/2010/main" val="28742983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FB0464D-147F-4A26-87C2-528D132DDA58}" type="slidenum">
              <a:rPr lang="en-US"/>
              <a:pPr/>
              <a:t>11</a:t>
            </a:fld>
            <a:endParaRPr lang="en-US"/>
          </a:p>
        </p:txBody>
      </p:sp>
      <p:sp>
        <p:nvSpPr>
          <p:cNvPr id="340994" name="Rectangle 2"/>
          <p:cNvSpPr>
            <a:spLocks noGrp="1" noRot="1" noChangeAspect="1" noChangeArrowheads="1" noTextEdit="1"/>
          </p:cNvSpPr>
          <p:nvPr>
            <p:ph type="sldImg"/>
          </p:nvPr>
        </p:nvSpPr>
        <p:spPr>
          <a:ln/>
        </p:spPr>
      </p:sp>
      <p:sp>
        <p:nvSpPr>
          <p:cNvPr id="34099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0379460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468180B1-BFB1-4089-B73B-50CE1DADFFEC}"/>
              </a:ext>
            </a:extLst>
          </p:cNvPr>
          <p:cNvSpPr>
            <a:spLocks noGrp="1" noChangeArrowheads="1"/>
          </p:cNvSpPr>
          <p:nvPr>
            <p:ph type="sldNum" sz="quarter" idx="5"/>
          </p:nvPr>
        </p:nvSpPr>
        <p:spPr>
          <a:ln/>
        </p:spPr>
        <p:txBody>
          <a:bodyPr/>
          <a:lstStyle/>
          <a:p>
            <a:fld id="{EAA0EC20-F11E-4F53-948C-8F188BAC0046}" type="slidenum">
              <a:rPr lang="en-US" altLang="en-US"/>
              <a:pPr/>
              <a:t>13</a:t>
            </a:fld>
            <a:endParaRPr lang="en-US" altLang="en-US"/>
          </a:p>
        </p:txBody>
      </p:sp>
      <p:sp>
        <p:nvSpPr>
          <p:cNvPr id="92162" name="Rectangle 2">
            <a:extLst>
              <a:ext uri="{FF2B5EF4-FFF2-40B4-BE49-F238E27FC236}">
                <a16:creationId xmlns:a16="http://schemas.microsoft.com/office/drawing/2014/main" id="{7103AAB3-102B-4526-820F-38618AE90FCD}"/>
              </a:ext>
            </a:extLst>
          </p:cNvPr>
          <p:cNvSpPr>
            <a:spLocks noGrp="1" noRot="1" noChangeAspect="1" noChangeArrowheads="1" noTextEdit="1"/>
          </p:cNvSpPr>
          <p:nvPr>
            <p:ph type="sldImg"/>
          </p:nvPr>
        </p:nvSpPr>
        <p:spPr>
          <a:ln/>
        </p:spPr>
      </p:sp>
      <p:sp>
        <p:nvSpPr>
          <p:cNvPr id="92163" name="Rectangle 3">
            <a:extLst>
              <a:ext uri="{FF2B5EF4-FFF2-40B4-BE49-F238E27FC236}">
                <a16:creationId xmlns:a16="http://schemas.microsoft.com/office/drawing/2014/main" id="{50B757FD-D8B9-4699-BA46-0251E9530CDF}"/>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5056859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468180B1-BFB1-4089-B73B-50CE1DADFFEC}"/>
              </a:ext>
            </a:extLst>
          </p:cNvPr>
          <p:cNvSpPr>
            <a:spLocks noGrp="1" noChangeArrowheads="1"/>
          </p:cNvSpPr>
          <p:nvPr>
            <p:ph type="sldNum" sz="quarter" idx="5"/>
          </p:nvPr>
        </p:nvSpPr>
        <p:spPr>
          <a:ln/>
        </p:spPr>
        <p:txBody>
          <a:bodyPr/>
          <a:lstStyle/>
          <a:p>
            <a:fld id="{EAA0EC20-F11E-4F53-948C-8F188BAC0046}" type="slidenum">
              <a:rPr lang="en-US" altLang="en-US"/>
              <a:pPr/>
              <a:t>14</a:t>
            </a:fld>
            <a:endParaRPr lang="en-US" altLang="en-US"/>
          </a:p>
        </p:txBody>
      </p:sp>
      <p:sp>
        <p:nvSpPr>
          <p:cNvPr id="92162" name="Rectangle 2">
            <a:extLst>
              <a:ext uri="{FF2B5EF4-FFF2-40B4-BE49-F238E27FC236}">
                <a16:creationId xmlns:a16="http://schemas.microsoft.com/office/drawing/2014/main" id="{7103AAB3-102B-4526-820F-38618AE90FCD}"/>
              </a:ext>
            </a:extLst>
          </p:cNvPr>
          <p:cNvSpPr>
            <a:spLocks noGrp="1" noRot="1" noChangeAspect="1" noChangeArrowheads="1" noTextEdit="1"/>
          </p:cNvSpPr>
          <p:nvPr>
            <p:ph type="sldImg"/>
          </p:nvPr>
        </p:nvSpPr>
        <p:spPr>
          <a:ln/>
        </p:spPr>
      </p:sp>
      <p:sp>
        <p:nvSpPr>
          <p:cNvPr id="92163" name="Rectangle 3">
            <a:extLst>
              <a:ext uri="{FF2B5EF4-FFF2-40B4-BE49-F238E27FC236}">
                <a16:creationId xmlns:a16="http://schemas.microsoft.com/office/drawing/2014/main" id="{50B757FD-D8B9-4699-BA46-0251E9530CDF}"/>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1153789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8B408BD0-871B-457D-8D20-50001E864C6E}"/>
              </a:ext>
            </a:extLst>
          </p:cNvPr>
          <p:cNvSpPr>
            <a:spLocks noGrp="1" noChangeArrowheads="1"/>
          </p:cNvSpPr>
          <p:nvPr>
            <p:ph type="sldNum" sz="quarter" idx="5"/>
          </p:nvPr>
        </p:nvSpPr>
        <p:spPr>
          <a:ln/>
        </p:spPr>
        <p:txBody>
          <a:bodyPr/>
          <a:lstStyle/>
          <a:p>
            <a:fld id="{77EE4F81-4AB2-4E14-B825-94D9E5945926}" type="slidenum">
              <a:rPr lang="en-US" altLang="en-US"/>
              <a:pPr/>
              <a:t>15</a:t>
            </a:fld>
            <a:endParaRPr lang="en-US" altLang="en-US"/>
          </a:p>
        </p:txBody>
      </p:sp>
      <p:sp>
        <p:nvSpPr>
          <p:cNvPr id="93186" name="Rectangle 2">
            <a:extLst>
              <a:ext uri="{FF2B5EF4-FFF2-40B4-BE49-F238E27FC236}">
                <a16:creationId xmlns:a16="http://schemas.microsoft.com/office/drawing/2014/main" id="{D80BD6F7-BA27-4EEF-A18E-ED35FE4059D7}"/>
              </a:ext>
            </a:extLst>
          </p:cNvPr>
          <p:cNvSpPr>
            <a:spLocks noGrp="1" noRot="1" noChangeAspect="1" noChangeArrowheads="1" noTextEdit="1"/>
          </p:cNvSpPr>
          <p:nvPr>
            <p:ph type="sldImg"/>
          </p:nvPr>
        </p:nvSpPr>
        <p:spPr>
          <a:ln/>
        </p:spPr>
      </p:sp>
      <p:sp>
        <p:nvSpPr>
          <p:cNvPr id="93187" name="Rectangle 3">
            <a:extLst>
              <a:ext uri="{FF2B5EF4-FFF2-40B4-BE49-F238E27FC236}">
                <a16:creationId xmlns:a16="http://schemas.microsoft.com/office/drawing/2014/main" id="{806516B2-B1C0-497F-AFC2-132EAB45F8C5}"/>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41442681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B3652669-43B4-465B-B6A6-FD02538748AF}"/>
              </a:ext>
            </a:extLst>
          </p:cNvPr>
          <p:cNvSpPr>
            <a:spLocks noGrp="1" noChangeArrowheads="1"/>
          </p:cNvSpPr>
          <p:nvPr>
            <p:ph type="sldNum" sz="quarter" idx="5"/>
          </p:nvPr>
        </p:nvSpPr>
        <p:spPr>
          <a:ln/>
        </p:spPr>
        <p:txBody>
          <a:bodyPr/>
          <a:lstStyle/>
          <a:p>
            <a:fld id="{92B896EB-4DCA-4E9B-B82A-D73E06BCE4D7}" type="slidenum">
              <a:rPr lang="en-US" altLang="en-US"/>
              <a:pPr/>
              <a:t>16</a:t>
            </a:fld>
            <a:endParaRPr lang="en-US" altLang="en-US"/>
          </a:p>
        </p:txBody>
      </p:sp>
      <p:sp>
        <p:nvSpPr>
          <p:cNvPr id="94210" name="Rectangle 2">
            <a:extLst>
              <a:ext uri="{FF2B5EF4-FFF2-40B4-BE49-F238E27FC236}">
                <a16:creationId xmlns:a16="http://schemas.microsoft.com/office/drawing/2014/main" id="{7157D47B-3F00-4A25-B715-B1C239B06738}"/>
              </a:ext>
            </a:extLst>
          </p:cNvPr>
          <p:cNvSpPr>
            <a:spLocks noGrp="1" noRot="1" noChangeAspect="1" noChangeArrowheads="1" noTextEdit="1"/>
          </p:cNvSpPr>
          <p:nvPr>
            <p:ph type="sldImg"/>
          </p:nvPr>
        </p:nvSpPr>
        <p:spPr>
          <a:ln/>
        </p:spPr>
      </p:sp>
      <p:sp>
        <p:nvSpPr>
          <p:cNvPr id="94211" name="Rectangle 3">
            <a:extLst>
              <a:ext uri="{FF2B5EF4-FFF2-40B4-BE49-F238E27FC236}">
                <a16:creationId xmlns:a16="http://schemas.microsoft.com/office/drawing/2014/main" id="{5206A53B-04C8-4D14-84CF-222F098A1294}"/>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1803488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9F08880B-26C5-4824-B646-7B08DE2AC511}"/>
              </a:ext>
            </a:extLst>
          </p:cNvPr>
          <p:cNvSpPr>
            <a:spLocks noGrp="1" noChangeArrowheads="1"/>
          </p:cNvSpPr>
          <p:nvPr>
            <p:ph type="sldNum" sz="quarter" idx="5"/>
          </p:nvPr>
        </p:nvSpPr>
        <p:spPr>
          <a:ln/>
        </p:spPr>
        <p:txBody>
          <a:bodyPr/>
          <a:lstStyle/>
          <a:p>
            <a:fld id="{04020CD7-3BC1-483A-B604-1037A1433AF3}" type="slidenum">
              <a:rPr lang="en-US" altLang="en-US"/>
              <a:pPr/>
              <a:t>17</a:t>
            </a:fld>
            <a:endParaRPr lang="en-US" altLang="en-US"/>
          </a:p>
        </p:txBody>
      </p:sp>
      <p:sp>
        <p:nvSpPr>
          <p:cNvPr id="95234" name="Rectangle 2">
            <a:extLst>
              <a:ext uri="{FF2B5EF4-FFF2-40B4-BE49-F238E27FC236}">
                <a16:creationId xmlns:a16="http://schemas.microsoft.com/office/drawing/2014/main" id="{5A47E1BE-CF5A-4905-AE2F-3E9AEE3BF9D0}"/>
              </a:ext>
            </a:extLst>
          </p:cNvPr>
          <p:cNvSpPr>
            <a:spLocks noGrp="1" noRot="1" noChangeAspect="1" noChangeArrowheads="1" noTextEdit="1"/>
          </p:cNvSpPr>
          <p:nvPr>
            <p:ph type="sldImg"/>
          </p:nvPr>
        </p:nvSpPr>
        <p:spPr>
          <a:ln/>
        </p:spPr>
      </p:sp>
      <p:sp>
        <p:nvSpPr>
          <p:cNvPr id="95235" name="Rectangle 3">
            <a:extLst>
              <a:ext uri="{FF2B5EF4-FFF2-40B4-BE49-F238E27FC236}">
                <a16:creationId xmlns:a16="http://schemas.microsoft.com/office/drawing/2014/main" id="{197ECDD0-3E9C-4148-9D24-DB255A8D5CF6}"/>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9495556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9D589E64-CE89-4C57-B1C8-BD859683F88A}"/>
              </a:ext>
            </a:extLst>
          </p:cNvPr>
          <p:cNvSpPr>
            <a:spLocks noGrp="1" noChangeArrowheads="1"/>
          </p:cNvSpPr>
          <p:nvPr>
            <p:ph type="sldNum" sz="quarter" idx="5"/>
          </p:nvPr>
        </p:nvSpPr>
        <p:spPr>
          <a:ln/>
        </p:spPr>
        <p:txBody>
          <a:bodyPr/>
          <a:lstStyle/>
          <a:p>
            <a:fld id="{BA4F795F-BDBC-4218-9522-5B7548A3C0C1}" type="slidenum">
              <a:rPr lang="en-US" altLang="en-US"/>
              <a:pPr/>
              <a:t>18</a:t>
            </a:fld>
            <a:endParaRPr lang="en-US" altLang="en-US"/>
          </a:p>
        </p:txBody>
      </p:sp>
      <p:sp>
        <p:nvSpPr>
          <p:cNvPr id="97282" name="Rectangle 2">
            <a:extLst>
              <a:ext uri="{FF2B5EF4-FFF2-40B4-BE49-F238E27FC236}">
                <a16:creationId xmlns:a16="http://schemas.microsoft.com/office/drawing/2014/main" id="{C4B15081-6BC0-4FC3-B203-45306DE7F4E8}"/>
              </a:ext>
            </a:extLst>
          </p:cNvPr>
          <p:cNvSpPr>
            <a:spLocks noGrp="1" noRot="1" noChangeAspect="1" noChangeArrowheads="1" noTextEdit="1"/>
          </p:cNvSpPr>
          <p:nvPr>
            <p:ph type="sldImg"/>
          </p:nvPr>
        </p:nvSpPr>
        <p:spPr>
          <a:ln/>
        </p:spPr>
      </p:sp>
      <p:sp>
        <p:nvSpPr>
          <p:cNvPr id="97283" name="Rectangle 3">
            <a:extLst>
              <a:ext uri="{FF2B5EF4-FFF2-40B4-BE49-F238E27FC236}">
                <a16:creationId xmlns:a16="http://schemas.microsoft.com/office/drawing/2014/main" id="{403F17A0-7BD1-464F-96EC-23C58BFF8733}"/>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0818121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26A6883D-9032-4F33-8B27-0F44A83A5D6D}"/>
              </a:ext>
            </a:extLst>
          </p:cNvPr>
          <p:cNvSpPr>
            <a:spLocks noGrp="1" noChangeArrowheads="1"/>
          </p:cNvSpPr>
          <p:nvPr>
            <p:ph type="sldNum" sz="quarter" idx="5"/>
          </p:nvPr>
        </p:nvSpPr>
        <p:spPr>
          <a:ln/>
        </p:spPr>
        <p:txBody>
          <a:bodyPr/>
          <a:lstStyle/>
          <a:p>
            <a:fld id="{AA961504-11EE-448A-BFB8-A683A4D9A1F9}" type="slidenum">
              <a:rPr lang="en-US" altLang="en-US"/>
              <a:pPr/>
              <a:t>19</a:t>
            </a:fld>
            <a:endParaRPr lang="en-US" altLang="en-US"/>
          </a:p>
        </p:txBody>
      </p:sp>
      <p:sp>
        <p:nvSpPr>
          <p:cNvPr id="98306" name="Rectangle 2">
            <a:extLst>
              <a:ext uri="{FF2B5EF4-FFF2-40B4-BE49-F238E27FC236}">
                <a16:creationId xmlns:a16="http://schemas.microsoft.com/office/drawing/2014/main" id="{00C62E20-5A93-4775-87F6-74EA6836D6D7}"/>
              </a:ext>
            </a:extLst>
          </p:cNvPr>
          <p:cNvSpPr>
            <a:spLocks noGrp="1" noRot="1" noChangeAspect="1" noChangeArrowheads="1" noTextEdit="1"/>
          </p:cNvSpPr>
          <p:nvPr>
            <p:ph type="sldImg"/>
          </p:nvPr>
        </p:nvSpPr>
        <p:spPr>
          <a:ln/>
        </p:spPr>
      </p:sp>
      <p:sp>
        <p:nvSpPr>
          <p:cNvPr id="98307" name="Rectangle 3">
            <a:extLst>
              <a:ext uri="{FF2B5EF4-FFF2-40B4-BE49-F238E27FC236}">
                <a16:creationId xmlns:a16="http://schemas.microsoft.com/office/drawing/2014/main" id="{B7CDB13E-D497-4CFE-AEC6-CF68E61B6528}"/>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7454457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1C9B743C-354B-4E10-B8B7-846E8F1DD008}"/>
              </a:ext>
            </a:extLst>
          </p:cNvPr>
          <p:cNvSpPr>
            <a:spLocks noGrp="1" noChangeArrowheads="1"/>
          </p:cNvSpPr>
          <p:nvPr>
            <p:ph type="sldNum" sz="quarter" idx="5"/>
          </p:nvPr>
        </p:nvSpPr>
        <p:spPr>
          <a:ln/>
        </p:spPr>
        <p:txBody>
          <a:bodyPr/>
          <a:lstStyle/>
          <a:p>
            <a:fld id="{447D3C76-B3D2-40A3-9548-6B39480412DF}" type="slidenum">
              <a:rPr lang="en-US" altLang="en-US"/>
              <a:pPr/>
              <a:t>22</a:t>
            </a:fld>
            <a:endParaRPr lang="en-US" altLang="en-US"/>
          </a:p>
        </p:txBody>
      </p:sp>
      <p:sp>
        <p:nvSpPr>
          <p:cNvPr id="99330" name="Rectangle 2">
            <a:extLst>
              <a:ext uri="{FF2B5EF4-FFF2-40B4-BE49-F238E27FC236}">
                <a16:creationId xmlns:a16="http://schemas.microsoft.com/office/drawing/2014/main" id="{42FFAE43-998E-435A-B914-7B6EBEA16BAF}"/>
              </a:ext>
            </a:extLst>
          </p:cNvPr>
          <p:cNvSpPr>
            <a:spLocks noGrp="1" noRot="1" noChangeAspect="1" noChangeArrowheads="1" noTextEdit="1"/>
          </p:cNvSpPr>
          <p:nvPr>
            <p:ph type="sldImg"/>
          </p:nvPr>
        </p:nvSpPr>
        <p:spPr>
          <a:ln/>
        </p:spPr>
      </p:sp>
      <p:sp>
        <p:nvSpPr>
          <p:cNvPr id="99331" name="Rectangle 3">
            <a:extLst>
              <a:ext uri="{FF2B5EF4-FFF2-40B4-BE49-F238E27FC236}">
                <a16:creationId xmlns:a16="http://schemas.microsoft.com/office/drawing/2014/main" id="{DA3BAB58-A47F-4F85-8463-7D736C1DCD65}"/>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6587626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78D21B8A-21B0-4159-A4C3-6438986B4484}"/>
              </a:ext>
            </a:extLst>
          </p:cNvPr>
          <p:cNvSpPr>
            <a:spLocks noGrp="1" noChangeArrowheads="1"/>
          </p:cNvSpPr>
          <p:nvPr>
            <p:ph type="sldNum" sz="quarter" idx="5"/>
          </p:nvPr>
        </p:nvSpPr>
        <p:spPr>
          <a:ln/>
        </p:spPr>
        <p:txBody>
          <a:bodyPr/>
          <a:lstStyle/>
          <a:p>
            <a:fld id="{24F513CA-AB10-45A9-97DD-C4B9C488E15B}" type="slidenum">
              <a:rPr lang="en-US" altLang="en-US"/>
              <a:pPr/>
              <a:t>23</a:t>
            </a:fld>
            <a:endParaRPr lang="en-US" altLang="en-US"/>
          </a:p>
        </p:txBody>
      </p:sp>
      <p:sp>
        <p:nvSpPr>
          <p:cNvPr id="100354" name="Rectangle 1026">
            <a:extLst>
              <a:ext uri="{FF2B5EF4-FFF2-40B4-BE49-F238E27FC236}">
                <a16:creationId xmlns:a16="http://schemas.microsoft.com/office/drawing/2014/main" id="{C464D470-1686-48E8-B017-62DAC240D3CC}"/>
              </a:ext>
            </a:extLst>
          </p:cNvPr>
          <p:cNvSpPr>
            <a:spLocks noGrp="1" noRot="1" noChangeAspect="1" noChangeArrowheads="1" noTextEdit="1"/>
          </p:cNvSpPr>
          <p:nvPr>
            <p:ph type="sldImg"/>
          </p:nvPr>
        </p:nvSpPr>
        <p:spPr>
          <a:ln/>
        </p:spPr>
      </p:sp>
      <p:sp>
        <p:nvSpPr>
          <p:cNvPr id="100355" name="Rectangle 1027">
            <a:extLst>
              <a:ext uri="{FF2B5EF4-FFF2-40B4-BE49-F238E27FC236}">
                <a16:creationId xmlns:a16="http://schemas.microsoft.com/office/drawing/2014/main" id="{24A26323-3260-47F0-935F-4A5521D5486C}"/>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2433424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a:extLst>
              <a:ext uri="{FF2B5EF4-FFF2-40B4-BE49-F238E27FC236}">
                <a16:creationId xmlns:a16="http://schemas.microsoft.com/office/drawing/2014/main" id="{33FFE416-CD6A-4802-8467-FC952F6A4A4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81237">
              <a:defRPr sz="2500">
                <a:solidFill>
                  <a:schemeClr val="tx1"/>
                </a:solidFill>
                <a:latin typeface="Times New Roman" panose="02020603050405020304" pitchFamily="18" charset="0"/>
              </a:defRPr>
            </a:lvl1pPr>
            <a:lvl2pPr marL="751585" indent="-289071" defTabSz="981237">
              <a:defRPr sz="2500">
                <a:solidFill>
                  <a:schemeClr val="tx1"/>
                </a:solidFill>
                <a:latin typeface="Times New Roman" panose="02020603050405020304" pitchFamily="18" charset="0"/>
              </a:defRPr>
            </a:lvl2pPr>
            <a:lvl3pPr marL="1156286" indent="-231257" defTabSz="981237">
              <a:defRPr sz="2500">
                <a:solidFill>
                  <a:schemeClr val="tx1"/>
                </a:solidFill>
                <a:latin typeface="Times New Roman" panose="02020603050405020304" pitchFamily="18" charset="0"/>
              </a:defRPr>
            </a:lvl3pPr>
            <a:lvl4pPr marL="1618800" indent="-231257" defTabSz="981237">
              <a:defRPr sz="2500">
                <a:solidFill>
                  <a:schemeClr val="tx1"/>
                </a:solidFill>
                <a:latin typeface="Times New Roman" panose="02020603050405020304" pitchFamily="18" charset="0"/>
              </a:defRPr>
            </a:lvl4pPr>
            <a:lvl5pPr marL="2081314" indent="-231257" defTabSz="981237">
              <a:defRPr sz="2500">
                <a:solidFill>
                  <a:schemeClr val="tx1"/>
                </a:solidFill>
                <a:latin typeface="Times New Roman" panose="02020603050405020304" pitchFamily="18" charset="0"/>
              </a:defRPr>
            </a:lvl5pPr>
            <a:lvl6pPr marL="2543828" indent="-231257" defTabSz="981237" eaLnBrk="0" fontAlgn="base" hangingPunct="0">
              <a:spcBef>
                <a:spcPct val="0"/>
              </a:spcBef>
              <a:spcAft>
                <a:spcPct val="0"/>
              </a:spcAft>
              <a:defRPr sz="2500">
                <a:solidFill>
                  <a:schemeClr val="tx1"/>
                </a:solidFill>
                <a:latin typeface="Times New Roman" panose="02020603050405020304" pitchFamily="18" charset="0"/>
              </a:defRPr>
            </a:lvl6pPr>
            <a:lvl7pPr marL="3006342" indent="-231257" defTabSz="981237" eaLnBrk="0" fontAlgn="base" hangingPunct="0">
              <a:spcBef>
                <a:spcPct val="0"/>
              </a:spcBef>
              <a:spcAft>
                <a:spcPct val="0"/>
              </a:spcAft>
              <a:defRPr sz="2500">
                <a:solidFill>
                  <a:schemeClr val="tx1"/>
                </a:solidFill>
                <a:latin typeface="Times New Roman" panose="02020603050405020304" pitchFamily="18" charset="0"/>
              </a:defRPr>
            </a:lvl7pPr>
            <a:lvl8pPr marL="3468857" indent="-231257" defTabSz="981237" eaLnBrk="0" fontAlgn="base" hangingPunct="0">
              <a:spcBef>
                <a:spcPct val="0"/>
              </a:spcBef>
              <a:spcAft>
                <a:spcPct val="0"/>
              </a:spcAft>
              <a:defRPr sz="2500">
                <a:solidFill>
                  <a:schemeClr val="tx1"/>
                </a:solidFill>
                <a:latin typeface="Times New Roman" panose="02020603050405020304" pitchFamily="18" charset="0"/>
              </a:defRPr>
            </a:lvl8pPr>
            <a:lvl9pPr marL="3931371" indent="-231257" defTabSz="981237" eaLnBrk="0" fontAlgn="base" hangingPunct="0">
              <a:spcBef>
                <a:spcPct val="0"/>
              </a:spcBef>
              <a:spcAft>
                <a:spcPct val="0"/>
              </a:spcAft>
              <a:defRPr sz="2500">
                <a:solidFill>
                  <a:schemeClr val="tx1"/>
                </a:solidFill>
                <a:latin typeface="Times New Roman" panose="02020603050405020304" pitchFamily="18" charset="0"/>
              </a:defRPr>
            </a:lvl9pPr>
          </a:lstStyle>
          <a:p>
            <a:fld id="{26C350D9-551D-4519-989F-2CB763B7CF34}" type="slidenum">
              <a:rPr lang="en-US" altLang="en-US" sz="1300"/>
              <a:pPr/>
              <a:t>2</a:t>
            </a:fld>
            <a:endParaRPr lang="en-US" altLang="en-US" sz="1300"/>
          </a:p>
        </p:txBody>
      </p:sp>
      <p:sp>
        <p:nvSpPr>
          <p:cNvPr id="117763" name="Rectangle 2">
            <a:extLst>
              <a:ext uri="{FF2B5EF4-FFF2-40B4-BE49-F238E27FC236}">
                <a16:creationId xmlns:a16="http://schemas.microsoft.com/office/drawing/2014/main" id="{BCF9BADA-8D3F-40BE-A535-E775ED8B975B}"/>
              </a:ext>
            </a:extLst>
          </p:cNvPr>
          <p:cNvSpPr>
            <a:spLocks noGrp="1" noRot="1" noChangeAspect="1" noChangeArrowheads="1" noTextEdit="1"/>
          </p:cNvSpPr>
          <p:nvPr>
            <p:ph type="sldImg"/>
          </p:nvPr>
        </p:nvSpPr>
        <p:spPr>
          <a:ln/>
        </p:spPr>
      </p:sp>
      <p:sp>
        <p:nvSpPr>
          <p:cNvPr id="117764" name="Rectangle 3">
            <a:extLst>
              <a:ext uri="{FF2B5EF4-FFF2-40B4-BE49-F238E27FC236}">
                <a16:creationId xmlns:a16="http://schemas.microsoft.com/office/drawing/2014/main" id="{489521AB-9B0F-497F-A3B7-87FD6C58688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altLang="en-US">
              <a:latin typeface="Times New Roman" panose="02020603050405020304" pitchFamily="18" charset="0"/>
            </a:endParaRPr>
          </a:p>
        </p:txBody>
      </p:sp>
    </p:spTree>
    <p:extLst>
      <p:ext uri="{BB962C8B-B14F-4D97-AF65-F5344CB8AC3E}">
        <p14:creationId xmlns:p14="http://schemas.microsoft.com/office/powerpoint/2010/main" val="13432717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07BF9DF7-0CBA-4644-8525-79E70FC0F798}"/>
              </a:ext>
            </a:extLst>
          </p:cNvPr>
          <p:cNvSpPr>
            <a:spLocks noGrp="1" noChangeArrowheads="1"/>
          </p:cNvSpPr>
          <p:nvPr>
            <p:ph type="sldNum" sz="quarter" idx="5"/>
          </p:nvPr>
        </p:nvSpPr>
        <p:spPr>
          <a:ln/>
        </p:spPr>
        <p:txBody>
          <a:bodyPr/>
          <a:lstStyle/>
          <a:p>
            <a:fld id="{6FDF0DF4-FB33-4FE5-8775-EA5D20BCB503}" type="slidenum">
              <a:rPr lang="en-US" altLang="en-US"/>
              <a:pPr/>
              <a:t>25</a:t>
            </a:fld>
            <a:endParaRPr lang="en-US" altLang="en-US"/>
          </a:p>
        </p:txBody>
      </p:sp>
      <p:sp>
        <p:nvSpPr>
          <p:cNvPr id="101378" name="Rectangle 2">
            <a:extLst>
              <a:ext uri="{FF2B5EF4-FFF2-40B4-BE49-F238E27FC236}">
                <a16:creationId xmlns:a16="http://schemas.microsoft.com/office/drawing/2014/main" id="{EF31B3CF-73B9-4D47-925C-141265189F1A}"/>
              </a:ext>
            </a:extLst>
          </p:cNvPr>
          <p:cNvSpPr>
            <a:spLocks noGrp="1" noRot="1" noChangeAspect="1" noChangeArrowheads="1" noTextEdit="1"/>
          </p:cNvSpPr>
          <p:nvPr>
            <p:ph type="sldImg"/>
          </p:nvPr>
        </p:nvSpPr>
        <p:spPr>
          <a:ln/>
        </p:spPr>
      </p:sp>
      <p:sp>
        <p:nvSpPr>
          <p:cNvPr id="101379" name="Rectangle 3">
            <a:extLst>
              <a:ext uri="{FF2B5EF4-FFF2-40B4-BE49-F238E27FC236}">
                <a16:creationId xmlns:a16="http://schemas.microsoft.com/office/drawing/2014/main" id="{9BFB05BE-5D24-49EE-A93A-88EA83366C08}"/>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40490560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1AD6C282-0DD8-42E5-B0B8-943E38E6A8E3}"/>
              </a:ext>
            </a:extLst>
          </p:cNvPr>
          <p:cNvSpPr>
            <a:spLocks noGrp="1" noChangeArrowheads="1"/>
          </p:cNvSpPr>
          <p:nvPr>
            <p:ph type="sldNum" sz="quarter" idx="5"/>
          </p:nvPr>
        </p:nvSpPr>
        <p:spPr>
          <a:ln/>
        </p:spPr>
        <p:txBody>
          <a:bodyPr/>
          <a:lstStyle/>
          <a:p>
            <a:fld id="{A8B8F9BA-AF5D-4628-AA03-8531C5FD3307}" type="slidenum">
              <a:rPr lang="en-US" altLang="en-US"/>
              <a:pPr/>
              <a:t>26</a:t>
            </a:fld>
            <a:endParaRPr lang="en-US" altLang="en-US"/>
          </a:p>
        </p:txBody>
      </p:sp>
      <p:sp>
        <p:nvSpPr>
          <p:cNvPr id="102402" name="Rectangle 2">
            <a:extLst>
              <a:ext uri="{FF2B5EF4-FFF2-40B4-BE49-F238E27FC236}">
                <a16:creationId xmlns:a16="http://schemas.microsoft.com/office/drawing/2014/main" id="{54CE52F1-7D52-4C66-B738-8BB618E16BC8}"/>
              </a:ext>
            </a:extLst>
          </p:cNvPr>
          <p:cNvSpPr>
            <a:spLocks noGrp="1" noRot="1" noChangeAspect="1" noChangeArrowheads="1" noTextEdit="1"/>
          </p:cNvSpPr>
          <p:nvPr>
            <p:ph type="sldImg"/>
          </p:nvPr>
        </p:nvSpPr>
        <p:spPr>
          <a:ln/>
        </p:spPr>
      </p:sp>
      <p:sp>
        <p:nvSpPr>
          <p:cNvPr id="102403" name="Rectangle 3">
            <a:extLst>
              <a:ext uri="{FF2B5EF4-FFF2-40B4-BE49-F238E27FC236}">
                <a16:creationId xmlns:a16="http://schemas.microsoft.com/office/drawing/2014/main" id="{1A94F94E-F552-46D3-B8B9-94639C8F0D9D}"/>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47890840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859A450F-E513-4D04-BDDD-1DE1892972AE}"/>
              </a:ext>
            </a:extLst>
          </p:cNvPr>
          <p:cNvSpPr>
            <a:spLocks noGrp="1" noChangeArrowheads="1"/>
          </p:cNvSpPr>
          <p:nvPr>
            <p:ph type="sldNum" sz="quarter" idx="5"/>
          </p:nvPr>
        </p:nvSpPr>
        <p:spPr>
          <a:ln/>
        </p:spPr>
        <p:txBody>
          <a:bodyPr/>
          <a:lstStyle/>
          <a:p>
            <a:fld id="{314ED2B9-59B7-4FF8-A02A-5148CB26C614}" type="slidenum">
              <a:rPr lang="en-US" altLang="en-US"/>
              <a:pPr/>
              <a:t>27</a:t>
            </a:fld>
            <a:endParaRPr lang="en-US" altLang="en-US"/>
          </a:p>
        </p:txBody>
      </p:sp>
      <p:sp>
        <p:nvSpPr>
          <p:cNvPr id="103426" name="Rectangle 2">
            <a:extLst>
              <a:ext uri="{FF2B5EF4-FFF2-40B4-BE49-F238E27FC236}">
                <a16:creationId xmlns:a16="http://schemas.microsoft.com/office/drawing/2014/main" id="{B6151E99-6A66-42C3-A436-474FAFC05DB7}"/>
              </a:ext>
            </a:extLst>
          </p:cNvPr>
          <p:cNvSpPr>
            <a:spLocks noGrp="1" noRot="1" noChangeAspect="1" noChangeArrowheads="1" noTextEdit="1"/>
          </p:cNvSpPr>
          <p:nvPr>
            <p:ph type="sldImg"/>
          </p:nvPr>
        </p:nvSpPr>
        <p:spPr>
          <a:ln/>
        </p:spPr>
      </p:sp>
      <p:sp>
        <p:nvSpPr>
          <p:cNvPr id="103427" name="Rectangle 3">
            <a:extLst>
              <a:ext uri="{FF2B5EF4-FFF2-40B4-BE49-F238E27FC236}">
                <a16:creationId xmlns:a16="http://schemas.microsoft.com/office/drawing/2014/main" id="{054F7531-D1B3-4837-91A7-FEDB79A9F752}"/>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50894053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859A450F-E513-4D04-BDDD-1DE1892972AE}"/>
              </a:ext>
            </a:extLst>
          </p:cNvPr>
          <p:cNvSpPr>
            <a:spLocks noGrp="1" noChangeArrowheads="1"/>
          </p:cNvSpPr>
          <p:nvPr>
            <p:ph type="sldNum" sz="quarter" idx="5"/>
          </p:nvPr>
        </p:nvSpPr>
        <p:spPr>
          <a:ln/>
        </p:spPr>
        <p:txBody>
          <a:bodyPr/>
          <a:lstStyle/>
          <a:p>
            <a:fld id="{314ED2B9-59B7-4FF8-A02A-5148CB26C614}" type="slidenum">
              <a:rPr lang="en-US" altLang="en-US"/>
              <a:pPr/>
              <a:t>29</a:t>
            </a:fld>
            <a:endParaRPr lang="en-US" altLang="en-US"/>
          </a:p>
        </p:txBody>
      </p:sp>
      <p:sp>
        <p:nvSpPr>
          <p:cNvPr id="103426" name="Rectangle 2">
            <a:extLst>
              <a:ext uri="{FF2B5EF4-FFF2-40B4-BE49-F238E27FC236}">
                <a16:creationId xmlns:a16="http://schemas.microsoft.com/office/drawing/2014/main" id="{B6151E99-6A66-42C3-A436-474FAFC05DB7}"/>
              </a:ext>
            </a:extLst>
          </p:cNvPr>
          <p:cNvSpPr>
            <a:spLocks noGrp="1" noRot="1" noChangeAspect="1" noChangeArrowheads="1" noTextEdit="1"/>
          </p:cNvSpPr>
          <p:nvPr>
            <p:ph type="sldImg"/>
          </p:nvPr>
        </p:nvSpPr>
        <p:spPr>
          <a:ln/>
        </p:spPr>
      </p:sp>
      <p:sp>
        <p:nvSpPr>
          <p:cNvPr id="103427" name="Rectangle 3">
            <a:extLst>
              <a:ext uri="{FF2B5EF4-FFF2-40B4-BE49-F238E27FC236}">
                <a16:creationId xmlns:a16="http://schemas.microsoft.com/office/drawing/2014/main" id="{054F7531-D1B3-4837-91A7-FEDB79A9F752}"/>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1171368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FB0464D-147F-4A26-87C2-528D132DDA58}" type="slidenum">
              <a:rPr lang="en-US"/>
              <a:pPr/>
              <a:t>3</a:t>
            </a:fld>
            <a:endParaRPr lang="en-US"/>
          </a:p>
        </p:txBody>
      </p:sp>
      <p:sp>
        <p:nvSpPr>
          <p:cNvPr id="340994" name="Rectangle 2"/>
          <p:cNvSpPr>
            <a:spLocks noGrp="1" noRot="1" noChangeAspect="1" noChangeArrowheads="1" noTextEdit="1"/>
          </p:cNvSpPr>
          <p:nvPr>
            <p:ph type="sldImg"/>
          </p:nvPr>
        </p:nvSpPr>
        <p:spPr>
          <a:ln/>
        </p:spPr>
      </p:sp>
      <p:sp>
        <p:nvSpPr>
          <p:cNvPr id="34099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4341661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FB0464D-147F-4A26-87C2-528D132DDA58}" type="slidenum">
              <a:rPr lang="en-US"/>
              <a:pPr/>
              <a:t>4</a:t>
            </a:fld>
            <a:endParaRPr lang="en-US"/>
          </a:p>
        </p:txBody>
      </p:sp>
      <p:sp>
        <p:nvSpPr>
          <p:cNvPr id="340994" name="Rectangle 2"/>
          <p:cNvSpPr>
            <a:spLocks noGrp="1" noRot="1" noChangeAspect="1" noChangeArrowheads="1" noTextEdit="1"/>
          </p:cNvSpPr>
          <p:nvPr>
            <p:ph type="sldImg"/>
          </p:nvPr>
        </p:nvSpPr>
        <p:spPr>
          <a:ln/>
        </p:spPr>
      </p:sp>
      <p:sp>
        <p:nvSpPr>
          <p:cNvPr id="34099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4150978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FB0464D-147F-4A26-87C2-528D132DDA58}" type="slidenum">
              <a:rPr lang="en-US"/>
              <a:pPr/>
              <a:t>5</a:t>
            </a:fld>
            <a:endParaRPr lang="en-US"/>
          </a:p>
        </p:txBody>
      </p:sp>
      <p:sp>
        <p:nvSpPr>
          <p:cNvPr id="340994" name="Rectangle 2"/>
          <p:cNvSpPr>
            <a:spLocks noGrp="1" noRot="1" noChangeAspect="1" noChangeArrowheads="1" noTextEdit="1"/>
          </p:cNvSpPr>
          <p:nvPr>
            <p:ph type="sldImg"/>
          </p:nvPr>
        </p:nvSpPr>
        <p:spPr>
          <a:ln/>
        </p:spPr>
      </p:sp>
      <p:sp>
        <p:nvSpPr>
          <p:cNvPr id="34099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2137741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E0EC6EEB-D6FF-4B2A-B26A-EBEFCF3FD8AC}"/>
              </a:ext>
            </a:extLst>
          </p:cNvPr>
          <p:cNvSpPr>
            <a:spLocks noGrp="1" noRot="1" noChangeAspect="1" noChangeArrowheads="1" noTextEdit="1"/>
          </p:cNvSpPr>
          <p:nvPr>
            <p:ph type="sldImg"/>
          </p:nvPr>
        </p:nvSpPr>
        <p:spPr>
          <a:xfrm>
            <a:off x="3254375" y="506413"/>
            <a:ext cx="3409950" cy="2559050"/>
          </a:xfrm>
          <a:ln/>
        </p:spPr>
      </p:sp>
      <p:sp>
        <p:nvSpPr>
          <p:cNvPr id="29699" name="Rectangle 3">
            <a:extLst>
              <a:ext uri="{FF2B5EF4-FFF2-40B4-BE49-F238E27FC236}">
                <a16:creationId xmlns:a16="http://schemas.microsoft.com/office/drawing/2014/main" id="{846C87D2-A20B-485D-AE6F-A70722B72A99}"/>
              </a:ext>
            </a:extLst>
          </p:cNvPr>
          <p:cNvSpPr>
            <a:spLocks noGrp="1" noChangeArrowheads="1"/>
          </p:cNvSpPr>
          <p:nvPr>
            <p:ph type="body" idx="1"/>
          </p:nvPr>
        </p:nvSpPr>
        <p:spPr>
          <a:xfrm>
            <a:off x="1323977" y="3230564"/>
            <a:ext cx="7270750" cy="30495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0154716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3FBD176E-C1EA-4296-A500-A718A97041ED}"/>
              </a:ext>
            </a:extLst>
          </p:cNvPr>
          <p:cNvSpPr>
            <a:spLocks noGrp="1" noRot="1" noChangeAspect="1" noChangeArrowheads="1" noTextEdit="1"/>
          </p:cNvSpPr>
          <p:nvPr>
            <p:ph type="sldImg"/>
          </p:nvPr>
        </p:nvSpPr>
        <p:spPr>
          <a:ln cap="flat"/>
        </p:spPr>
      </p:sp>
      <p:sp>
        <p:nvSpPr>
          <p:cNvPr id="31747" name="Rectangle 3">
            <a:extLst>
              <a:ext uri="{FF2B5EF4-FFF2-40B4-BE49-F238E27FC236}">
                <a16:creationId xmlns:a16="http://schemas.microsoft.com/office/drawing/2014/main" id="{6B5609AC-4186-4B96-9423-2C5B3CD179D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40201681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FB0464D-147F-4A26-87C2-528D132DDA58}" type="slidenum">
              <a:rPr lang="en-US"/>
              <a:pPr/>
              <a:t>9</a:t>
            </a:fld>
            <a:endParaRPr lang="en-US"/>
          </a:p>
        </p:txBody>
      </p:sp>
      <p:sp>
        <p:nvSpPr>
          <p:cNvPr id="340994" name="Rectangle 2"/>
          <p:cNvSpPr>
            <a:spLocks noGrp="1" noRot="1" noChangeAspect="1" noChangeArrowheads="1" noTextEdit="1"/>
          </p:cNvSpPr>
          <p:nvPr>
            <p:ph type="sldImg"/>
          </p:nvPr>
        </p:nvSpPr>
        <p:spPr>
          <a:ln/>
        </p:spPr>
      </p:sp>
      <p:sp>
        <p:nvSpPr>
          <p:cNvPr id="34099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2694722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FB0464D-147F-4A26-87C2-528D132DDA58}" type="slidenum">
              <a:rPr lang="en-US"/>
              <a:pPr/>
              <a:t>10</a:t>
            </a:fld>
            <a:endParaRPr lang="en-US"/>
          </a:p>
        </p:txBody>
      </p:sp>
      <p:sp>
        <p:nvSpPr>
          <p:cNvPr id="340994" name="Rectangle 2"/>
          <p:cNvSpPr>
            <a:spLocks noGrp="1" noRot="1" noChangeAspect="1" noChangeArrowheads="1" noTextEdit="1"/>
          </p:cNvSpPr>
          <p:nvPr>
            <p:ph type="sldImg"/>
          </p:nvPr>
        </p:nvSpPr>
        <p:spPr>
          <a:ln/>
        </p:spPr>
      </p:sp>
      <p:sp>
        <p:nvSpPr>
          <p:cNvPr id="34099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21719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2AFF06A-C775-480D-8B6E-46FF6C56DF8A}"/>
              </a:ext>
            </a:extLst>
          </p:cNvPr>
          <p:cNvSpPr/>
          <p:nvPr/>
        </p:nvSpPr>
        <p:spPr>
          <a:xfrm>
            <a:off x="904875" y="3648075"/>
            <a:ext cx="7315200" cy="1279525"/>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5" name="Rectangle 4">
            <a:extLst>
              <a:ext uri="{FF2B5EF4-FFF2-40B4-BE49-F238E27FC236}">
                <a16:creationId xmlns:a16="http://schemas.microsoft.com/office/drawing/2014/main" id="{158077CD-4703-4673-8568-320838FA6905}"/>
              </a:ext>
            </a:extLst>
          </p:cNvPr>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6" name="Rectangle 5">
            <a:extLst>
              <a:ext uri="{FF2B5EF4-FFF2-40B4-BE49-F238E27FC236}">
                <a16:creationId xmlns:a16="http://schemas.microsoft.com/office/drawing/2014/main" id="{3DB39F55-CD69-475E-A5C8-250DD0FAEEDC}"/>
              </a:ext>
            </a:extLst>
          </p:cNvPr>
          <p:cNvSpPr/>
          <p:nvPr/>
        </p:nvSpPr>
        <p:spPr>
          <a:xfrm>
            <a:off x="904875" y="3648075"/>
            <a:ext cx="228600" cy="1279525"/>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7" name="Rectangle 6">
            <a:extLst>
              <a:ext uri="{FF2B5EF4-FFF2-40B4-BE49-F238E27FC236}">
                <a16:creationId xmlns:a16="http://schemas.microsoft.com/office/drawing/2014/main" id="{34E49C7D-2426-4A8A-A7F8-34EB4B6FA18E}"/>
              </a:ext>
            </a:extLst>
          </p:cNvPr>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8" name="Title 7"/>
          <p:cNvSpPr>
            <a:spLocks noGrp="1"/>
          </p:cNvSpPr>
          <p:nvPr>
            <p:ph type="ctrTitle"/>
          </p:nvPr>
        </p:nvSpPr>
        <p:spPr>
          <a:xfrm>
            <a:off x="1219200" y="3886200"/>
            <a:ext cx="6858000" cy="990600"/>
          </a:xfrm>
        </p:spPr>
        <p:txBody>
          <a:bodyPr anchor="t"/>
          <a:lstStyle>
            <a:lvl1pPr algn="r">
              <a:defRPr sz="3200">
                <a:solidFill>
                  <a:schemeClr val="tx1"/>
                </a:solidFill>
              </a:defRPr>
            </a:lvl1pPr>
          </a:lstStyle>
          <a:p>
            <a:r>
              <a:rPr lang="en-US"/>
              <a:t>Click to edit Master title style</a:t>
            </a:r>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10" name="Date Placeholder 27">
            <a:extLst>
              <a:ext uri="{FF2B5EF4-FFF2-40B4-BE49-F238E27FC236}">
                <a16:creationId xmlns:a16="http://schemas.microsoft.com/office/drawing/2014/main" id="{673A4CAE-A455-4266-8DAA-3F0F9D7AC3E4}"/>
              </a:ext>
            </a:extLst>
          </p:cNvPr>
          <p:cNvSpPr>
            <a:spLocks noGrp="1"/>
          </p:cNvSpPr>
          <p:nvPr>
            <p:ph type="dt" sz="half" idx="10"/>
          </p:nvPr>
        </p:nvSpPr>
        <p:spPr>
          <a:xfrm>
            <a:off x="6400800" y="6354763"/>
            <a:ext cx="2286000" cy="366712"/>
          </a:xfrm>
        </p:spPr>
        <p:txBody>
          <a:bodyPr/>
          <a:lstStyle>
            <a:lvl1pPr>
              <a:defRPr sz="1400"/>
            </a:lvl1pPr>
          </a:lstStyle>
          <a:p>
            <a:pPr>
              <a:defRPr/>
            </a:pPr>
            <a:fld id="{B7F6996B-3306-46AF-B0AD-0AA0F15A7EDC}" type="datetimeFigureOut">
              <a:rPr lang="en-US"/>
              <a:pPr>
                <a:defRPr/>
              </a:pPr>
              <a:t>17-Dec-22</a:t>
            </a:fld>
            <a:endParaRPr lang="en-US" sz="1600" dirty="0"/>
          </a:p>
        </p:txBody>
      </p:sp>
      <p:sp>
        <p:nvSpPr>
          <p:cNvPr id="11" name="Footer Placeholder 16">
            <a:extLst>
              <a:ext uri="{FF2B5EF4-FFF2-40B4-BE49-F238E27FC236}">
                <a16:creationId xmlns:a16="http://schemas.microsoft.com/office/drawing/2014/main" id="{5F352AF1-C836-43F0-8227-67602305BCFC}"/>
              </a:ext>
            </a:extLst>
          </p:cNvPr>
          <p:cNvSpPr>
            <a:spLocks noGrp="1"/>
          </p:cNvSpPr>
          <p:nvPr>
            <p:ph type="ftr" sz="quarter" idx="11"/>
          </p:nvPr>
        </p:nvSpPr>
        <p:spPr>
          <a:xfrm>
            <a:off x="2898775" y="6354763"/>
            <a:ext cx="3475038" cy="366712"/>
          </a:xfrm>
        </p:spPr>
        <p:txBody>
          <a:bodyPr/>
          <a:lstStyle>
            <a:lvl1pPr>
              <a:defRPr/>
            </a:lvl1pPr>
          </a:lstStyle>
          <a:p>
            <a:pPr>
              <a:defRPr/>
            </a:pPr>
            <a:r>
              <a:rPr lang="en-US"/>
              <a:t>.</a:t>
            </a:r>
          </a:p>
        </p:txBody>
      </p:sp>
      <p:sp>
        <p:nvSpPr>
          <p:cNvPr id="12" name="Slide Number Placeholder 28">
            <a:extLst>
              <a:ext uri="{FF2B5EF4-FFF2-40B4-BE49-F238E27FC236}">
                <a16:creationId xmlns:a16="http://schemas.microsoft.com/office/drawing/2014/main" id="{1D64AD02-193A-47E4-9CA0-58D4CFB72515}"/>
              </a:ext>
            </a:extLst>
          </p:cNvPr>
          <p:cNvSpPr>
            <a:spLocks noGrp="1"/>
          </p:cNvSpPr>
          <p:nvPr>
            <p:ph type="sldNum" sz="quarter" idx="12"/>
          </p:nvPr>
        </p:nvSpPr>
        <p:spPr>
          <a:xfrm>
            <a:off x="1216025" y="6354763"/>
            <a:ext cx="1219200" cy="366712"/>
          </a:xfrm>
        </p:spPr>
        <p:txBody>
          <a:bodyPr/>
          <a:lstStyle>
            <a:lvl1pPr>
              <a:defRPr smtClean="0"/>
            </a:lvl1pPr>
          </a:lstStyle>
          <a:p>
            <a:pPr>
              <a:defRPr/>
            </a:pPr>
            <a:fld id="{E9FECE8A-D794-4C02-A2C6-28C454288D79}" type="slidenum">
              <a:rPr lang="en-US" altLang="en-US"/>
              <a:pPr>
                <a:defRPr/>
              </a:pPr>
              <a:t>‹#›</a:t>
            </a:fld>
            <a:endParaRPr lang="en-US" altLang="en-US"/>
          </a:p>
        </p:txBody>
      </p:sp>
    </p:spTree>
    <p:extLst>
      <p:ext uri="{BB962C8B-B14F-4D97-AF65-F5344CB8AC3E}">
        <p14:creationId xmlns:p14="http://schemas.microsoft.com/office/powerpoint/2010/main" val="4104867361"/>
      </p:ext>
    </p:extLst>
  </p:cSld>
  <p:clrMapOvr>
    <a:masterClrMapping/>
  </p:clrMapOvr>
  <p:transition>
    <p:pull dir="d"/>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13">
            <a:extLst>
              <a:ext uri="{FF2B5EF4-FFF2-40B4-BE49-F238E27FC236}">
                <a16:creationId xmlns:a16="http://schemas.microsoft.com/office/drawing/2014/main" id="{D0862372-7C30-4354-8030-30907DA30D8B}"/>
              </a:ext>
            </a:extLst>
          </p:cNvPr>
          <p:cNvSpPr>
            <a:spLocks noGrp="1"/>
          </p:cNvSpPr>
          <p:nvPr>
            <p:ph type="dt" sz="half" idx="10"/>
          </p:nvPr>
        </p:nvSpPr>
        <p:spPr/>
        <p:txBody>
          <a:bodyPr/>
          <a:lstStyle>
            <a:lvl1pPr>
              <a:defRPr/>
            </a:lvl1pPr>
          </a:lstStyle>
          <a:p>
            <a:pPr>
              <a:defRPr/>
            </a:pPr>
            <a:fld id="{750A29B0-5DBD-4EA7-9426-2E6E649A48B9}" type="datetimeFigureOut">
              <a:rPr lang="en-US"/>
              <a:pPr>
                <a:defRPr/>
              </a:pPr>
              <a:t>17-Dec-22</a:t>
            </a:fld>
            <a:endParaRPr lang="en-US" dirty="0"/>
          </a:p>
        </p:txBody>
      </p:sp>
      <p:sp>
        <p:nvSpPr>
          <p:cNvPr id="5" name="Footer Placeholder 2">
            <a:extLst>
              <a:ext uri="{FF2B5EF4-FFF2-40B4-BE49-F238E27FC236}">
                <a16:creationId xmlns:a16="http://schemas.microsoft.com/office/drawing/2014/main" id="{0303894A-BBE2-48F3-A8FE-47B3C7AE490C}"/>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22">
            <a:extLst>
              <a:ext uri="{FF2B5EF4-FFF2-40B4-BE49-F238E27FC236}">
                <a16:creationId xmlns:a16="http://schemas.microsoft.com/office/drawing/2014/main" id="{1C99E49E-1BBE-4436-8963-101A164DA56C}"/>
              </a:ext>
            </a:extLst>
          </p:cNvPr>
          <p:cNvSpPr>
            <a:spLocks noGrp="1"/>
          </p:cNvSpPr>
          <p:nvPr>
            <p:ph type="sldNum" sz="quarter" idx="12"/>
          </p:nvPr>
        </p:nvSpPr>
        <p:spPr/>
        <p:txBody>
          <a:bodyPr/>
          <a:lstStyle>
            <a:lvl1pPr>
              <a:defRPr/>
            </a:lvl1pPr>
          </a:lstStyle>
          <a:p>
            <a:pPr>
              <a:defRPr/>
            </a:pPr>
            <a:fld id="{1D7D8C44-390B-46A9-8772-8AB86B08E1FA}" type="slidenum">
              <a:rPr lang="he-IL" altLang="en-US"/>
              <a:pPr>
                <a:defRPr/>
              </a:pPr>
              <a:t>‹#›</a:t>
            </a:fld>
            <a:endParaRPr lang="en-US" altLang="en-US"/>
          </a:p>
        </p:txBody>
      </p:sp>
    </p:spTree>
    <p:extLst>
      <p:ext uri="{BB962C8B-B14F-4D97-AF65-F5344CB8AC3E}">
        <p14:creationId xmlns:p14="http://schemas.microsoft.com/office/powerpoint/2010/main" val="1485381801"/>
      </p:ext>
    </p:extLst>
  </p:cSld>
  <p:clrMapOvr>
    <a:masterClrMapping/>
  </p:clrMapOvr>
  <p:transition>
    <p:pull dir="d"/>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4" name="Straight Connector 10">
            <a:extLst>
              <a:ext uri="{FF2B5EF4-FFF2-40B4-BE49-F238E27FC236}">
                <a16:creationId xmlns:a16="http://schemas.microsoft.com/office/drawing/2014/main" id="{592FD194-8018-4B97-A8FB-7ED2C4927896}"/>
              </a:ext>
            </a:extLst>
          </p:cNvPr>
          <p:cNvSpPr>
            <a:spLocks noChangeShapeType="1"/>
          </p:cNvSpPr>
          <p:nvPr/>
        </p:nvSpPr>
        <p:spPr bwMode="auto">
          <a:xfrm>
            <a:off x="457200" y="6353175"/>
            <a:ext cx="8229600"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5" name="Isosceles Triangle 4">
            <a:extLst>
              <a:ext uri="{FF2B5EF4-FFF2-40B4-BE49-F238E27FC236}">
                <a16:creationId xmlns:a16="http://schemas.microsoft.com/office/drawing/2014/main" id="{5652EF12-FF80-43A3-BCE8-719A93D93442}"/>
              </a:ext>
            </a:extLst>
          </p:cNvPr>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6" name="Straight Connector 12">
            <a:extLst>
              <a:ext uri="{FF2B5EF4-FFF2-40B4-BE49-F238E27FC236}">
                <a16:creationId xmlns:a16="http://schemas.microsoft.com/office/drawing/2014/main" id="{745E556D-EE26-44E3-80F5-5225141C9BC8}"/>
              </a:ext>
            </a:extLst>
          </p:cNvPr>
          <p:cNvSpPr>
            <a:spLocks noChangeShapeType="1"/>
          </p:cNvSpPr>
          <p:nvPr/>
        </p:nvSpPr>
        <p:spPr bwMode="auto">
          <a:xfrm rot="5400000">
            <a:off x="3630612" y="3201988"/>
            <a:ext cx="5851525"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BD132D67-51C9-4D52-A497-87F04479229C}"/>
              </a:ext>
            </a:extLst>
          </p:cNvPr>
          <p:cNvSpPr>
            <a:spLocks noGrp="1"/>
          </p:cNvSpPr>
          <p:nvPr>
            <p:ph type="dt" sz="half" idx="10"/>
          </p:nvPr>
        </p:nvSpPr>
        <p:spPr/>
        <p:txBody>
          <a:bodyPr/>
          <a:lstStyle>
            <a:lvl1pPr>
              <a:defRPr/>
            </a:lvl1pPr>
          </a:lstStyle>
          <a:p>
            <a:pPr>
              <a:defRPr/>
            </a:pPr>
            <a:fld id="{BE8163A9-DA1E-4D19-ADFE-402C1C5B25BD}" type="datetimeFigureOut">
              <a:rPr lang="en-US"/>
              <a:pPr>
                <a:defRPr/>
              </a:pPr>
              <a:t>17-Dec-22</a:t>
            </a:fld>
            <a:endParaRPr lang="en-US"/>
          </a:p>
        </p:txBody>
      </p:sp>
      <p:sp>
        <p:nvSpPr>
          <p:cNvPr id="8" name="Footer Placeholder 4">
            <a:extLst>
              <a:ext uri="{FF2B5EF4-FFF2-40B4-BE49-F238E27FC236}">
                <a16:creationId xmlns:a16="http://schemas.microsoft.com/office/drawing/2014/main" id="{2BC70EDC-09F7-45D7-B842-990F8105C220}"/>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577BC6F7-6564-42BA-BFF3-06050EF0A0A0}"/>
              </a:ext>
            </a:extLst>
          </p:cNvPr>
          <p:cNvSpPr>
            <a:spLocks noGrp="1"/>
          </p:cNvSpPr>
          <p:nvPr>
            <p:ph type="sldNum" sz="quarter" idx="12"/>
          </p:nvPr>
        </p:nvSpPr>
        <p:spPr/>
        <p:txBody>
          <a:bodyPr/>
          <a:lstStyle>
            <a:lvl1pPr>
              <a:defRPr smtClean="0"/>
            </a:lvl1pPr>
          </a:lstStyle>
          <a:p>
            <a:pPr>
              <a:defRPr/>
            </a:pPr>
            <a:fld id="{4A127978-57E3-452F-97E0-A9B0C8CD04CD}" type="slidenum">
              <a:rPr lang="he-IL" altLang="en-US"/>
              <a:pPr>
                <a:defRPr/>
              </a:pPr>
              <a:t>‹#›</a:t>
            </a:fld>
            <a:endParaRPr lang="en-US" altLang="en-US"/>
          </a:p>
        </p:txBody>
      </p:sp>
    </p:spTree>
    <p:extLst>
      <p:ext uri="{BB962C8B-B14F-4D97-AF65-F5344CB8AC3E}">
        <p14:creationId xmlns:p14="http://schemas.microsoft.com/office/powerpoint/2010/main" val="2571934564"/>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1"/>
            <a:ext cx="7772400" cy="550863"/>
          </a:xfrm>
        </p:spPr>
        <p:txBody>
          <a:bodyPr/>
          <a:lstStyle/>
          <a:p>
            <a:r>
              <a:rPr lang="nl-NL"/>
              <a:t>Click to edit Master title style</a:t>
            </a:r>
            <a:endParaRPr lang="en-US"/>
          </a:p>
        </p:txBody>
      </p:sp>
      <p:sp>
        <p:nvSpPr>
          <p:cNvPr id="3" name="Text Placeholder 2"/>
          <p:cNvSpPr>
            <a:spLocks noGrp="1"/>
          </p:cNvSpPr>
          <p:nvPr>
            <p:ph type="body" sz="half" idx="1"/>
          </p:nvPr>
        </p:nvSpPr>
        <p:spPr>
          <a:xfrm>
            <a:off x="685800" y="1476375"/>
            <a:ext cx="3815862" cy="5118100"/>
          </a:xfrm>
        </p:spPr>
        <p:txBody>
          <a:bodyPr/>
          <a:lstStyle/>
          <a:p>
            <a:pPr lvl="0"/>
            <a:r>
              <a:rPr lang="nl-NL"/>
              <a:t>Click to edit Master text styles</a:t>
            </a:r>
          </a:p>
          <a:p>
            <a:pPr lvl="1"/>
            <a:r>
              <a:rPr lang="nl-NL"/>
              <a:t>Second level</a:t>
            </a:r>
          </a:p>
          <a:p>
            <a:pPr lvl="2"/>
            <a:r>
              <a:rPr lang="nl-NL"/>
              <a:t>Third level</a:t>
            </a:r>
          </a:p>
          <a:p>
            <a:pPr lvl="3"/>
            <a:r>
              <a:rPr lang="nl-NL"/>
              <a:t>Fourth level</a:t>
            </a:r>
          </a:p>
          <a:p>
            <a:pPr lvl="4"/>
            <a:r>
              <a:rPr lang="nl-NL"/>
              <a:t>Fifth level</a:t>
            </a:r>
            <a:endParaRPr lang="en-US"/>
          </a:p>
        </p:txBody>
      </p:sp>
      <p:sp>
        <p:nvSpPr>
          <p:cNvPr id="4" name="Content Placeholder 3"/>
          <p:cNvSpPr>
            <a:spLocks noGrp="1"/>
          </p:cNvSpPr>
          <p:nvPr>
            <p:ph sz="quarter" idx="2"/>
          </p:nvPr>
        </p:nvSpPr>
        <p:spPr>
          <a:xfrm>
            <a:off x="4642338" y="1476375"/>
            <a:ext cx="3815862" cy="2482850"/>
          </a:xfrm>
        </p:spPr>
        <p:txBody>
          <a:bodyPr/>
          <a:lstStyle/>
          <a:p>
            <a:pPr lvl="0"/>
            <a:r>
              <a:rPr lang="nl-NL"/>
              <a:t>Click to edit Master text styles</a:t>
            </a:r>
          </a:p>
          <a:p>
            <a:pPr lvl="1"/>
            <a:r>
              <a:rPr lang="nl-NL"/>
              <a:t>Second level</a:t>
            </a:r>
          </a:p>
          <a:p>
            <a:pPr lvl="2"/>
            <a:r>
              <a:rPr lang="nl-NL"/>
              <a:t>Third level</a:t>
            </a:r>
          </a:p>
          <a:p>
            <a:pPr lvl="3"/>
            <a:r>
              <a:rPr lang="nl-NL"/>
              <a:t>Fourth level</a:t>
            </a:r>
          </a:p>
          <a:p>
            <a:pPr lvl="4"/>
            <a:r>
              <a:rPr lang="nl-NL"/>
              <a:t>Fifth level</a:t>
            </a:r>
            <a:endParaRPr lang="en-US"/>
          </a:p>
        </p:txBody>
      </p:sp>
      <p:sp>
        <p:nvSpPr>
          <p:cNvPr id="5" name="Content Placeholder 4"/>
          <p:cNvSpPr>
            <a:spLocks noGrp="1"/>
          </p:cNvSpPr>
          <p:nvPr>
            <p:ph sz="quarter" idx="3"/>
          </p:nvPr>
        </p:nvSpPr>
        <p:spPr>
          <a:xfrm>
            <a:off x="4642338" y="4111625"/>
            <a:ext cx="3815862" cy="2482850"/>
          </a:xfrm>
        </p:spPr>
        <p:txBody>
          <a:bodyPr/>
          <a:lstStyle/>
          <a:p>
            <a:pPr lvl="0"/>
            <a:r>
              <a:rPr lang="nl-NL"/>
              <a:t>Click to edit Master text styles</a:t>
            </a:r>
          </a:p>
          <a:p>
            <a:pPr lvl="1"/>
            <a:r>
              <a:rPr lang="nl-NL"/>
              <a:t>Second level</a:t>
            </a:r>
          </a:p>
          <a:p>
            <a:pPr lvl="2"/>
            <a:r>
              <a:rPr lang="nl-NL"/>
              <a:t>Third level</a:t>
            </a:r>
          </a:p>
          <a:p>
            <a:pPr lvl="3"/>
            <a:r>
              <a:rPr lang="nl-NL"/>
              <a:t>Fourth level</a:t>
            </a:r>
          </a:p>
          <a:p>
            <a:pPr lvl="4"/>
            <a:r>
              <a:rPr lang="nl-NL"/>
              <a:t>Fifth level</a:t>
            </a:r>
            <a:endParaRPr lang="en-US"/>
          </a:p>
        </p:txBody>
      </p:sp>
      <p:sp>
        <p:nvSpPr>
          <p:cNvPr id="6" name="Rectangle 4">
            <a:extLst>
              <a:ext uri="{FF2B5EF4-FFF2-40B4-BE49-F238E27FC236}">
                <a16:creationId xmlns:a16="http://schemas.microsoft.com/office/drawing/2014/main" id="{ED25F8A1-00F1-46EA-87EB-898BF7D909EC}"/>
              </a:ext>
            </a:extLst>
          </p:cNvPr>
          <p:cNvSpPr>
            <a:spLocks noGrp="1" noChangeArrowheads="1"/>
          </p:cNvSpPr>
          <p:nvPr>
            <p:ph type="sldNum" sz="quarter" idx="10"/>
          </p:nvPr>
        </p:nvSpPr>
        <p:spPr>
          <a:ln/>
        </p:spPr>
        <p:txBody>
          <a:bodyPr/>
          <a:lstStyle>
            <a:lvl1pPr>
              <a:defRPr/>
            </a:lvl1pPr>
          </a:lstStyle>
          <a:p>
            <a:pPr>
              <a:defRPr/>
            </a:pPr>
            <a:fld id="{790C3011-B028-4728-942D-FF723DA93E90}" type="slidenum">
              <a:rPr lang="en-US" altLang="en-US"/>
              <a:pPr>
                <a:defRPr/>
              </a:pPr>
              <a:t>‹#›</a:t>
            </a:fld>
            <a:endParaRPr lang="en-US" altLang="en-US"/>
          </a:p>
        </p:txBody>
      </p:sp>
    </p:spTree>
    <p:extLst>
      <p:ext uri="{BB962C8B-B14F-4D97-AF65-F5344CB8AC3E}">
        <p14:creationId xmlns:p14="http://schemas.microsoft.com/office/powerpoint/2010/main" val="31431009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9912EADE-0489-43DA-8433-8D43DCF72F05}"/>
              </a:ext>
            </a:extLst>
          </p:cNvPr>
          <p:cNvCxnSpPr/>
          <p:nvPr userDrawn="1"/>
        </p:nvCxnSpPr>
        <p:spPr bwMode="auto">
          <a:xfrm>
            <a:off x="41096" y="955497"/>
            <a:ext cx="8835775" cy="1588"/>
          </a:xfrm>
          <a:prstGeom prst="line">
            <a:avLst/>
          </a:prstGeom>
          <a:noFill/>
          <a:ln w="38100" cap="flat" cmpd="sng" algn="ctr">
            <a:gradFill flip="none" rotWithShape="1">
              <a:gsLst>
                <a:gs pos="0">
                  <a:srgbClr val="FF0000"/>
                </a:gs>
                <a:gs pos="39999">
                  <a:srgbClr val="0A128C"/>
                </a:gs>
                <a:gs pos="70000">
                  <a:srgbClr val="181CC7"/>
                </a:gs>
                <a:gs pos="88000">
                  <a:srgbClr val="7005D4"/>
                </a:gs>
                <a:gs pos="100000">
                  <a:srgbClr val="8C3D91"/>
                </a:gs>
              </a:gsLst>
              <a:lin ang="0" scaled="0"/>
              <a:tileRect/>
            </a:gradFill>
            <a:prstDash val="solid"/>
            <a:round/>
            <a:headEnd type="none" w="med" len="med"/>
            <a:tailEnd type="none" w="med" len="med"/>
          </a:ln>
          <a:effectLst/>
        </p:spPr>
      </p:cxnSp>
      <p:sp>
        <p:nvSpPr>
          <p:cNvPr id="2" name="Title 1"/>
          <p:cNvSpPr>
            <a:spLocks noGrp="1"/>
          </p:cNvSpPr>
          <p:nvPr>
            <p:ph type="title"/>
          </p:nvPr>
        </p:nvSpPr>
        <p:spPr>
          <a:xfrm>
            <a:off x="129092" y="0"/>
            <a:ext cx="9014908" cy="935915"/>
          </a:xfrm>
        </p:spPr>
        <p:txBody>
          <a:bodyPr/>
          <a:lstStyle>
            <a:lvl1pPr>
              <a:defRPr>
                <a:solidFill>
                  <a:srgbClr val="003296"/>
                </a:solidFill>
              </a:defRPr>
            </a:lvl1pPr>
          </a:lstStyle>
          <a:p>
            <a:r>
              <a:rPr lang="en-US" dirty="0"/>
              <a:t>Click to edit Master title style</a:t>
            </a:r>
          </a:p>
        </p:txBody>
      </p:sp>
      <p:sp>
        <p:nvSpPr>
          <p:cNvPr id="8" name="Content Placeholder 7"/>
          <p:cNvSpPr>
            <a:spLocks noGrp="1"/>
          </p:cNvSpPr>
          <p:nvPr>
            <p:ph sz="quarter" idx="1"/>
          </p:nvPr>
        </p:nvSpPr>
        <p:spPr>
          <a:xfrm>
            <a:off x="0" y="989704"/>
            <a:ext cx="9144000" cy="5400338"/>
          </a:xfrm>
        </p:spPr>
        <p:txBody>
          <a:bodyPr/>
          <a:lstStyle>
            <a:lvl2pPr>
              <a:defRPr>
                <a:solidFill>
                  <a:schemeClr val="accent2">
                    <a:lumMod val="75000"/>
                  </a:schemeClr>
                </a:solidFill>
              </a:defRPr>
            </a:lvl2pPr>
            <a:lvl3pPr>
              <a:defRPr>
                <a:solidFill>
                  <a:schemeClr val="accent1">
                    <a:lumMod val="75000"/>
                  </a:schemeClr>
                </a:solidFill>
              </a:defRPr>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3">
            <a:extLst>
              <a:ext uri="{FF2B5EF4-FFF2-40B4-BE49-F238E27FC236}">
                <a16:creationId xmlns:a16="http://schemas.microsoft.com/office/drawing/2014/main" id="{647988AB-F0A8-4410-8CA1-2AD8F5B370B7}"/>
              </a:ext>
            </a:extLst>
          </p:cNvPr>
          <p:cNvSpPr>
            <a:spLocks noGrp="1"/>
          </p:cNvSpPr>
          <p:nvPr>
            <p:ph type="dt" sz="half" idx="10"/>
          </p:nvPr>
        </p:nvSpPr>
        <p:spPr/>
        <p:txBody>
          <a:bodyPr/>
          <a:lstStyle>
            <a:lvl1pPr>
              <a:defRPr/>
            </a:lvl1pPr>
          </a:lstStyle>
          <a:p>
            <a:pPr>
              <a:defRPr/>
            </a:pPr>
            <a:fld id="{97A0242C-3224-4174-93C6-D9F174DB251F}" type="datetimeFigureOut">
              <a:rPr lang="en-US"/>
              <a:pPr>
                <a:defRPr/>
              </a:pPr>
              <a:t>17-Dec-22</a:t>
            </a:fld>
            <a:endParaRPr lang="en-US" dirty="0"/>
          </a:p>
        </p:txBody>
      </p:sp>
      <p:sp>
        <p:nvSpPr>
          <p:cNvPr id="6" name="Footer Placeholder 4">
            <a:extLst>
              <a:ext uri="{FF2B5EF4-FFF2-40B4-BE49-F238E27FC236}">
                <a16:creationId xmlns:a16="http://schemas.microsoft.com/office/drawing/2014/main" id="{5ED02FB7-DF4F-4E74-9473-DFFDC4E9059D}"/>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A1D0DDB7-9436-46A2-87C1-B11955C84EFE}"/>
              </a:ext>
            </a:extLst>
          </p:cNvPr>
          <p:cNvSpPr>
            <a:spLocks noGrp="1"/>
          </p:cNvSpPr>
          <p:nvPr>
            <p:ph type="sldNum" sz="quarter" idx="12"/>
          </p:nvPr>
        </p:nvSpPr>
        <p:spPr>
          <a:xfrm>
            <a:off x="0" y="6492875"/>
            <a:ext cx="1981200" cy="365125"/>
          </a:xfrm>
        </p:spPr>
        <p:txBody>
          <a:bodyPr/>
          <a:lstStyle>
            <a:lvl1pPr>
              <a:defRPr sz="2200" b="1" smtClean="0">
                <a:solidFill>
                  <a:srgbClr val="002D86"/>
                </a:solidFill>
              </a:defRPr>
            </a:lvl1pPr>
          </a:lstStyle>
          <a:p>
            <a:pPr>
              <a:defRPr/>
            </a:pPr>
            <a:fld id="{F208343D-CA57-4FFD-885D-7C7C191369FA}" type="slidenum">
              <a:rPr lang="he-IL" altLang="en-US"/>
              <a:pPr>
                <a:defRPr/>
              </a:pPr>
              <a:t>‹#›</a:t>
            </a:fld>
            <a:endParaRPr lang="en-US" altLang="en-US"/>
          </a:p>
        </p:txBody>
      </p:sp>
    </p:spTree>
    <p:extLst>
      <p:ext uri="{BB962C8B-B14F-4D97-AF65-F5344CB8AC3E}">
        <p14:creationId xmlns:p14="http://schemas.microsoft.com/office/powerpoint/2010/main" val="2278149397"/>
      </p:ext>
    </p:extLst>
  </p:cSld>
  <p:clrMapOvr>
    <a:masterClrMapping/>
  </p:clrMapOvr>
  <p:transition>
    <p:pull dir="d"/>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602CA73-069F-4F49-8E1F-A5E77FE251BC}"/>
              </a:ext>
            </a:extLst>
          </p:cNvPr>
          <p:cNvSpPr/>
          <p:nvPr/>
        </p:nvSpPr>
        <p:spPr>
          <a:xfrm>
            <a:off x="914400" y="2819400"/>
            <a:ext cx="7315200" cy="1279525"/>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5" name="Rectangle 4">
            <a:extLst>
              <a:ext uri="{FF2B5EF4-FFF2-40B4-BE49-F238E27FC236}">
                <a16:creationId xmlns:a16="http://schemas.microsoft.com/office/drawing/2014/main" id="{6BDBEA23-25C8-4671-842C-54F8329B7637}"/>
              </a:ext>
            </a:extLst>
          </p:cNvPr>
          <p:cNvSpPr/>
          <p:nvPr/>
        </p:nvSpPr>
        <p:spPr>
          <a:xfrm>
            <a:off x="914400" y="2819400"/>
            <a:ext cx="228600" cy="1279525"/>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2" name="Title 1"/>
          <p:cNvSpPr>
            <a:spLocks noGrp="1"/>
          </p:cNvSpPr>
          <p:nvPr>
            <p:ph type="title"/>
          </p:nvPr>
        </p:nvSpPr>
        <p:spPr>
          <a:xfrm>
            <a:off x="1219200" y="2971800"/>
            <a:ext cx="6858000" cy="1066800"/>
          </a:xfrm>
        </p:spPr>
        <p:txBody>
          <a:bodyPr anchor="t"/>
          <a:lstStyle>
            <a:lvl1pPr algn="r">
              <a:buNone/>
              <a:defRPr sz="3200" b="0" cap="none" baseline="0"/>
            </a:lvl1pPr>
          </a:lstStyle>
          <a:p>
            <a:r>
              <a:rPr lang="en-US"/>
              <a:t>Click to edit Master title style</a:t>
            </a:r>
          </a:p>
        </p:txBody>
      </p:sp>
      <p:sp>
        <p:nvSpPr>
          <p:cNvPr id="3" name="Text Placeholder 2"/>
          <p:cNvSpPr>
            <a:spLocks noGrp="1"/>
          </p:cNvSpPr>
          <p:nvPr>
            <p:ph type="body" idx="1"/>
          </p:nvPr>
        </p:nvSpPr>
        <p:spPr>
          <a:xfrm>
            <a:off x="1295400" y="4267200"/>
            <a:ext cx="6781800" cy="1143000"/>
          </a:xfrm>
        </p:spPr>
        <p:txBody>
          <a:bodyPr/>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6" name="Date Placeholder 3">
            <a:extLst>
              <a:ext uri="{FF2B5EF4-FFF2-40B4-BE49-F238E27FC236}">
                <a16:creationId xmlns:a16="http://schemas.microsoft.com/office/drawing/2014/main" id="{26C97C54-6D0B-4B73-A8B8-912C344FA391}"/>
              </a:ext>
            </a:extLst>
          </p:cNvPr>
          <p:cNvSpPr>
            <a:spLocks noGrp="1"/>
          </p:cNvSpPr>
          <p:nvPr>
            <p:ph type="dt" sz="half" idx="10"/>
          </p:nvPr>
        </p:nvSpPr>
        <p:spPr>
          <a:xfrm>
            <a:off x="6400800" y="6354763"/>
            <a:ext cx="2286000" cy="366712"/>
          </a:xfrm>
        </p:spPr>
        <p:txBody>
          <a:bodyPr/>
          <a:lstStyle>
            <a:lvl1pPr>
              <a:defRPr/>
            </a:lvl1pPr>
          </a:lstStyle>
          <a:p>
            <a:pPr>
              <a:defRPr/>
            </a:pPr>
            <a:fld id="{13C4C7D7-1EB9-4A69-94A5-E455521B6DE3}" type="datetimeFigureOut">
              <a:rPr lang="en-US"/>
              <a:pPr>
                <a:defRPr/>
              </a:pPr>
              <a:t>17-Dec-22</a:t>
            </a:fld>
            <a:endParaRPr lang="en-US" dirty="0"/>
          </a:p>
        </p:txBody>
      </p:sp>
      <p:sp>
        <p:nvSpPr>
          <p:cNvPr id="7" name="Footer Placeholder 4">
            <a:extLst>
              <a:ext uri="{FF2B5EF4-FFF2-40B4-BE49-F238E27FC236}">
                <a16:creationId xmlns:a16="http://schemas.microsoft.com/office/drawing/2014/main" id="{227D907B-FD7C-49F0-A849-AF10D36EB2DA}"/>
              </a:ext>
            </a:extLst>
          </p:cNvPr>
          <p:cNvSpPr>
            <a:spLocks noGrp="1"/>
          </p:cNvSpPr>
          <p:nvPr>
            <p:ph type="ftr" sz="quarter" idx="11"/>
          </p:nvPr>
        </p:nvSpPr>
        <p:spPr>
          <a:xfrm>
            <a:off x="2898775" y="6354763"/>
            <a:ext cx="3475038" cy="366712"/>
          </a:xfrm>
        </p:spPr>
        <p:txBody>
          <a:bodyPr/>
          <a:lstStyle>
            <a:lvl1pPr>
              <a:defRPr/>
            </a:lvl1pPr>
          </a:lstStyle>
          <a:p>
            <a:pPr>
              <a:defRPr/>
            </a:pPr>
            <a:endParaRPr lang="en-US"/>
          </a:p>
        </p:txBody>
      </p:sp>
      <p:sp>
        <p:nvSpPr>
          <p:cNvPr id="8" name="Slide Number Placeholder 5">
            <a:extLst>
              <a:ext uri="{FF2B5EF4-FFF2-40B4-BE49-F238E27FC236}">
                <a16:creationId xmlns:a16="http://schemas.microsoft.com/office/drawing/2014/main" id="{C67F66A6-0E33-4D3D-AEEC-51FC3331E738}"/>
              </a:ext>
            </a:extLst>
          </p:cNvPr>
          <p:cNvSpPr>
            <a:spLocks noGrp="1"/>
          </p:cNvSpPr>
          <p:nvPr>
            <p:ph type="sldNum" sz="quarter" idx="12"/>
          </p:nvPr>
        </p:nvSpPr>
        <p:spPr>
          <a:xfrm>
            <a:off x="1069975" y="6354763"/>
            <a:ext cx="1520825" cy="366712"/>
          </a:xfrm>
        </p:spPr>
        <p:txBody>
          <a:bodyPr/>
          <a:lstStyle>
            <a:lvl1pPr>
              <a:defRPr smtClean="0"/>
            </a:lvl1pPr>
          </a:lstStyle>
          <a:p>
            <a:pPr>
              <a:defRPr/>
            </a:pPr>
            <a:fld id="{FF0EA881-6836-4FDA-BF0F-BE0D792436FD}" type="slidenum">
              <a:rPr lang="he-IL" altLang="en-US"/>
              <a:pPr>
                <a:defRPr/>
              </a:pPr>
              <a:t>‹#›</a:t>
            </a:fld>
            <a:endParaRPr lang="en-US" altLang="en-US"/>
          </a:p>
        </p:txBody>
      </p:sp>
    </p:spTree>
    <p:extLst>
      <p:ext uri="{BB962C8B-B14F-4D97-AF65-F5344CB8AC3E}">
        <p14:creationId xmlns:p14="http://schemas.microsoft.com/office/powerpoint/2010/main" val="20247741"/>
      </p:ext>
    </p:extLst>
  </p:cSld>
  <p:clrMapOvr>
    <a:overrideClrMapping bg1="dk1" tx1="lt1" bg2="dk2" tx2="lt2" accent1="accent1" accent2="accent2" accent3="accent3" accent4="accent4" accent5="accent5" accent6="accent6" hlink="hlink" folHlink="folHlink"/>
  </p:clrMapOvr>
  <p:transition>
    <p:pull dir="d"/>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lang="en-US"/>
              <a:t>Click to edit Master title style</a:t>
            </a:r>
          </a:p>
        </p:txBody>
      </p:sp>
      <p:sp>
        <p:nvSpPr>
          <p:cNvPr id="9" name="Content Placeholder 8"/>
          <p:cNvSpPr>
            <a:spLocks noGrp="1"/>
          </p:cNvSpPr>
          <p:nvPr>
            <p:ph sz="quarter" idx="1"/>
          </p:nvPr>
        </p:nvSpPr>
        <p:spPr>
          <a:xfrm>
            <a:off x="457200" y="1219200"/>
            <a:ext cx="4041648" cy="4937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2"/>
          </p:nvPr>
        </p:nvSpPr>
        <p:spPr>
          <a:xfrm>
            <a:off x="4632198" y="1216152"/>
            <a:ext cx="4041648" cy="4937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13">
            <a:extLst>
              <a:ext uri="{FF2B5EF4-FFF2-40B4-BE49-F238E27FC236}">
                <a16:creationId xmlns:a16="http://schemas.microsoft.com/office/drawing/2014/main" id="{D6A140B6-064B-4FC5-A305-5A3C93E7C498}"/>
              </a:ext>
            </a:extLst>
          </p:cNvPr>
          <p:cNvSpPr>
            <a:spLocks noGrp="1"/>
          </p:cNvSpPr>
          <p:nvPr>
            <p:ph type="dt" sz="half" idx="10"/>
          </p:nvPr>
        </p:nvSpPr>
        <p:spPr/>
        <p:txBody>
          <a:bodyPr/>
          <a:lstStyle>
            <a:lvl1pPr>
              <a:defRPr/>
            </a:lvl1pPr>
          </a:lstStyle>
          <a:p>
            <a:pPr>
              <a:defRPr/>
            </a:pPr>
            <a:fld id="{C28C8846-D665-4DE3-A8B2-0EFA0D0D1AE5}" type="datetimeFigureOut">
              <a:rPr lang="en-US"/>
              <a:pPr>
                <a:defRPr/>
              </a:pPr>
              <a:t>17-Dec-22</a:t>
            </a:fld>
            <a:endParaRPr lang="en-US" dirty="0"/>
          </a:p>
        </p:txBody>
      </p:sp>
      <p:sp>
        <p:nvSpPr>
          <p:cNvPr id="6" name="Footer Placeholder 2">
            <a:extLst>
              <a:ext uri="{FF2B5EF4-FFF2-40B4-BE49-F238E27FC236}">
                <a16:creationId xmlns:a16="http://schemas.microsoft.com/office/drawing/2014/main" id="{8FF2F3EA-2C98-4517-B798-3C9AD30EBD8A}"/>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22">
            <a:extLst>
              <a:ext uri="{FF2B5EF4-FFF2-40B4-BE49-F238E27FC236}">
                <a16:creationId xmlns:a16="http://schemas.microsoft.com/office/drawing/2014/main" id="{5CAAF809-4B0A-4149-9DDE-62180E85EB14}"/>
              </a:ext>
            </a:extLst>
          </p:cNvPr>
          <p:cNvSpPr>
            <a:spLocks noGrp="1"/>
          </p:cNvSpPr>
          <p:nvPr>
            <p:ph type="sldNum" sz="quarter" idx="12"/>
          </p:nvPr>
        </p:nvSpPr>
        <p:spPr/>
        <p:txBody>
          <a:bodyPr/>
          <a:lstStyle>
            <a:lvl1pPr>
              <a:defRPr/>
            </a:lvl1pPr>
          </a:lstStyle>
          <a:p>
            <a:pPr>
              <a:defRPr/>
            </a:pPr>
            <a:fld id="{9428CC6D-1E0A-4DA2-AE3D-1EB6842BFFFC}" type="slidenum">
              <a:rPr lang="he-IL" altLang="en-US"/>
              <a:pPr>
                <a:defRPr/>
              </a:pPr>
              <a:t>‹#›</a:t>
            </a:fld>
            <a:endParaRPr lang="en-US" altLang="en-US"/>
          </a:p>
        </p:txBody>
      </p:sp>
    </p:spTree>
    <p:extLst>
      <p:ext uri="{BB962C8B-B14F-4D97-AF65-F5344CB8AC3E}">
        <p14:creationId xmlns:p14="http://schemas.microsoft.com/office/powerpoint/2010/main" val="1470149466"/>
      </p:ext>
    </p:extLst>
  </p:cSld>
  <p:clrMapOvr>
    <a:masterClrMapping/>
  </p:clrMapOvr>
  <p:transition>
    <p:pull dir="d"/>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lang="en-US"/>
              <a:t>Click to edit Master title style</a:t>
            </a:r>
          </a:p>
        </p:txBody>
      </p:sp>
      <p:sp>
        <p:nvSpPr>
          <p:cNvPr id="3" name="Text Placeholder 2"/>
          <p:cNvSpPr>
            <a:spLocks noGrp="1"/>
          </p:cNvSpPr>
          <p:nvPr>
            <p:ph type="body" idx="1"/>
          </p:nvPr>
        </p:nvSpPr>
        <p:spPr>
          <a:xfrm>
            <a:off x="457200" y="1285875"/>
            <a:ext cx="4040188" cy="685800"/>
          </a:xfrm>
          <a:noFill/>
          <a:ln>
            <a:noFill/>
          </a:ln>
        </p:spPr>
        <p:txBody>
          <a:bodyPr anchor="b">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anchor="b"/>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11" name="Content Placeholder 10"/>
          <p:cNvSpPr>
            <a:spLocks noGrp="1"/>
          </p:cNvSpPr>
          <p:nvPr>
            <p:ph sz="quarter" idx="2"/>
          </p:nvPr>
        </p:nvSpPr>
        <p:spPr>
          <a:xfrm>
            <a:off x="457200" y="2133600"/>
            <a:ext cx="4038600" cy="4038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12"/>
          <p:cNvSpPr>
            <a:spLocks noGrp="1"/>
          </p:cNvSpPr>
          <p:nvPr>
            <p:ph sz="quarter" idx="4"/>
          </p:nvPr>
        </p:nvSpPr>
        <p:spPr>
          <a:xfrm>
            <a:off x="4648200" y="2133600"/>
            <a:ext cx="4038600" cy="4038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13">
            <a:extLst>
              <a:ext uri="{FF2B5EF4-FFF2-40B4-BE49-F238E27FC236}">
                <a16:creationId xmlns:a16="http://schemas.microsoft.com/office/drawing/2014/main" id="{DDD25D42-3CEC-4A0B-A811-04303638FDF7}"/>
              </a:ext>
            </a:extLst>
          </p:cNvPr>
          <p:cNvSpPr>
            <a:spLocks noGrp="1"/>
          </p:cNvSpPr>
          <p:nvPr>
            <p:ph type="dt" sz="half" idx="10"/>
          </p:nvPr>
        </p:nvSpPr>
        <p:spPr/>
        <p:txBody>
          <a:bodyPr/>
          <a:lstStyle>
            <a:lvl1pPr>
              <a:defRPr/>
            </a:lvl1pPr>
          </a:lstStyle>
          <a:p>
            <a:pPr>
              <a:defRPr/>
            </a:pPr>
            <a:fld id="{4B65D338-AA38-4CDC-AB31-12C04B13FAF2}" type="datetimeFigureOut">
              <a:rPr lang="en-US"/>
              <a:pPr>
                <a:defRPr/>
              </a:pPr>
              <a:t>17-Dec-22</a:t>
            </a:fld>
            <a:endParaRPr lang="en-US" dirty="0"/>
          </a:p>
        </p:txBody>
      </p:sp>
      <p:sp>
        <p:nvSpPr>
          <p:cNvPr id="8" name="Footer Placeholder 2">
            <a:extLst>
              <a:ext uri="{FF2B5EF4-FFF2-40B4-BE49-F238E27FC236}">
                <a16:creationId xmlns:a16="http://schemas.microsoft.com/office/drawing/2014/main" id="{878A6CCB-FC5B-48BD-A65F-ACDFB8F68793}"/>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22">
            <a:extLst>
              <a:ext uri="{FF2B5EF4-FFF2-40B4-BE49-F238E27FC236}">
                <a16:creationId xmlns:a16="http://schemas.microsoft.com/office/drawing/2014/main" id="{3C776D99-3158-4E11-88A2-F55F9868087F}"/>
              </a:ext>
            </a:extLst>
          </p:cNvPr>
          <p:cNvSpPr>
            <a:spLocks noGrp="1"/>
          </p:cNvSpPr>
          <p:nvPr>
            <p:ph type="sldNum" sz="quarter" idx="12"/>
          </p:nvPr>
        </p:nvSpPr>
        <p:spPr/>
        <p:txBody>
          <a:bodyPr/>
          <a:lstStyle>
            <a:lvl1pPr>
              <a:defRPr/>
            </a:lvl1pPr>
          </a:lstStyle>
          <a:p>
            <a:pPr>
              <a:defRPr/>
            </a:pPr>
            <a:fld id="{40FED121-EA30-42B9-A111-830DCFC1F119}" type="slidenum">
              <a:rPr lang="he-IL" altLang="en-US"/>
              <a:pPr>
                <a:defRPr/>
              </a:pPr>
              <a:t>‹#›</a:t>
            </a:fld>
            <a:endParaRPr lang="en-US" altLang="en-US"/>
          </a:p>
        </p:txBody>
      </p:sp>
    </p:spTree>
    <p:extLst>
      <p:ext uri="{BB962C8B-B14F-4D97-AF65-F5344CB8AC3E}">
        <p14:creationId xmlns:p14="http://schemas.microsoft.com/office/powerpoint/2010/main" val="1819641664"/>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Isosceles Triangle 2">
            <a:extLst>
              <a:ext uri="{FF2B5EF4-FFF2-40B4-BE49-F238E27FC236}">
                <a16:creationId xmlns:a16="http://schemas.microsoft.com/office/drawing/2014/main" id="{0570B021-0D5C-481B-9E8F-453B9F8D15FB}"/>
              </a:ext>
            </a:extLst>
          </p:cNvPr>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2" name="Title 1"/>
          <p:cNvSpPr>
            <a:spLocks noGrp="1"/>
          </p:cNvSpPr>
          <p:nvPr>
            <p:ph type="title"/>
          </p:nvPr>
        </p:nvSpPr>
        <p:spPr>
          <a:xfrm>
            <a:off x="457200" y="228600"/>
            <a:ext cx="8229600" cy="914400"/>
          </a:xfrm>
        </p:spPr>
        <p:txBody>
          <a:bodyPr/>
          <a:lstStyle/>
          <a:p>
            <a:r>
              <a:rPr lang="en-US"/>
              <a:t>Click to edit Master title style</a:t>
            </a:r>
          </a:p>
        </p:txBody>
      </p:sp>
      <p:sp>
        <p:nvSpPr>
          <p:cNvPr id="4" name="Date Placeholder 2">
            <a:extLst>
              <a:ext uri="{FF2B5EF4-FFF2-40B4-BE49-F238E27FC236}">
                <a16:creationId xmlns:a16="http://schemas.microsoft.com/office/drawing/2014/main" id="{E952FC4A-C312-47E9-864E-0DE3CCB9E251}"/>
              </a:ext>
            </a:extLst>
          </p:cNvPr>
          <p:cNvSpPr>
            <a:spLocks noGrp="1"/>
          </p:cNvSpPr>
          <p:nvPr>
            <p:ph type="dt" sz="half" idx="10"/>
          </p:nvPr>
        </p:nvSpPr>
        <p:spPr/>
        <p:txBody>
          <a:bodyPr/>
          <a:lstStyle>
            <a:lvl1pPr>
              <a:defRPr/>
            </a:lvl1pPr>
          </a:lstStyle>
          <a:p>
            <a:pPr>
              <a:defRPr/>
            </a:pPr>
            <a:fld id="{872A4880-6419-4769-8298-77362D0D59C9}" type="datetimeFigureOut">
              <a:rPr lang="en-US"/>
              <a:pPr>
                <a:defRPr/>
              </a:pPr>
              <a:t>17-Dec-22</a:t>
            </a:fld>
            <a:endParaRPr lang="en-US"/>
          </a:p>
        </p:txBody>
      </p:sp>
      <p:sp>
        <p:nvSpPr>
          <p:cNvPr id="5" name="Footer Placeholder 3">
            <a:extLst>
              <a:ext uri="{FF2B5EF4-FFF2-40B4-BE49-F238E27FC236}">
                <a16:creationId xmlns:a16="http://schemas.microsoft.com/office/drawing/2014/main" id="{B55C4411-7B2D-4037-AE02-A756821D645A}"/>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4">
            <a:extLst>
              <a:ext uri="{FF2B5EF4-FFF2-40B4-BE49-F238E27FC236}">
                <a16:creationId xmlns:a16="http://schemas.microsoft.com/office/drawing/2014/main" id="{F3B7BCE2-4DC0-4A1E-B38A-482999068454}"/>
              </a:ext>
            </a:extLst>
          </p:cNvPr>
          <p:cNvSpPr>
            <a:spLocks noGrp="1"/>
          </p:cNvSpPr>
          <p:nvPr>
            <p:ph type="sldNum" sz="quarter" idx="12"/>
          </p:nvPr>
        </p:nvSpPr>
        <p:spPr/>
        <p:txBody>
          <a:bodyPr/>
          <a:lstStyle>
            <a:lvl1pPr>
              <a:defRPr smtClean="0"/>
            </a:lvl1pPr>
          </a:lstStyle>
          <a:p>
            <a:pPr>
              <a:defRPr/>
            </a:pPr>
            <a:fld id="{58B561DF-5512-4913-93F6-651D235EA75A}" type="slidenum">
              <a:rPr lang="he-IL" altLang="en-US"/>
              <a:pPr>
                <a:defRPr/>
              </a:pPr>
              <a:t>‹#›</a:t>
            </a:fld>
            <a:endParaRPr lang="en-US" altLang="en-US"/>
          </a:p>
        </p:txBody>
      </p:sp>
    </p:spTree>
    <p:extLst>
      <p:ext uri="{BB962C8B-B14F-4D97-AF65-F5344CB8AC3E}">
        <p14:creationId xmlns:p14="http://schemas.microsoft.com/office/powerpoint/2010/main" val="2884914255"/>
      </p:ext>
    </p:extLst>
  </p:cSld>
  <p:clrMapOvr>
    <a:masterClrMapping/>
  </p:clrMapOvr>
  <p:transition>
    <p:pull dir="d"/>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Straight Connector 10">
            <a:extLst>
              <a:ext uri="{FF2B5EF4-FFF2-40B4-BE49-F238E27FC236}">
                <a16:creationId xmlns:a16="http://schemas.microsoft.com/office/drawing/2014/main" id="{51A0C117-4708-41E6-A278-4EEE39AE0A5A}"/>
              </a:ext>
            </a:extLst>
          </p:cNvPr>
          <p:cNvSpPr>
            <a:spLocks noChangeShapeType="1"/>
          </p:cNvSpPr>
          <p:nvPr/>
        </p:nvSpPr>
        <p:spPr bwMode="auto">
          <a:xfrm>
            <a:off x="457200" y="6353175"/>
            <a:ext cx="8229600"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3" name="Isosceles Triangle 2">
            <a:extLst>
              <a:ext uri="{FF2B5EF4-FFF2-40B4-BE49-F238E27FC236}">
                <a16:creationId xmlns:a16="http://schemas.microsoft.com/office/drawing/2014/main" id="{ADBF5C2C-1EAE-4FBA-A747-27DDF6413585}"/>
              </a:ext>
            </a:extLst>
          </p:cNvPr>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4" name="Date Placeholder 1">
            <a:extLst>
              <a:ext uri="{FF2B5EF4-FFF2-40B4-BE49-F238E27FC236}">
                <a16:creationId xmlns:a16="http://schemas.microsoft.com/office/drawing/2014/main" id="{03D8269D-013B-4D18-8739-8C7DCE2A8443}"/>
              </a:ext>
            </a:extLst>
          </p:cNvPr>
          <p:cNvSpPr>
            <a:spLocks noGrp="1"/>
          </p:cNvSpPr>
          <p:nvPr>
            <p:ph type="dt" sz="half" idx="10"/>
          </p:nvPr>
        </p:nvSpPr>
        <p:spPr/>
        <p:txBody>
          <a:bodyPr/>
          <a:lstStyle>
            <a:lvl1pPr>
              <a:defRPr/>
            </a:lvl1pPr>
          </a:lstStyle>
          <a:p>
            <a:pPr>
              <a:defRPr/>
            </a:pPr>
            <a:fld id="{7068F58C-17A9-4E5B-8661-BCBBE0C6A7E5}" type="datetimeFigureOut">
              <a:rPr lang="en-US"/>
              <a:pPr>
                <a:defRPr/>
              </a:pPr>
              <a:t>17-Dec-22</a:t>
            </a:fld>
            <a:endParaRPr lang="en-US"/>
          </a:p>
        </p:txBody>
      </p:sp>
      <p:sp>
        <p:nvSpPr>
          <p:cNvPr id="5" name="Footer Placeholder 2">
            <a:extLst>
              <a:ext uri="{FF2B5EF4-FFF2-40B4-BE49-F238E27FC236}">
                <a16:creationId xmlns:a16="http://schemas.microsoft.com/office/drawing/2014/main" id="{AC5F09D1-FF4B-4786-9646-C79EFA0959C4}"/>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3">
            <a:extLst>
              <a:ext uri="{FF2B5EF4-FFF2-40B4-BE49-F238E27FC236}">
                <a16:creationId xmlns:a16="http://schemas.microsoft.com/office/drawing/2014/main" id="{B01F9485-D94E-4D13-BCE4-EFDCEF184FFC}"/>
              </a:ext>
            </a:extLst>
          </p:cNvPr>
          <p:cNvSpPr>
            <a:spLocks noGrp="1"/>
          </p:cNvSpPr>
          <p:nvPr>
            <p:ph type="sldNum" sz="quarter" idx="12"/>
          </p:nvPr>
        </p:nvSpPr>
        <p:spPr/>
        <p:txBody>
          <a:bodyPr/>
          <a:lstStyle>
            <a:lvl1pPr>
              <a:defRPr smtClean="0"/>
            </a:lvl1pPr>
          </a:lstStyle>
          <a:p>
            <a:pPr>
              <a:defRPr/>
            </a:pPr>
            <a:fld id="{14F4FAD4-6FC4-410F-852E-7C3C412B82DA}" type="slidenum">
              <a:rPr lang="he-IL" altLang="en-US"/>
              <a:pPr>
                <a:defRPr/>
              </a:pPr>
              <a:t>‹#›</a:t>
            </a:fld>
            <a:endParaRPr lang="en-US" altLang="en-US"/>
          </a:p>
        </p:txBody>
      </p:sp>
    </p:spTree>
    <p:extLst>
      <p:ext uri="{BB962C8B-B14F-4D97-AF65-F5344CB8AC3E}">
        <p14:creationId xmlns:p14="http://schemas.microsoft.com/office/powerpoint/2010/main" val="2153005321"/>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5" name="Straight Connector 10">
            <a:extLst>
              <a:ext uri="{FF2B5EF4-FFF2-40B4-BE49-F238E27FC236}">
                <a16:creationId xmlns:a16="http://schemas.microsoft.com/office/drawing/2014/main" id="{EE8658A4-22E3-47B3-97D9-C50C852D471E}"/>
              </a:ext>
            </a:extLst>
          </p:cNvPr>
          <p:cNvSpPr>
            <a:spLocks noChangeShapeType="1"/>
          </p:cNvSpPr>
          <p:nvPr/>
        </p:nvSpPr>
        <p:spPr bwMode="auto">
          <a:xfrm>
            <a:off x="457200" y="6353175"/>
            <a:ext cx="8229600"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6" name="Straight Connector 11">
            <a:extLst>
              <a:ext uri="{FF2B5EF4-FFF2-40B4-BE49-F238E27FC236}">
                <a16:creationId xmlns:a16="http://schemas.microsoft.com/office/drawing/2014/main" id="{6240057F-1D49-4772-87E4-9000E7B79D97}"/>
              </a:ext>
            </a:extLst>
          </p:cNvPr>
          <p:cNvSpPr>
            <a:spLocks noChangeShapeType="1"/>
          </p:cNvSpPr>
          <p:nvPr/>
        </p:nvSpPr>
        <p:spPr bwMode="auto">
          <a:xfrm rot="5400000">
            <a:off x="3160712" y="3324226"/>
            <a:ext cx="6035675"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7" name="Isosceles Triangle 6">
            <a:extLst>
              <a:ext uri="{FF2B5EF4-FFF2-40B4-BE49-F238E27FC236}">
                <a16:creationId xmlns:a16="http://schemas.microsoft.com/office/drawing/2014/main" id="{15E6A15F-8105-4A95-AD0B-29FC3DAC2B2F}"/>
              </a:ext>
            </a:extLst>
          </p:cNvPr>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2" name="Title 1"/>
          <p:cNvSpPr>
            <a:spLocks noGrp="1"/>
          </p:cNvSpPr>
          <p:nvPr>
            <p:ph type="title"/>
          </p:nvPr>
        </p:nvSpPr>
        <p:spPr>
          <a:xfrm>
            <a:off x="6324600" y="304800"/>
            <a:ext cx="2514600" cy="838200"/>
          </a:xfrm>
        </p:spPr>
        <p:txBody>
          <a:bodyPr>
            <a:noAutofit/>
          </a:bodyPr>
          <a:lstStyle>
            <a:lvl1pPr algn="l">
              <a:buNone/>
              <a:defRPr sz="2000" b="1">
                <a:solidFill>
                  <a:schemeClr val="tx2"/>
                </a:solidFill>
                <a:latin typeface="+mn-lt"/>
                <a:ea typeface="+mn-ea"/>
                <a:cs typeface="+mn-cs"/>
              </a:defRPr>
            </a:lvl1pPr>
          </a:lstStyle>
          <a:p>
            <a:r>
              <a:rPr lang="en-US"/>
              <a:t>Click to edit Master title style</a:t>
            </a:r>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a:r>
              <a:rPr lang="en-US"/>
              <a:t>Click to edit Master text styles</a:t>
            </a:r>
          </a:p>
        </p:txBody>
      </p:sp>
      <p:sp>
        <p:nvSpPr>
          <p:cNvPr id="12" name="Content Placeholder 11"/>
          <p:cNvSpPr>
            <a:spLocks noGrp="1"/>
          </p:cNvSpPr>
          <p:nvPr>
            <p:ph sz="quarter" idx="1"/>
          </p:nvPr>
        </p:nvSpPr>
        <p:spPr>
          <a:xfrm>
            <a:off x="304800" y="304800"/>
            <a:ext cx="5715000" cy="5715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4">
            <a:extLst>
              <a:ext uri="{FF2B5EF4-FFF2-40B4-BE49-F238E27FC236}">
                <a16:creationId xmlns:a16="http://schemas.microsoft.com/office/drawing/2014/main" id="{8361F847-DDBA-4627-9B5E-F70913AB15F2}"/>
              </a:ext>
            </a:extLst>
          </p:cNvPr>
          <p:cNvSpPr>
            <a:spLocks noGrp="1"/>
          </p:cNvSpPr>
          <p:nvPr>
            <p:ph type="dt" sz="half" idx="10"/>
          </p:nvPr>
        </p:nvSpPr>
        <p:spPr/>
        <p:txBody>
          <a:bodyPr/>
          <a:lstStyle>
            <a:lvl1pPr>
              <a:defRPr/>
            </a:lvl1pPr>
          </a:lstStyle>
          <a:p>
            <a:pPr>
              <a:defRPr/>
            </a:pPr>
            <a:fld id="{588CB3D4-EB54-4155-BFA1-1D180AB094E6}" type="datetimeFigureOut">
              <a:rPr lang="en-US"/>
              <a:pPr>
                <a:defRPr/>
              </a:pPr>
              <a:t>17-Dec-22</a:t>
            </a:fld>
            <a:endParaRPr lang="en-US"/>
          </a:p>
        </p:txBody>
      </p:sp>
      <p:sp>
        <p:nvSpPr>
          <p:cNvPr id="9" name="Footer Placeholder 5">
            <a:extLst>
              <a:ext uri="{FF2B5EF4-FFF2-40B4-BE49-F238E27FC236}">
                <a16:creationId xmlns:a16="http://schemas.microsoft.com/office/drawing/2014/main" id="{BD4BCE84-DAAE-4189-8325-8A88D2BD0612}"/>
              </a:ext>
            </a:extLst>
          </p:cNvPr>
          <p:cNvSpPr>
            <a:spLocks noGrp="1"/>
          </p:cNvSpPr>
          <p:nvPr>
            <p:ph type="ftr" sz="quarter" idx="11"/>
          </p:nvPr>
        </p:nvSpPr>
        <p:spPr/>
        <p:txBody>
          <a:bodyPr/>
          <a:lstStyle>
            <a:lvl1pPr>
              <a:defRPr/>
            </a:lvl1pPr>
          </a:lstStyle>
          <a:p>
            <a:pPr>
              <a:defRPr/>
            </a:pPr>
            <a:endParaRPr lang="en-US"/>
          </a:p>
        </p:txBody>
      </p:sp>
      <p:sp>
        <p:nvSpPr>
          <p:cNvPr id="10" name="Slide Number Placeholder 6">
            <a:extLst>
              <a:ext uri="{FF2B5EF4-FFF2-40B4-BE49-F238E27FC236}">
                <a16:creationId xmlns:a16="http://schemas.microsoft.com/office/drawing/2014/main" id="{1E60AFA9-922B-4234-AA11-763DD5E65E91}"/>
              </a:ext>
            </a:extLst>
          </p:cNvPr>
          <p:cNvSpPr>
            <a:spLocks noGrp="1"/>
          </p:cNvSpPr>
          <p:nvPr>
            <p:ph type="sldNum" sz="quarter" idx="12"/>
          </p:nvPr>
        </p:nvSpPr>
        <p:spPr/>
        <p:txBody>
          <a:bodyPr/>
          <a:lstStyle>
            <a:lvl1pPr>
              <a:defRPr smtClean="0"/>
            </a:lvl1pPr>
          </a:lstStyle>
          <a:p>
            <a:pPr>
              <a:defRPr/>
            </a:pPr>
            <a:fld id="{FC146534-B1F5-483F-8BE8-A3AF036D3435}" type="slidenum">
              <a:rPr lang="he-IL" altLang="en-US"/>
              <a:pPr>
                <a:defRPr/>
              </a:pPr>
              <a:t>‹#›</a:t>
            </a:fld>
            <a:endParaRPr lang="en-US" altLang="en-US"/>
          </a:p>
        </p:txBody>
      </p:sp>
    </p:spTree>
    <p:extLst>
      <p:ext uri="{BB962C8B-B14F-4D97-AF65-F5344CB8AC3E}">
        <p14:creationId xmlns:p14="http://schemas.microsoft.com/office/powerpoint/2010/main" val="586816437"/>
      </p:ext>
    </p:extLst>
  </p:cSld>
  <p:clrMapOvr>
    <a:masterClrMapping/>
  </p:clrMapOvr>
  <p:transition>
    <p:pull di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solidFill>
          <a:schemeClr val="bg2"/>
        </a:solidFill>
        <a:effectLst/>
      </p:bgPr>
    </p:bg>
    <p:spTree>
      <p:nvGrpSpPr>
        <p:cNvPr id="1" name=""/>
        <p:cNvGrpSpPr/>
        <p:nvPr/>
      </p:nvGrpSpPr>
      <p:grpSpPr>
        <a:xfrm>
          <a:off x="0" y="0"/>
          <a:ext cx="0" cy="0"/>
          <a:chOff x="0" y="0"/>
          <a:chExt cx="0" cy="0"/>
        </a:xfrm>
      </p:grpSpPr>
      <p:sp>
        <p:nvSpPr>
          <p:cNvPr id="5" name="Straight Connector 10">
            <a:extLst>
              <a:ext uri="{FF2B5EF4-FFF2-40B4-BE49-F238E27FC236}">
                <a16:creationId xmlns:a16="http://schemas.microsoft.com/office/drawing/2014/main" id="{6CD0A474-050E-406C-B50E-B4014BBF38F4}"/>
              </a:ext>
            </a:extLst>
          </p:cNvPr>
          <p:cNvSpPr>
            <a:spLocks noChangeShapeType="1"/>
          </p:cNvSpPr>
          <p:nvPr/>
        </p:nvSpPr>
        <p:spPr bwMode="auto">
          <a:xfrm>
            <a:off x="457200" y="6353175"/>
            <a:ext cx="8229600"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6" name="Isosceles Triangle 5">
            <a:extLst>
              <a:ext uri="{FF2B5EF4-FFF2-40B4-BE49-F238E27FC236}">
                <a16:creationId xmlns:a16="http://schemas.microsoft.com/office/drawing/2014/main" id="{A501EDC1-CB6A-436A-98CD-1C64A1247777}"/>
              </a:ext>
            </a:extLst>
          </p:cNvPr>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7" name="Rectangle 6">
            <a:extLst>
              <a:ext uri="{FF2B5EF4-FFF2-40B4-BE49-F238E27FC236}">
                <a16:creationId xmlns:a16="http://schemas.microsoft.com/office/drawing/2014/main" id="{04C08145-40B5-4DBF-BF93-22D40722C90F}"/>
              </a:ext>
            </a:extLst>
          </p:cNvPr>
          <p:cNvSpPr/>
          <p:nvPr/>
        </p:nvSpPr>
        <p:spPr>
          <a:xfrm>
            <a:off x="457200" y="500063"/>
            <a:ext cx="182563"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lang="en-US"/>
              <a:t>Click to edit Master title style</a:t>
            </a:r>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normAutofit/>
          </a:bodyPr>
          <a:lstStyle>
            <a:lvl1pPr marL="0" indent="0">
              <a:spcBef>
                <a:spcPts val="600"/>
              </a:spcBef>
              <a:buNone/>
              <a:defRPr sz="3200"/>
            </a:lvl1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457200" y="1219200"/>
            <a:ext cx="8229600" cy="533400"/>
          </a:xfrm>
        </p:spPr>
        <p:txBody>
          <a:bodyPr anchor="ctr"/>
          <a:lstStyle>
            <a:lvl1pPr marL="0" indent="0" algn="l">
              <a:buFontTx/>
              <a:buNone/>
              <a:defRPr sz="1400"/>
            </a:lvl1pPr>
            <a:lvl2pPr>
              <a:defRPr sz="1200"/>
            </a:lvl2pPr>
            <a:lvl3pPr>
              <a:defRPr sz="1000"/>
            </a:lvl3pPr>
            <a:lvl4pPr>
              <a:defRPr sz="900"/>
            </a:lvl4pPr>
            <a:lvl5pPr>
              <a:defRPr sz="900"/>
            </a:lvl5pPr>
          </a:lstStyle>
          <a:p>
            <a:pPr lvl="0"/>
            <a:r>
              <a:rPr lang="en-US"/>
              <a:t>Click to edit Master text styles</a:t>
            </a:r>
          </a:p>
        </p:txBody>
      </p:sp>
      <p:sp>
        <p:nvSpPr>
          <p:cNvPr id="8" name="Date Placeholder 4">
            <a:extLst>
              <a:ext uri="{FF2B5EF4-FFF2-40B4-BE49-F238E27FC236}">
                <a16:creationId xmlns:a16="http://schemas.microsoft.com/office/drawing/2014/main" id="{A705BCA4-4A34-4F36-A8D8-622FFF524E19}"/>
              </a:ext>
            </a:extLst>
          </p:cNvPr>
          <p:cNvSpPr>
            <a:spLocks noGrp="1"/>
          </p:cNvSpPr>
          <p:nvPr>
            <p:ph type="dt" sz="half" idx="10"/>
          </p:nvPr>
        </p:nvSpPr>
        <p:spPr/>
        <p:txBody>
          <a:bodyPr/>
          <a:lstStyle>
            <a:lvl1pPr>
              <a:defRPr/>
            </a:lvl1pPr>
          </a:lstStyle>
          <a:p>
            <a:pPr>
              <a:defRPr/>
            </a:pPr>
            <a:fld id="{7113E13B-0F44-4ABE-A7B5-6B596B2B0AE2}" type="datetimeFigureOut">
              <a:rPr lang="en-US"/>
              <a:pPr>
                <a:defRPr/>
              </a:pPr>
              <a:t>17-Dec-22</a:t>
            </a:fld>
            <a:endParaRPr lang="en-US"/>
          </a:p>
        </p:txBody>
      </p:sp>
      <p:sp>
        <p:nvSpPr>
          <p:cNvPr id="9" name="Footer Placeholder 5">
            <a:extLst>
              <a:ext uri="{FF2B5EF4-FFF2-40B4-BE49-F238E27FC236}">
                <a16:creationId xmlns:a16="http://schemas.microsoft.com/office/drawing/2014/main" id="{30FBE0C2-460C-407B-A0BB-80D63A1B4FE8}"/>
              </a:ext>
            </a:extLst>
          </p:cNvPr>
          <p:cNvSpPr>
            <a:spLocks noGrp="1"/>
          </p:cNvSpPr>
          <p:nvPr>
            <p:ph type="ftr" sz="quarter" idx="11"/>
          </p:nvPr>
        </p:nvSpPr>
        <p:spPr/>
        <p:txBody>
          <a:bodyPr/>
          <a:lstStyle>
            <a:lvl1pPr>
              <a:defRPr/>
            </a:lvl1pPr>
          </a:lstStyle>
          <a:p>
            <a:pPr>
              <a:defRPr/>
            </a:pPr>
            <a:endParaRPr lang="en-US"/>
          </a:p>
        </p:txBody>
      </p:sp>
      <p:sp>
        <p:nvSpPr>
          <p:cNvPr id="10" name="Slide Number Placeholder 6">
            <a:extLst>
              <a:ext uri="{FF2B5EF4-FFF2-40B4-BE49-F238E27FC236}">
                <a16:creationId xmlns:a16="http://schemas.microsoft.com/office/drawing/2014/main" id="{04C05D17-BF60-48DC-8426-ED98E237CE5C}"/>
              </a:ext>
            </a:extLst>
          </p:cNvPr>
          <p:cNvSpPr>
            <a:spLocks noGrp="1"/>
          </p:cNvSpPr>
          <p:nvPr>
            <p:ph type="sldNum" sz="quarter" idx="12"/>
          </p:nvPr>
        </p:nvSpPr>
        <p:spPr/>
        <p:txBody>
          <a:bodyPr/>
          <a:lstStyle>
            <a:lvl1pPr>
              <a:defRPr smtClean="0"/>
            </a:lvl1pPr>
          </a:lstStyle>
          <a:p>
            <a:pPr>
              <a:defRPr/>
            </a:pPr>
            <a:fld id="{82D8814E-10A4-431F-B63F-9F394ACE5EAC}" type="slidenum">
              <a:rPr lang="he-IL" altLang="en-US"/>
              <a:pPr>
                <a:defRPr/>
              </a:pPr>
              <a:t>‹#›</a:t>
            </a:fld>
            <a:endParaRPr lang="en-US" altLang="en-US"/>
          </a:p>
        </p:txBody>
      </p:sp>
    </p:spTree>
    <p:extLst>
      <p:ext uri="{BB962C8B-B14F-4D97-AF65-F5344CB8AC3E}">
        <p14:creationId xmlns:p14="http://schemas.microsoft.com/office/powerpoint/2010/main" val="1255525506"/>
      </p:ext>
    </p:extLst>
  </p:cSld>
  <p:clrMapOvr>
    <a:overrideClrMapping bg1="dk1" tx1="lt1" bg2="dk2" tx2="lt2" accent1="accent1" accent2="accent2" accent3="accent3" accent4="accent4" accent5="accent5" accent6="accent6" hlink="hlink" folHlink="folHlink"/>
  </p:clrMapOvr>
  <p:transition>
    <p:pull di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21">
            <a:extLst>
              <a:ext uri="{FF2B5EF4-FFF2-40B4-BE49-F238E27FC236}">
                <a16:creationId xmlns:a16="http://schemas.microsoft.com/office/drawing/2014/main" id="{4994C597-977A-49B8-8BB8-44DA83D54580}"/>
              </a:ext>
            </a:extLst>
          </p:cNvPr>
          <p:cNvSpPr>
            <a:spLocks noGrp="1"/>
          </p:cNvSpPr>
          <p:nvPr>
            <p:ph type="title"/>
          </p:nvPr>
        </p:nvSpPr>
        <p:spPr bwMode="auto">
          <a:xfrm>
            <a:off x="457200" y="152400"/>
            <a:ext cx="82296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1027" name="Text Placeholder 12">
            <a:extLst>
              <a:ext uri="{FF2B5EF4-FFF2-40B4-BE49-F238E27FC236}">
                <a16:creationId xmlns:a16="http://schemas.microsoft.com/office/drawing/2014/main" id="{9F7E5C39-8AB6-49EA-9BF3-6B4CE8A12825}"/>
              </a:ext>
            </a:extLst>
          </p:cNvPr>
          <p:cNvSpPr>
            <a:spLocks noGrp="1"/>
          </p:cNvSpPr>
          <p:nvPr>
            <p:ph type="body" idx="1"/>
          </p:nvPr>
        </p:nvSpPr>
        <p:spPr bwMode="auto">
          <a:xfrm>
            <a:off x="457200" y="1219200"/>
            <a:ext cx="8229600" cy="4910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4" name="Date Placeholder 13">
            <a:extLst>
              <a:ext uri="{FF2B5EF4-FFF2-40B4-BE49-F238E27FC236}">
                <a16:creationId xmlns:a16="http://schemas.microsoft.com/office/drawing/2014/main" id="{82D09F08-9C01-41E5-9586-C44CE18E4E36}"/>
              </a:ext>
            </a:extLst>
          </p:cNvPr>
          <p:cNvSpPr>
            <a:spLocks noGrp="1"/>
          </p:cNvSpPr>
          <p:nvPr>
            <p:ph type="dt" sz="half" idx="2"/>
          </p:nvPr>
        </p:nvSpPr>
        <p:spPr>
          <a:xfrm>
            <a:off x="6400800" y="6356350"/>
            <a:ext cx="2289175" cy="365125"/>
          </a:xfrm>
          <a:prstGeom prst="rect">
            <a:avLst/>
          </a:prstGeom>
        </p:spPr>
        <p:txBody>
          <a:bodyPr vert="horz"/>
          <a:lstStyle>
            <a:lvl1pPr algn="l" eaLnBrk="1" latinLnBrk="0" hangingPunct="1">
              <a:defRPr kumimoji="0" sz="1400">
                <a:solidFill>
                  <a:schemeClr val="tx2"/>
                </a:solidFill>
              </a:defRPr>
            </a:lvl1pPr>
          </a:lstStyle>
          <a:p>
            <a:pPr>
              <a:defRPr/>
            </a:pPr>
            <a:fld id="{C7B009FA-F810-495E-975D-DE5B6C573F4B}" type="datetimeFigureOut">
              <a:rPr lang="en-US"/>
              <a:pPr>
                <a:defRPr/>
              </a:pPr>
              <a:t>17-Dec-22</a:t>
            </a:fld>
            <a:endParaRPr lang="en-US" dirty="0"/>
          </a:p>
        </p:txBody>
      </p:sp>
      <p:sp>
        <p:nvSpPr>
          <p:cNvPr id="3" name="Footer Placeholder 2">
            <a:extLst>
              <a:ext uri="{FF2B5EF4-FFF2-40B4-BE49-F238E27FC236}">
                <a16:creationId xmlns:a16="http://schemas.microsoft.com/office/drawing/2014/main" id="{1CA51787-77BB-4DC5-9782-9B19D64AAAF0}"/>
              </a:ext>
            </a:extLst>
          </p:cNvPr>
          <p:cNvSpPr>
            <a:spLocks noGrp="1"/>
          </p:cNvSpPr>
          <p:nvPr>
            <p:ph type="ftr" sz="quarter" idx="3"/>
          </p:nvPr>
        </p:nvSpPr>
        <p:spPr>
          <a:xfrm>
            <a:off x="2898775" y="6356350"/>
            <a:ext cx="3505200" cy="365125"/>
          </a:xfrm>
          <a:prstGeom prst="rect">
            <a:avLst/>
          </a:prstGeom>
        </p:spPr>
        <p:txBody>
          <a:bodyPr vert="horz"/>
          <a:lstStyle>
            <a:lvl1pPr algn="r" eaLnBrk="1" latinLnBrk="0" hangingPunct="1">
              <a:defRPr kumimoji="0" sz="1400">
                <a:solidFill>
                  <a:schemeClr val="tx2"/>
                </a:solidFill>
              </a:defRPr>
            </a:lvl1pPr>
          </a:lstStyle>
          <a:p>
            <a:pPr>
              <a:defRPr/>
            </a:pPr>
            <a:endParaRPr lang="en-US"/>
          </a:p>
        </p:txBody>
      </p:sp>
      <p:sp>
        <p:nvSpPr>
          <p:cNvPr id="23" name="Slide Number Placeholder 22">
            <a:extLst>
              <a:ext uri="{FF2B5EF4-FFF2-40B4-BE49-F238E27FC236}">
                <a16:creationId xmlns:a16="http://schemas.microsoft.com/office/drawing/2014/main" id="{77F6C857-BC5B-460E-B1ED-1B0F6EED3B6C}"/>
              </a:ext>
            </a:extLst>
          </p:cNvPr>
          <p:cNvSpPr>
            <a:spLocks noGrp="1"/>
          </p:cNvSpPr>
          <p:nvPr>
            <p:ph type="sldNum" sz="quarter" idx="4"/>
          </p:nvPr>
        </p:nvSpPr>
        <p:spPr>
          <a:xfrm>
            <a:off x="612775" y="6356350"/>
            <a:ext cx="19812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sz="1400" smtClean="0">
                <a:solidFill>
                  <a:schemeClr val="tx2"/>
                </a:solidFill>
              </a:defRPr>
            </a:lvl1pPr>
          </a:lstStyle>
          <a:p>
            <a:pPr>
              <a:defRPr/>
            </a:pPr>
            <a:fld id="{41EE417F-DAB7-46C9-9704-0958F8E0C815}" type="slidenum">
              <a:rPr lang="he-IL" altLang="en-US"/>
              <a:pPr>
                <a:defRPr/>
              </a:pPr>
              <a:t>‹#›</a:t>
            </a:fld>
            <a:endParaRPr lang="en-US" altLang="en-US"/>
          </a:p>
        </p:txBody>
      </p:sp>
      <p:sp>
        <p:nvSpPr>
          <p:cNvPr id="1031" name="Straight Connector 27">
            <a:extLst>
              <a:ext uri="{FF2B5EF4-FFF2-40B4-BE49-F238E27FC236}">
                <a16:creationId xmlns:a16="http://schemas.microsoft.com/office/drawing/2014/main" id="{7BB63C48-BE90-4134-83C5-8046CEA9D885}"/>
              </a:ext>
            </a:extLst>
          </p:cNvPr>
          <p:cNvSpPr>
            <a:spLocks noChangeShapeType="1"/>
          </p:cNvSpPr>
          <p:nvPr/>
        </p:nvSpPr>
        <p:spPr bwMode="auto">
          <a:xfrm>
            <a:off x="457200" y="6353175"/>
            <a:ext cx="8229600"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1032" name="Straight Connector 28">
            <a:extLst>
              <a:ext uri="{FF2B5EF4-FFF2-40B4-BE49-F238E27FC236}">
                <a16:creationId xmlns:a16="http://schemas.microsoft.com/office/drawing/2014/main" id="{27F992C1-406E-4836-A0AB-14C9E52A61AD}"/>
              </a:ext>
            </a:extLst>
          </p:cNvPr>
          <p:cNvSpPr>
            <a:spLocks noChangeShapeType="1"/>
          </p:cNvSpPr>
          <p:nvPr/>
        </p:nvSpPr>
        <p:spPr bwMode="auto">
          <a:xfrm>
            <a:off x="457200" y="1143000"/>
            <a:ext cx="8229600"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10" name="Isosceles Triangle 9">
            <a:extLst>
              <a:ext uri="{FF2B5EF4-FFF2-40B4-BE49-F238E27FC236}">
                <a16:creationId xmlns:a16="http://schemas.microsoft.com/office/drawing/2014/main" id="{81025202-95A7-48EA-97BC-1E73DCBA2B98}"/>
              </a:ext>
            </a:extLst>
          </p:cNvPr>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Tree>
  </p:cSld>
  <p:clrMap bg1="lt1" tx1="dk1" bg2="lt2" tx2="dk2" accent1="accent1" accent2="accent2" accent3="accent3" accent4="accent4" accent5="accent5" accent6="accent6" hlink="hlink" folHlink="folHlink"/>
  <p:sldLayoutIdLst>
    <p:sldLayoutId id="2147483926" r:id="rId1"/>
    <p:sldLayoutId id="2147483927" r:id="rId2"/>
    <p:sldLayoutId id="2147483928" r:id="rId3"/>
    <p:sldLayoutId id="2147483923" r:id="rId4"/>
    <p:sldLayoutId id="2147483924" r:id="rId5"/>
    <p:sldLayoutId id="2147483929" r:id="rId6"/>
    <p:sldLayoutId id="2147483930" r:id="rId7"/>
    <p:sldLayoutId id="2147483931" r:id="rId8"/>
    <p:sldLayoutId id="2147483932" r:id="rId9"/>
    <p:sldLayoutId id="2147483925" r:id="rId10"/>
    <p:sldLayoutId id="2147483933" r:id="rId11"/>
    <p:sldLayoutId id="2147483934" r:id="rId12"/>
  </p:sldLayoutIdLst>
  <p:transition>
    <p:pull dir="d"/>
  </p:transition>
  <p:hf hdr="0" ftr="0" dt="0"/>
  <p:txStyles>
    <p:titleStyle>
      <a:lvl1pPr algn="l" rtl="0" eaLnBrk="0" fontAlgn="base" hangingPunct="0">
        <a:spcBef>
          <a:spcPct val="0"/>
        </a:spcBef>
        <a:spcAft>
          <a:spcPct val="0"/>
        </a:spcAft>
        <a:defRPr sz="3200" kern="1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Franklin Gothic Medium" pitchFamily="34" charset="0"/>
        </a:defRPr>
      </a:lvl2pPr>
      <a:lvl3pPr algn="l" rtl="0" eaLnBrk="0" fontAlgn="base" hangingPunct="0">
        <a:spcBef>
          <a:spcPct val="0"/>
        </a:spcBef>
        <a:spcAft>
          <a:spcPct val="0"/>
        </a:spcAft>
        <a:defRPr sz="3200">
          <a:solidFill>
            <a:schemeClr val="tx2"/>
          </a:solidFill>
          <a:latin typeface="Franklin Gothic Medium" pitchFamily="34" charset="0"/>
        </a:defRPr>
      </a:lvl3pPr>
      <a:lvl4pPr algn="l" rtl="0" eaLnBrk="0" fontAlgn="base" hangingPunct="0">
        <a:spcBef>
          <a:spcPct val="0"/>
        </a:spcBef>
        <a:spcAft>
          <a:spcPct val="0"/>
        </a:spcAft>
        <a:defRPr sz="3200">
          <a:solidFill>
            <a:schemeClr val="tx2"/>
          </a:solidFill>
          <a:latin typeface="Franklin Gothic Medium" pitchFamily="34" charset="0"/>
        </a:defRPr>
      </a:lvl4pPr>
      <a:lvl5pPr algn="l" rtl="0" eaLnBrk="0" fontAlgn="base" hangingPunct="0">
        <a:spcBef>
          <a:spcPct val="0"/>
        </a:spcBef>
        <a:spcAft>
          <a:spcPct val="0"/>
        </a:spcAft>
        <a:defRPr sz="3200">
          <a:solidFill>
            <a:schemeClr val="tx2"/>
          </a:solidFill>
          <a:latin typeface="Franklin Gothic Medium" pitchFamily="34" charset="0"/>
        </a:defRPr>
      </a:lvl5pPr>
      <a:lvl6pPr marL="457200" algn="l" rtl="0" fontAlgn="base">
        <a:spcBef>
          <a:spcPct val="0"/>
        </a:spcBef>
        <a:spcAft>
          <a:spcPct val="0"/>
        </a:spcAft>
        <a:defRPr sz="3200">
          <a:solidFill>
            <a:schemeClr val="tx2"/>
          </a:solidFill>
          <a:latin typeface="Franklin Gothic Medium" pitchFamily="34" charset="0"/>
        </a:defRPr>
      </a:lvl6pPr>
      <a:lvl7pPr marL="914400" algn="l" rtl="0" fontAlgn="base">
        <a:spcBef>
          <a:spcPct val="0"/>
        </a:spcBef>
        <a:spcAft>
          <a:spcPct val="0"/>
        </a:spcAft>
        <a:defRPr sz="3200">
          <a:solidFill>
            <a:schemeClr val="tx2"/>
          </a:solidFill>
          <a:latin typeface="Franklin Gothic Medium" pitchFamily="34" charset="0"/>
        </a:defRPr>
      </a:lvl7pPr>
      <a:lvl8pPr marL="1371600" algn="l" rtl="0" fontAlgn="base">
        <a:spcBef>
          <a:spcPct val="0"/>
        </a:spcBef>
        <a:spcAft>
          <a:spcPct val="0"/>
        </a:spcAft>
        <a:defRPr sz="3200">
          <a:solidFill>
            <a:schemeClr val="tx2"/>
          </a:solidFill>
          <a:latin typeface="Franklin Gothic Medium" pitchFamily="34" charset="0"/>
        </a:defRPr>
      </a:lvl8pPr>
      <a:lvl9pPr marL="1828800" algn="l" rtl="0" fontAlgn="base">
        <a:spcBef>
          <a:spcPct val="0"/>
        </a:spcBef>
        <a:spcAft>
          <a:spcPct val="0"/>
        </a:spcAft>
        <a:defRPr sz="3200">
          <a:solidFill>
            <a:schemeClr val="tx2"/>
          </a:solidFill>
          <a:latin typeface="Franklin Gothic Medium" pitchFamily="34" charset="0"/>
        </a:defRPr>
      </a:lvl9pPr>
    </p:titleStyle>
    <p:bodyStyle>
      <a:lvl1pPr marL="273050" indent="-273050" algn="l" rtl="0" eaLnBrk="0" fontAlgn="base" hangingPunct="0">
        <a:spcBef>
          <a:spcPts val="600"/>
        </a:spcBef>
        <a:spcAft>
          <a:spcPct val="0"/>
        </a:spcAft>
        <a:buClr>
          <a:schemeClr val="accent1"/>
        </a:buClr>
        <a:buSzPct val="76000"/>
        <a:buFont typeface="Wingdings 3" panose="05040102010807070707" pitchFamily="18" charset="2"/>
        <a:buChar char=""/>
        <a:defRPr sz="2600" kern="1200">
          <a:solidFill>
            <a:schemeClr val="tx1"/>
          </a:solidFill>
          <a:latin typeface="+mn-lt"/>
          <a:ea typeface="+mn-ea"/>
          <a:cs typeface="+mn-cs"/>
        </a:defRPr>
      </a:lvl1pPr>
      <a:lvl2pPr marL="547688" indent="-273050" algn="l" rtl="0" eaLnBrk="0" fontAlgn="base" hangingPunct="0">
        <a:spcBef>
          <a:spcPts val="500"/>
        </a:spcBef>
        <a:spcAft>
          <a:spcPct val="0"/>
        </a:spcAft>
        <a:buClr>
          <a:schemeClr val="accent2"/>
        </a:buClr>
        <a:buSzPct val="76000"/>
        <a:buFont typeface="Wingdings 3" panose="05040102010807070707" pitchFamily="18" charset="2"/>
        <a:buChar char=""/>
        <a:defRPr sz="2300" kern="1200">
          <a:solidFill>
            <a:schemeClr val="tx2"/>
          </a:solidFill>
          <a:latin typeface="+mn-lt"/>
          <a:ea typeface="+mn-ea"/>
          <a:cs typeface="+mn-cs"/>
        </a:defRPr>
      </a:lvl2pPr>
      <a:lvl3pPr marL="822325" indent="-228600" algn="l" rtl="0" eaLnBrk="0" fontAlgn="base" hangingPunct="0">
        <a:spcBef>
          <a:spcPts val="500"/>
        </a:spcBef>
        <a:spcAft>
          <a:spcPct val="0"/>
        </a:spcAft>
        <a:buClr>
          <a:srgbClr val="BCBCBC"/>
        </a:buClr>
        <a:buSzPct val="76000"/>
        <a:buFont typeface="Wingdings 3" panose="05040102010807070707" pitchFamily="18" charset="2"/>
        <a:buChar char=""/>
        <a:defRPr sz="2000" kern="1200">
          <a:solidFill>
            <a:schemeClr val="tx1"/>
          </a:solidFill>
          <a:latin typeface="+mn-lt"/>
          <a:ea typeface="+mn-ea"/>
          <a:cs typeface="+mn-cs"/>
        </a:defRPr>
      </a:lvl3pPr>
      <a:lvl4pPr marL="1096963" indent="-228600" algn="l" rtl="0" eaLnBrk="0" fontAlgn="base" hangingPunct="0">
        <a:spcBef>
          <a:spcPts val="400"/>
        </a:spcBef>
        <a:spcAft>
          <a:spcPct val="0"/>
        </a:spcAft>
        <a:buClr>
          <a:srgbClr val="C01A22"/>
        </a:buClr>
        <a:buSzPct val="70000"/>
        <a:buFont typeface="Wingdings" panose="05000000000000000000" pitchFamily="2" charset="2"/>
        <a:buChar char=""/>
        <a:defRPr sz="2000" kern="1200">
          <a:solidFill>
            <a:schemeClr val="tx1"/>
          </a:solidFill>
          <a:latin typeface="+mn-lt"/>
          <a:ea typeface="+mn-ea"/>
          <a:cs typeface="+mn-cs"/>
        </a:defRPr>
      </a:lvl4pPr>
      <a:lvl5pPr marL="1371600" indent="-228600" algn="l" rtl="0" eaLnBrk="0" fontAlgn="base" hangingPunct="0">
        <a:spcBef>
          <a:spcPts val="300"/>
        </a:spcBef>
        <a:spcAft>
          <a:spcPct val="0"/>
        </a:spcAft>
        <a:buClr>
          <a:schemeClr val="accent2"/>
        </a:buClr>
        <a:buSzPct val="70000"/>
        <a:buFont typeface="Wingdings" panose="05000000000000000000" pitchFamily="2" charset="2"/>
        <a:buChar char=""/>
        <a:defRPr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8" Type="http://schemas.openxmlformats.org/officeDocument/2006/relationships/image" Target="../media/image16.wmf"/><Relationship Id="rId13" Type="http://schemas.openxmlformats.org/officeDocument/2006/relationships/oleObject" Target="../embeddings/oleObject10.bin"/><Relationship Id="rId3" Type="http://schemas.openxmlformats.org/officeDocument/2006/relationships/oleObject" Target="../embeddings/oleObject6.bin"/><Relationship Id="rId7" Type="http://schemas.openxmlformats.org/officeDocument/2006/relationships/oleObject" Target="../embeddings/oleObject7.bin"/><Relationship Id="rId12" Type="http://schemas.openxmlformats.org/officeDocument/2006/relationships/image" Target="../media/image18.wmf"/><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5.png"/><Relationship Id="rId11" Type="http://schemas.openxmlformats.org/officeDocument/2006/relationships/oleObject" Target="../embeddings/oleObject9.bin"/><Relationship Id="rId5" Type="http://schemas.openxmlformats.org/officeDocument/2006/relationships/image" Target="../media/image14.png"/><Relationship Id="rId10" Type="http://schemas.openxmlformats.org/officeDocument/2006/relationships/image" Target="../media/image17.wmf"/><Relationship Id="rId4" Type="http://schemas.openxmlformats.org/officeDocument/2006/relationships/image" Target="../media/image13.wmf"/><Relationship Id="rId9" Type="http://schemas.openxmlformats.org/officeDocument/2006/relationships/oleObject" Target="../embeddings/oleObject8.bin"/><Relationship Id="rId14" Type="http://schemas.openxmlformats.org/officeDocument/2006/relationships/image" Target="../media/image19.w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1.wmf"/></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image" Target="../media/image29.png"/><Relationship Id="rId13" Type="http://schemas.openxmlformats.org/officeDocument/2006/relationships/oleObject" Target="../embeddings/oleObject12.bin"/><Relationship Id="rId18" Type="http://schemas.openxmlformats.org/officeDocument/2006/relationships/oleObject" Target="../embeddings/oleObject14.bin"/><Relationship Id="rId3" Type="http://schemas.openxmlformats.org/officeDocument/2006/relationships/image" Target="../media/image23.png"/><Relationship Id="rId21" Type="http://schemas.openxmlformats.org/officeDocument/2006/relationships/image" Target="../media/image38.wmf"/><Relationship Id="rId7" Type="http://schemas.openxmlformats.org/officeDocument/2006/relationships/image" Target="../media/image28.png"/><Relationship Id="rId12" Type="http://schemas.openxmlformats.org/officeDocument/2006/relationships/image" Target="../media/image33.png"/><Relationship Id="rId17" Type="http://schemas.openxmlformats.org/officeDocument/2006/relationships/image" Target="../media/image36.wmf"/><Relationship Id="rId2" Type="http://schemas.openxmlformats.org/officeDocument/2006/relationships/image" Target="../media/image24.png"/><Relationship Id="rId16" Type="http://schemas.openxmlformats.org/officeDocument/2006/relationships/oleObject" Target="../embeddings/oleObject13.bin"/><Relationship Id="rId20" Type="http://schemas.openxmlformats.org/officeDocument/2006/relationships/oleObject" Target="../embeddings/oleObject15.bin"/><Relationship Id="rId1" Type="http://schemas.openxmlformats.org/officeDocument/2006/relationships/slideLayout" Target="../slideLayouts/slideLayout2.xml"/><Relationship Id="rId6" Type="http://schemas.openxmlformats.org/officeDocument/2006/relationships/image" Target="../media/image27.png"/><Relationship Id="rId11" Type="http://schemas.openxmlformats.org/officeDocument/2006/relationships/image" Target="../media/image32.png"/><Relationship Id="rId5" Type="http://schemas.openxmlformats.org/officeDocument/2006/relationships/image" Target="../media/image26.png"/><Relationship Id="rId15" Type="http://schemas.openxmlformats.org/officeDocument/2006/relationships/image" Target="../media/image35.png"/><Relationship Id="rId10" Type="http://schemas.openxmlformats.org/officeDocument/2006/relationships/image" Target="../media/image31.png"/><Relationship Id="rId19" Type="http://schemas.openxmlformats.org/officeDocument/2006/relationships/image" Target="../media/image37.wmf"/><Relationship Id="rId4" Type="http://schemas.openxmlformats.org/officeDocument/2006/relationships/image" Target="../media/image25.png"/><Relationship Id="rId9" Type="http://schemas.openxmlformats.org/officeDocument/2006/relationships/image" Target="../media/image30.png"/><Relationship Id="rId14" Type="http://schemas.openxmlformats.org/officeDocument/2006/relationships/image" Target="../media/image34.wmf"/><Relationship Id="rId22" Type="http://schemas.openxmlformats.org/officeDocument/2006/relationships/image" Target="../media/image39.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image" Target="../media/image42.wmf"/><Relationship Id="rId13" Type="http://schemas.openxmlformats.org/officeDocument/2006/relationships/oleObject" Target="../embeddings/oleObject21.bin"/><Relationship Id="rId3" Type="http://schemas.openxmlformats.org/officeDocument/2006/relationships/oleObject" Target="../embeddings/oleObject16.bin"/><Relationship Id="rId7" Type="http://schemas.openxmlformats.org/officeDocument/2006/relationships/oleObject" Target="../embeddings/oleObject18.bin"/><Relationship Id="rId12" Type="http://schemas.openxmlformats.org/officeDocument/2006/relationships/image" Target="../media/image44.wmf"/><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41.wmf"/><Relationship Id="rId11" Type="http://schemas.openxmlformats.org/officeDocument/2006/relationships/oleObject" Target="../embeddings/oleObject20.bin"/><Relationship Id="rId5" Type="http://schemas.openxmlformats.org/officeDocument/2006/relationships/oleObject" Target="../embeddings/oleObject17.bin"/><Relationship Id="rId10" Type="http://schemas.openxmlformats.org/officeDocument/2006/relationships/image" Target="../media/image43.wmf"/><Relationship Id="rId4" Type="http://schemas.openxmlformats.org/officeDocument/2006/relationships/image" Target="../media/image40.wmf"/><Relationship Id="rId9" Type="http://schemas.openxmlformats.org/officeDocument/2006/relationships/oleObject" Target="../embeddings/oleObject19.bin"/><Relationship Id="rId14" Type="http://schemas.openxmlformats.org/officeDocument/2006/relationships/image" Target="../media/image45.wmf"/></Relationships>
</file>

<file path=ppt/slides/_rels/slide28.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48.png"/><Relationship Id="rId3" Type="http://schemas.openxmlformats.org/officeDocument/2006/relationships/image" Target="../media/image46.wmf"/><Relationship Id="rId7" Type="http://schemas.openxmlformats.org/officeDocument/2006/relationships/image" Target="../media/image13.wmf"/><Relationship Id="rId12" Type="http://schemas.openxmlformats.org/officeDocument/2006/relationships/image" Target="../media/image47.png"/><Relationship Id="rId2" Type="http://schemas.openxmlformats.org/officeDocument/2006/relationships/oleObject" Target="../embeddings/oleObject22.bin"/><Relationship Id="rId1" Type="http://schemas.openxmlformats.org/officeDocument/2006/relationships/slideLayout" Target="../slideLayouts/slideLayout2.xml"/><Relationship Id="rId6" Type="http://schemas.openxmlformats.org/officeDocument/2006/relationships/oleObject" Target="../embeddings/oleObject24.bin"/><Relationship Id="rId11" Type="http://schemas.openxmlformats.org/officeDocument/2006/relationships/image" Target="../media/image43.wmf"/><Relationship Id="rId5" Type="http://schemas.openxmlformats.org/officeDocument/2006/relationships/image" Target="../media/image42.wmf"/><Relationship Id="rId15" Type="http://schemas.openxmlformats.org/officeDocument/2006/relationships/image" Target="../media/image49.png"/><Relationship Id="rId10" Type="http://schemas.openxmlformats.org/officeDocument/2006/relationships/oleObject" Target="../embeddings/oleObject25.bin"/><Relationship Id="rId4" Type="http://schemas.openxmlformats.org/officeDocument/2006/relationships/oleObject" Target="../embeddings/oleObject23.bin"/><Relationship Id="rId9" Type="http://schemas.openxmlformats.org/officeDocument/2006/relationships/image" Target="../media/image15.png"/><Relationship Id="rId14" Type="http://schemas.microsoft.com/office/2007/relationships/hdphoto" Target="../media/hdphoto1.wdp"/></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8" Type="http://schemas.openxmlformats.org/officeDocument/2006/relationships/oleObject" Target="../embeddings/oleObject29.bin"/><Relationship Id="rId3" Type="http://schemas.openxmlformats.org/officeDocument/2006/relationships/image" Target="../media/image50.wmf"/><Relationship Id="rId7" Type="http://schemas.openxmlformats.org/officeDocument/2006/relationships/image" Target="../media/image52.wmf"/><Relationship Id="rId2" Type="http://schemas.openxmlformats.org/officeDocument/2006/relationships/oleObject" Target="../embeddings/oleObject26.bin"/><Relationship Id="rId1" Type="http://schemas.openxmlformats.org/officeDocument/2006/relationships/slideLayout" Target="../slideLayouts/slideLayout2.xml"/><Relationship Id="rId6" Type="http://schemas.openxmlformats.org/officeDocument/2006/relationships/oleObject" Target="../embeddings/oleObject28.bin"/><Relationship Id="rId11" Type="http://schemas.openxmlformats.org/officeDocument/2006/relationships/image" Target="../media/image54.wmf"/><Relationship Id="rId5" Type="http://schemas.openxmlformats.org/officeDocument/2006/relationships/image" Target="../media/image51.wmf"/><Relationship Id="rId10" Type="http://schemas.openxmlformats.org/officeDocument/2006/relationships/oleObject" Target="../embeddings/oleObject30.bin"/><Relationship Id="rId4" Type="http://schemas.openxmlformats.org/officeDocument/2006/relationships/oleObject" Target="../embeddings/oleObject27.bin"/><Relationship Id="rId9" Type="http://schemas.openxmlformats.org/officeDocument/2006/relationships/image" Target="../media/image53.wmf"/></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31.bin"/><Relationship Id="rId2" Type="http://schemas.openxmlformats.org/officeDocument/2006/relationships/image" Target="../media/image55.png"/><Relationship Id="rId1" Type="http://schemas.openxmlformats.org/officeDocument/2006/relationships/slideLayout" Target="../slideLayouts/slideLayout2.xml"/><Relationship Id="rId4" Type="http://schemas.openxmlformats.org/officeDocument/2006/relationships/image" Target="../media/image56.wmf"/></Relationships>
</file>

<file path=ppt/slides/_rels/slide33.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2.xml"/><Relationship Id="rId4" Type="http://schemas.openxmlformats.org/officeDocument/2006/relationships/image" Target="../media/image59.png"/></Relationships>
</file>

<file path=ppt/slides/_rels/slide34.xml.rels><?xml version="1.0" encoding="UTF-8" standalone="yes"?>
<Relationships xmlns="http://schemas.openxmlformats.org/package/2006/relationships"><Relationship Id="rId8" Type="http://schemas.openxmlformats.org/officeDocument/2006/relationships/image" Target="../media/image63.wmf"/><Relationship Id="rId3" Type="http://schemas.openxmlformats.org/officeDocument/2006/relationships/image" Target="../media/image60.wmf"/><Relationship Id="rId7" Type="http://schemas.openxmlformats.org/officeDocument/2006/relationships/oleObject" Target="../embeddings/oleObject34.bin"/><Relationship Id="rId2" Type="http://schemas.openxmlformats.org/officeDocument/2006/relationships/oleObject" Target="../embeddings/oleObject32.bin"/><Relationship Id="rId1" Type="http://schemas.openxmlformats.org/officeDocument/2006/relationships/slideLayout" Target="../slideLayouts/slideLayout2.xml"/><Relationship Id="rId6" Type="http://schemas.openxmlformats.org/officeDocument/2006/relationships/image" Target="../media/image62.wmf"/><Relationship Id="rId5" Type="http://schemas.openxmlformats.org/officeDocument/2006/relationships/oleObject" Target="../embeddings/oleObject33.bin"/><Relationship Id="rId4" Type="http://schemas.openxmlformats.org/officeDocument/2006/relationships/image" Target="../media/image61.png"/></Relationships>
</file>

<file path=ppt/slides/_rels/slide35.xml.rels><?xml version="1.0" encoding="UTF-8" standalone="yes"?>
<Relationships xmlns="http://schemas.openxmlformats.org/package/2006/relationships"><Relationship Id="rId3" Type="http://schemas.openxmlformats.org/officeDocument/2006/relationships/image" Target="../media/image64.wmf"/><Relationship Id="rId2" Type="http://schemas.openxmlformats.org/officeDocument/2006/relationships/oleObject" Target="../embeddings/oleObject35.bin"/><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8" Type="http://schemas.openxmlformats.org/officeDocument/2006/relationships/oleObject" Target="../embeddings/oleObject38.bin"/><Relationship Id="rId13" Type="http://schemas.openxmlformats.org/officeDocument/2006/relationships/image" Target="../media/image70.wmf"/><Relationship Id="rId3" Type="http://schemas.openxmlformats.org/officeDocument/2006/relationships/image" Target="../media/image65.wmf"/><Relationship Id="rId7" Type="http://schemas.openxmlformats.org/officeDocument/2006/relationships/image" Target="../media/image67.png"/><Relationship Id="rId12" Type="http://schemas.openxmlformats.org/officeDocument/2006/relationships/oleObject" Target="../embeddings/oleObject40.bin"/><Relationship Id="rId2" Type="http://schemas.openxmlformats.org/officeDocument/2006/relationships/oleObject" Target="../embeddings/oleObject36.bin"/><Relationship Id="rId1" Type="http://schemas.openxmlformats.org/officeDocument/2006/relationships/slideLayout" Target="../slideLayouts/slideLayout2.xml"/><Relationship Id="rId6" Type="http://schemas.openxmlformats.org/officeDocument/2006/relationships/image" Target="../media/image66.wmf"/><Relationship Id="rId11" Type="http://schemas.openxmlformats.org/officeDocument/2006/relationships/image" Target="../media/image69.wmf"/><Relationship Id="rId5" Type="http://schemas.openxmlformats.org/officeDocument/2006/relationships/oleObject" Target="../embeddings/oleObject37.bin"/><Relationship Id="rId10" Type="http://schemas.openxmlformats.org/officeDocument/2006/relationships/oleObject" Target="../embeddings/oleObject39.bin"/><Relationship Id="rId4" Type="http://schemas.openxmlformats.org/officeDocument/2006/relationships/image" Target="../media/image59.png"/><Relationship Id="rId9" Type="http://schemas.openxmlformats.org/officeDocument/2006/relationships/image" Target="../media/image68.wmf"/></Relationships>
</file>

<file path=ppt/slides/_rels/slide37.xml.rels><?xml version="1.0" encoding="UTF-8" standalone="yes"?>
<Relationships xmlns="http://schemas.openxmlformats.org/package/2006/relationships"><Relationship Id="rId3" Type="http://schemas.openxmlformats.org/officeDocument/2006/relationships/image" Target="../media/image71.wmf"/><Relationship Id="rId2" Type="http://schemas.openxmlformats.org/officeDocument/2006/relationships/oleObject" Target="../embeddings/oleObject41.bin"/><Relationship Id="rId1" Type="http://schemas.openxmlformats.org/officeDocument/2006/relationships/slideLayout" Target="../slideLayouts/slideLayout2.xml"/><Relationship Id="rId4" Type="http://schemas.openxmlformats.org/officeDocument/2006/relationships/image" Target="../media/image72.png"/></Relationships>
</file>

<file path=ppt/slides/_rels/slide38.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73.png"/><Relationship Id="rId1" Type="http://schemas.openxmlformats.org/officeDocument/2006/relationships/slideLayout" Target="../slideLayouts/slideLayout2.xml"/><Relationship Id="rId4" Type="http://schemas.openxmlformats.org/officeDocument/2006/relationships/image" Target="../media/image75.png"/></Relationships>
</file>

<file path=ppt/slides/_rels/slide39.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6.png"/><Relationship Id="rId1" Type="http://schemas.openxmlformats.org/officeDocument/2006/relationships/slideLayout" Target="../slideLayouts/slideLayout2.xml"/><Relationship Id="rId6" Type="http://schemas.openxmlformats.org/officeDocument/2006/relationships/image" Target="../media/image79.png"/><Relationship Id="rId5" Type="http://schemas.openxmlformats.org/officeDocument/2006/relationships/image" Target="../media/image78.wmf"/><Relationship Id="rId4" Type="http://schemas.openxmlformats.org/officeDocument/2006/relationships/oleObject" Target="../embeddings/oleObject42.bin"/></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8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8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7.wmf"/><Relationship Id="rId5" Type="http://schemas.openxmlformats.org/officeDocument/2006/relationships/oleObject" Target="../embeddings/oleObject2.bin"/><Relationship Id="rId4" Type="http://schemas.openxmlformats.org/officeDocument/2006/relationships/image" Target="../media/image6.wmf"/></Relationships>
</file>

<file path=ppt/slides/_rels/slide8.xml.rels><?xml version="1.0" encoding="UTF-8" standalone="yes"?>
<Relationships xmlns="http://schemas.openxmlformats.org/package/2006/relationships"><Relationship Id="rId8" Type="http://schemas.openxmlformats.org/officeDocument/2006/relationships/image" Target="../media/image10.wmf"/><Relationship Id="rId3" Type="http://schemas.openxmlformats.org/officeDocument/2006/relationships/oleObject" Target="../embeddings/oleObject3.bin"/><Relationship Id="rId7" Type="http://schemas.openxmlformats.org/officeDocument/2006/relationships/oleObject" Target="../embeddings/oleObject5.bin"/><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9.wmf"/><Relationship Id="rId5" Type="http://schemas.openxmlformats.org/officeDocument/2006/relationships/oleObject" Target="../embeddings/oleObject4.bin"/><Relationship Id="rId4" Type="http://schemas.openxmlformats.org/officeDocument/2006/relationships/image" Target="../media/image8.wmf"/></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814A50F9-9EB0-4CBF-8DDC-E45A8102442B}"/>
              </a:ext>
            </a:extLst>
          </p:cNvPr>
          <p:cNvSpPr>
            <a:spLocks noGrp="1"/>
          </p:cNvSpPr>
          <p:nvPr>
            <p:ph type="ctrTitle"/>
          </p:nvPr>
        </p:nvSpPr>
        <p:spPr>
          <a:xfrm>
            <a:off x="1109663" y="3759200"/>
            <a:ext cx="7086600" cy="877888"/>
          </a:xfrm>
        </p:spPr>
        <p:txBody>
          <a:bodyPr/>
          <a:lstStyle/>
          <a:p>
            <a:pPr eaLnBrk="1" hangingPunct="1"/>
            <a:r>
              <a:rPr lang="en-US" altLang="en-US" sz="4400" u="sng" dirty="0">
                <a:solidFill>
                  <a:srgbClr val="C00000"/>
                </a:solidFill>
              </a:rPr>
              <a:t>Queuing Network</a:t>
            </a:r>
            <a:endParaRPr lang="en-US" altLang="en-US" u="sng" dirty="0">
              <a:solidFill>
                <a:srgbClr val="C00000"/>
              </a:solidFill>
              <a:latin typeface="Comic Sans MS" panose="030F0702030302020204" pitchFamily="66" charset="0"/>
            </a:endParaRPr>
          </a:p>
        </p:txBody>
      </p:sp>
      <p:sp>
        <p:nvSpPr>
          <p:cNvPr id="12291" name="Rectangle 4">
            <a:extLst>
              <a:ext uri="{FF2B5EF4-FFF2-40B4-BE49-F238E27FC236}">
                <a16:creationId xmlns:a16="http://schemas.microsoft.com/office/drawing/2014/main" id="{D7D7A191-F4AA-4D93-A130-11F33805CEEF}"/>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r>
              <a:rPr lang="en-US" altLang="en-US" sz="1400" dirty="0">
                <a:solidFill>
                  <a:schemeClr val="tx2"/>
                </a:solidFill>
              </a:rPr>
              <a:t>.</a:t>
            </a:r>
            <a:endParaRPr lang="en-US" altLang="en-US" sz="1400" dirty="0">
              <a:solidFill>
                <a:schemeClr val="tx2"/>
              </a:solidFill>
              <a:latin typeface="Times New Roman" panose="02020603050405020304" pitchFamily="18" charset="0"/>
            </a:endParaRPr>
          </a:p>
        </p:txBody>
      </p:sp>
      <p:sp>
        <p:nvSpPr>
          <p:cNvPr id="5" name="Rectangle 2">
            <a:extLst>
              <a:ext uri="{FF2B5EF4-FFF2-40B4-BE49-F238E27FC236}">
                <a16:creationId xmlns:a16="http://schemas.microsoft.com/office/drawing/2014/main" id="{8FE51C7A-3E0D-4A37-977D-A5029D5C7A16}"/>
              </a:ext>
            </a:extLst>
          </p:cNvPr>
          <p:cNvSpPr txBox="1">
            <a:spLocks noChangeArrowheads="1"/>
          </p:cNvSpPr>
          <p:nvPr/>
        </p:nvSpPr>
        <p:spPr bwMode="auto">
          <a:xfrm>
            <a:off x="1165225" y="5062538"/>
            <a:ext cx="7086600" cy="685800"/>
          </a:xfrm>
          <a:prstGeom prst="rect">
            <a:avLst/>
          </a:prstGeom>
          <a:noFill/>
          <a:ln w="9525">
            <a:noFill/>
            <a:miter lim="800000"/>
            <a:headEnd/>
            <a:tailEnd/>
          </a:ln>
        </p:spPr>
        <p:txBody>
          <a:bodyPr/>
          <a:lstStyle/>
          <a:p>
            <a:pPr algn="r" eaLnBrk="1" hangingPunct="1">
              <a:defRPr/>
            </a:pPr>
            <a:r>
              <a:rPr lang="en-US" dirty="0">
                <a:solidFill>
                  <a:schemeClr val="accent1">
                    <a:lumMod val="75000"/>
                  </a:schemeClr>
                </a:solidFill>
                <a:latin typeface="+mj-lt"/>
                <a:ea typeface="+mj-ea"/>
                <a:cs typeface="+mj-cs"/>
              </a:rPr>
              <a:t>Dr. Sk. Md. </a:t>
            </a:r>
            <a:r>
              <a:rPr lang="en-US" dirty="0" err="1">
                <a:solidFill>
                  <a:schemeClr val="accent1">
                    <a:lumMod val="75000"/>
                  </a:schemeClr>
                </a:solidFill>
                <a:latin typeface="+mj-lt"/>
                <a:ea typeface="+mj-ea"/>
                <a:cs typeface="+mj-cs"/>
              </a:rPr>
              <a:t>Masudul</a:t>
            </a:r>
            <a:r>
              <a:rPr lang="en-US" dirty="0">
                <a:solidFill>
                  <a:schemeClr val="accent1">
                    <a:lumMod val="75000"/>
                  </a:schemeClr>
                </a:solidFill>
                <a:latin typeface="+mj-lt"/>
                <a:ea typeface="+mj-ea"/>
                <a:cs typeface="+mj-cs"/>
              </a:rPr>
              <a:t> </a:t>
            </a:r>
            <a:r>
              <a:rPr lang="en-US" dirty="0" err="1">
                <a:solidFill>
                  <a:schemeClr val="accent1">
                    <a:lumMod val="75000"/>
                  </a:schemeClr>
                </a:solidFill>
                <a:latin typeface="+mj-lt"/>
                <a:ea typeface="+mj-ea"/>
                <a:cs typeface="+mj-cs"/>
              </a:rPr>
              <a:t>Ahsan</a:t>
            </a:r>
            <a:endParaRPr lang="en-US" dirty="0">
              <a:solidFill>
                <a:schemeClr val="accent1">
                  <a:lumMod val="75000"/>
                </a:schemeClr>
              </a:solidFill>
              <a:latin typeface="+mj-lt"/>
              <a:ea typeface="+mj-ea"/>
              <a:cs typeface="+mj-cs"/>
            </a:endParaRPr>
          </a:p>
          <a:p>
            <a:pPr algn="r" eaLnBrk="1" hangingPunct="1">
              <a:defRPr/>
            </a:pPr>
            <a:r>
              <a:rPr lang="en-US" sz="1600" dirty="0">
                <a:solidFill>
                  <a:schemeClr val="accent1">
                    <a:lumMod val="75000"/>
                  </a:schemeClr>
                </a:solidFill>
                <a:latin typeface="+mj-lt"/>
                <a:ea typeface="+mj-ea"/>
                <a:cs typeface="+mj-cs"/>
              </a:rPr>
              <a:t>Professor, Dept. of CSE, KUET</a:t>
            </a:r>
            <a:endParaRPr lang="en-US" sz="1600" dirty="0">
              <a:solidFill>
                <a:schemeClr val="accent1">
                  <a:lumMod val="75000"/>
                </a:schemeClr>
              </a:solidFill>
              <a:ea typeface="+mj-ea"/>
              <a:cs typeface="+mj-cs"/>
            </a:endParaRPr>
          </a:p>
        </p:txBody>
      </p:sp>
    </p:spTree>
    <p:extLst>
      <p:ext uri="{BB962C8B-B14F-4D97-AF65-F5344CB8AC3E}">
        <p14:creationId xmlns:p14="http://schemas.microsoft.com/office/powerpoint/2010/main" val="41453516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Rectangle 2"/>
          <p:cNvSpPr>
            <a:spLocks noGrp="1" noChangeArrowheads="1"/>
          </p:cNvSpPr>
          <p:nvPr>
            <p:ph type="title"/>
          </p:nvPr>
        </p:nvSpPr>
        <p:spPr/>
        <p:txBody>
          <a:bodyPr/>
          <a:lstStyle/>
          <a:p>
            <a:r>
              <a:rPr lang="en-US" dirty="0"/>
              <a:t>Exponential Queues in Series Networks</a:t>
            </a:r>
          </a:p>
        </p:txBody>
      </p:sp>
      <p:sp>
        <p:nvSpPr>
          <p:cNvPr id="225283" name="Rectangle 3"/>
          <p:cNvSpPr>
            <a:spLocks noGrp="1" noChangeArrowheads="1"/>
          </p:cNvSpPr>
          <p:nvPr>
            <p:ph sz="quarter" idx="1"/>
          </p:nvPr>
        </p:nvSpPr>
        <p:spPr>
          <a:xfrm>
            <a:off x="0" y="989703"/>
            <a:ext cx="9144000" cy="5672353"/>
          </a:xfrm>
        </p:spPr>
        <p:txBody>
          <a:bodyPr>
            <a:normAutofit/>
          </a:bodyPr>
          <a:lstStyle/>
          <a:p>
            <a:r>
              <a:rPr lang="en-US" dirty="0"/>
              <a:t>This is a series queuing system with</a:t>
            </a:r>
          </a:p>
          <a:p>
            <a:pPr lvl="1"/>
            <a:r>
              <a:rPr lang="en-US" dirty="0">
                <a:sym typeface="Symbol" panose="05050102010706020507" pitchFamily="18" charset="2"/>
              </a:rPr>
              <a:t>=</a:t>
            </a:r>
            <a:r>
              <a:rPr lang="en-US" dirty="0"/>
              <a:t>54 cars per hour, </a:t>
            </a:r>
            <a:r>
              <a:rPr lang="en-US" i="1" dirty="0"/>
              <a:t>s</a:t>
            </a:r>
            <a:r>
              <a:rPr lang="en-US" baseline="-25000" dirty="0"/>
              <a:t>1</a:t>
            </a:r>
            <a:r>
              <a:rPr lang="en-US" dirty="0"/>
              <a:t> = 1, </a:t>
            </a:r>
            <a:r>
              <a:rPr lang="en-US" dirty="0">
                <a:sym typeface="Symbol" panose="05050102010706020507" pitchFamily="18" charset="2"/>
              </a:rPr>
              <a:t></a:t>
            </a:r>
            <a:r>
              <a:rPr lang="en-US" baseline="-25000" dirty="0"/>
              <a:t>1</a:t>
            </a:r>
            <a:r>
              <a:rPr lang="en-US" dirty="0"/>
              <a:t> = 60 cars per hour,</a:t>
            </a:r>
          </a:p>
          <a:p>
            <a:pPr lvl="1"/>
            <a:r>
              <a:rPr lang="en-US" i="1" dirty="0"/>
              <a:t>s</a:t>
            </a:r>
            <a:r>
              <a:rPr lang="en-US" baseline="-25000" dirty="0"/>
              <a:t>2</a:t>
            </a:r>
            <a:r>
              <a:rPr lang="en-US" dirty="0"/>
              <a:t> = 3, and </a:t>
            </a:r>
            <a:r>
              <a:rPr lang="en-US" dirty="0">
                <a:sym typeface="Symbol" panose="05050102010706020507" pitchFamily="18" charset="2"/>
              </a:rPr>
              <a:t></a:t>
            </a:r>
            <a:r>
              <a:rPr lang="en-US" baseline="-25000" dirty="0"/>
              <a:t>2</a:t>
            </a:r>
            <a:r>
              <a:rPr lang="en-US" dirty="0"/>
              <a:t> = 20 cars per hour </a:t>
            </a:r>
          </a:p>
          <a:p>
            <a:pPr lvl="1"/>
            <a:r>
              <a:rPr lang="en-US" dirty="0"/>
              <a:t>Since </a:t>
            </a:r>
            <a:r>
              <a:rPr lang="en-US" dirty="0">
                <a:sym typeface="Symbol" panose="05050102010706020507" pitchFamily="18" charset="2"/>
              </a:rPr>
              <a:t> </a:t>
            </a:r>
            <a:r>
              <a:rPr lang="en-US" i="1" dirty="0"/>
              <a:t>&lt; </a:t>
            </a:r>
            <a:r>
              <a:rPr lang="en-US" dirty="0">
                <a:sym typeface="Symbol" panose="05050102010706020507" pitchFamily="18" charset="2"/>
              </a:rPr>
              <a:t></a:t>
            </a:r>
            <a:r>
              <a:rPr lang="en-US" baseline="-25000" dirty="0"/>
              <a:t>1</a:t>
            </a:r>
            <a:r>
              <a:rPr lang="en-US" dirty="0"/>
              <a:t> and </a:t>
            </a:r>
            <a:r>
              <a:rPr lang="en-US" dirty="0">
                <a:sym typeface="Symbol" panose="05050102010706020507" pitchFamily="18" charset="2"/>
              </a:rPr>
              <a:t> </a:t>
            </a:r>
            <a:r>
              <a:rPr lang="en-US" i="1" dirty="0"/>
              <a:t>&lt;3</a:t>
            </a:r>
            <a:r>
              <a:rPr lang="en-US" dirty="0">
                <a:sym typeface="Symbol" panose="05050102010706020507" pitchFamily="18" charset="2"/>
              </a:rPr>
              <a:t></a:t>
            </a:r>
            <a:r>
              <a:rPr lang="en-US" baseline="-25000" dirty="0"/>
              <a:t>2</a:t>
            </a:r>
            <a:r>
              <a:rPr lang="en-US" dirty="0"/>
              <a:t> , neither queue will “blow up,” </a:t>
            </a:r>
          </a:p>
          <a:p>
            <a:r>
              <a:rPr lang="en-US" dirty="0"/>
              <a:t>For stage 1 (engine), </a:t>
            </a:r>
            <a:r>
              <a:rPr lang="en-US" dirty="0">
                <a:sym typeface="Symbol" panose="05050102010706020507" pitchFamily="18" charset="2"/>
              </a:rPr>
              <a:t> = 54/60 = 0.9</a:t>
            </a:r>
            <a:br>
              <a:rPr lang="en-US" dirty="0"/>
            </a:br>
            <a:endParaRPr lang="en-US" dirty="0"/>
          </a:p>
          <a:p>
            <a:endParaRPr lang="en-US" dirty="0"/>
          </a:p>
          <a:p>
            <a:endParaRPr lang="en-US" dirty="0"/>
          </a:p>
          <a:p>
            <a:endParaRPr lang="en-US" dirty="0"/>
          </a:p>
        </p:txBody>
      </p:sp>
      <p:pic>
        <p:nvPicPr>
          <p:cNvPr id="2" name="Picture 1">
            <a:extLst>
              <a:ext uri="{FF2B5EF4-FFF2-40B4-BE49-F238E27FC236}">
                <a16:creationId xmlns:a16="http://schemas.microsoft.com/office/drawing/2014/main" id="{0F43B2FD-C16B-488A-92B4-5271E9947BBF}"/>
              </a:ext>
            </a:extLst>
          </p:cNvPr>
          <p:cNvPicPr>
            <a:picLocks noChangeAspect="1"/>
          </p:cNvPicPr>
          <p:nvPr/>
        </p:nvPicPr>
        <p:blipFill>
          <a:blip r:embed="rId3"/>
          <a:stretch>
            <a:fillRect/>
          </a:stretch>
        </p:blipFill>
        <p:spPr>
          <a:xfrm>
            <a:off x="1463332" y="3429000"/>
            <a:ext cx="6098272" cy="864322"/>
          </a:xfrm>
          <a:prstGeom prst="rect">
            <a:avLst/>
          </a:prstGeom>
        </p:spPr>
      </p:pic>
      <p:pic>
        <p:nvPicPr>
          <p:cNvPr id="3" name="Picture 2">
            <a:extLst>
              <a:ext uri="{FF2B5EF4-FFF2-40B4-BE49-F238E27FC236}">
                <a16:creationId xmlns:a16="http://schemas.microsoft.com/office/drawing/2014/main" id="{2767E174-A118-4E0A-974C-56C49E5EC2E6}"/>
              </a:ext>
            </a:extLst>
          </p:cNvPr>
          <p:cNvPicPr>
            <a:picLocks noChangeAspect="1"/>
          </p:cNvPicPr>
          <p:nvPr/>
        </p:nvPicPr>
        <p:blipFill>
          <a:blip r:embed="rId4"/>
          <a:stretch>
            <a:fillRect/>
          </a:stretch>
        </p:blipFill>
        <p:spPr>
          <a:xfrm>
            <a:off x="1593311" y="4543487"/>
            <a:ext cx="4777779" cy="816304"/>
          </a:xfrm>
          <a:prstGeom prst="rect">
            <a:avLst/>
          </a:prstGeom>
        </p:spPr>
      </p:pic>
    </p:spTree>
    <p:extLst>
      <p:ext uri="{BB962C8B-B14F-4D97-AF65-F5344CB8AC3E}">
        <p14:creationId xmlns:p14="http://schemas.microsoft.com/office/powerpoint/2010/main" val="3299126959"/>
      </p:ext>
    </p:extLst>
  </p:cSld>
  <p:clrMapOvr>
    <a:masterClrMapping/>
  </p:clrMapOvr>
  <p:transition>
    <p:pull dir="d"/>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Rectangle 2"/>
          <p:cNvSpPr>
            <a:spLocks noGrp="1" noChangeArrowheads="1"/>
          </p:cNvSpPr>
          <p:nvPr>
            <p:ph type="title"/>
          </p:nvPr>
        </p:nvSpPr>
        <p:spPr/>
        <p:txBody>
          <a:bodyPr/>
          <a:lstStyle/>
          <a:p>
            <a:r>
              <a:rPr lang="en-US" dirty="0"/>
              <a:t>Exponential Queues in Series Networks</a:t>
            </a:r>
          </a:p>
        </p:txBody>
      </p:sp>
      <p:sp>
        <p:nvSpPr>
          <p:cNvPr id="225283" name="Rectangle 3"/>
          <p:cNvSpPr>
            <a:spLocks noGrp="1" noChangeArrowheads="1"/>
          </p:cNvSpPr>
          <p:nvPr>
            <p:ph sz="quarter" idx="1"/>
          </p:nvPr>
        </p:nvSpPr>
        <p:spPr>
          <a:xfrm>
            <a:off x="0" y="989703"/>
            <a:ext cx="9144000" cy="5672353"/>
          </a:xfrm>
        </p:spPr>
        <p:txBody>
          <a:bodyPr>
            <a:normAutofit/>
          </a:bodyPr>
          <a:lstStyle/>
          <a:p>
            <a:r>
              <a:rPr lang="en-US" dirty="0"/>
              <a:t>For stage 2 (Tires), </a:t>
            </a:r>
            <a:r>
              <a:rPr lang="en-US" dirty="0">
                <a:sym typeface="Symbol" panose="05050102010706020507" pitchFamily="18" charset="2"/>
              </a:rPr>
              <a:t> = 54/(3*20) = 0.9</a:t>
            </a:r>
            <a:br>
              <a:rPr lang="en-US" dirty="0"/>
            </a:br>
            <a:br>
              <a:rPr lang="en-US" dirty="0"/>
            </a:br>
            <a:endParaRPr lang="en-US" dirty="0">
              <a:latin typeface="Calibri" panose="020F0502020204030204" pitchFamily="34" charset="0"/>
              <a:cs typeface="Calibri" panose="020F0502020204030204" pitchFamily="34" charset="0"/>
            </a:endParaRPr>
          </a:p>
        </p:txBody>
      </p:sp>
      <p:graphicFrame>
        <p:nvGraphicFramePr>
          <p:cNvPr id="6" name="Object 5">
            <a:extLst>
              <a:ext uri="{FF2B5EF4-FFF2-40B4-BE49-F238E27FC236}">
                <a16:creationId xmlns:a16="http://schemas.microsoft.com/office/drawing/2014/main" id="{3B8EE0CA-1081-4F2B-8B99-6910DBD1F18F}"/>
              </a:ext>
            </a:extLst>
          </p:cNvPr>
          <p:cNvGraphicFramePr>
            <a:graphicFrameLocks noChangeAspect="1"/>
          </p:cNvGraphicFramePr>
          <p:nvPr>
            <p:extLst>
              <p:ext uri="{D42A27DB-BD31-4B8C-83A1-F6EECF244321}">
                <p14:modId xmlns:p14="http://schemas.microsoft.com/office/powerpoint/2010/main" val="1082198695"/>
              </p:ext>
            </p:extLst>
          </p:nvPr>
        </p:nvGraphicFramePr>
        <p:xfrm>
          <a:off x="273561" y="1619328"/>
          <a:ext cx="2834456" cy="839948"/>
        </p:xfrm>
        <a:graphic>
          <a:graphicData uri="http://schemas.openxmlformats.org/presentationml/2006/ole">
            <mc:AlternateContent xmlns:mc="http://schemas.openxmlformats.org/markup-compatibility/2006">
              <mc:Choice xmlns:v="urn:schemas-microsoft-com:vml" Requires="v">
                <p:oleObj name="Equation" r:id="rId3" imgW="1371600" imgH="444240" progId="Equation.3">
                  <p:embed/>
                </p:oleObj>
              </mc:Choice>
              <mc:Fallback>
                <p:oleObj name="Equation" r:id="rId3" imgW="1371600" imgH="444240" progId="Equation.3">
                  <p:embed/>
                  <p:pic>
                    <p:nvPicPr>
                      <p:cNvPr id="6" name="Object 5">
                        <a:extLst>
                          <a:ext uri="{FF2B5EF4-FFF2-40B4-BE49-F238E27FC236}">
                            <a16:creationId xmlns:a16="http://schemas.microsoft.com/office/drawing/2014/main" id="{3B8EE0CA-1081-4F2B-8B99-6910DBD1F18F}"/>
                          </a:ext>
                        </a:extLst>
                      </p:cNvPr>
                      <p:cNvPicPr>
                        <a:picLocks noChangeAspect="1" noChangeArrowheads="1"/>
                      </p:cNvPicPr>
                      <p:nvPr/>
                    </p:nvPicPr>
                    <p:blipFill>
                      <a:blip r:embed="rId4"/>
                      <a:srcRect/>
                      <a:stretch>
                        <a:fillRect/>
                      </a:stretch>
                    </p:blipFill>
                    <p:spPr bwMode="auto">
                      <a:xfrm>
                        <a:off x="273561" y="1619328"/>
                        <a:ext cx="2834456" cy="839948"/>
                      </a:xfrm>
                      <a:prstGeom prst="rect">
                        <a:avLst/>
                      </a:prstGeom>
                      <a:noFill/>
                    </p:spPr>
                  </p:pic>
                </p:oleObj>
              </mc:Fallback>
            </mc:AlternateContent>
          </a:graphicData>
        </a:graphic>
      </p:graphicFrame>
      <p:pic>
        <p:nvPicPr>
          <p:cNvPr id="8" name="Picture 7">
            <a:extLst>
              <a:ext uri="{FF2B5EF4-FFF2-40B4-BE49-F238E27FC236}">
                <a16:creationId xmlns:a16="http://schemas.microsoft.com/office/drawing/2014/main" id="{A962D3B9-E82F-4E83-B86D-F1B17E58D3C0}"/>
              </a:ext>
            </a:extLst>
          </p:cNvPr>
          <p:cNvPicPr>
            <a:picLocks noChangeAspect="1"/>
          </p:cNvPicPr>
          <p:nvPr/>
        </p:nvPicPr>
        <p:blipFill>
          <a:blip r:embed="rId5"/>
          <a:stretch>
            <a:fillRect/>
          </a:stretch>
        </p:blipFill>
        <p:spPr>
          <a:xfrm>
            <a:off x="3642483" y="1623804"/>
            <a:ext cx="2275022" cy="830996"/>
          </a:xfrm>
          <a:prstGeom prst="rect">
            <a:avLst/>
          </a:prstGeom>
        </p:spPr>
      </p:pic>
      <p:pic>
        <p:nvPicPr>
          <p:cNvPr id="9" name="Picture 8">
            <a:extLst>
              <a:ext uri="{FF2B5EF4-FFF2-40B4-BE49-F238E27FC236}">
                <a16:creationId xmlns:a16="http://schemas.microsoft.com/office/drawing/2014/main" id="{9120C8D0-8D51-4BDF-B255-A53E1AAEBD4F}"/>
              </a:ext>
            </a:extLst>
          </p:cNvPr>
          <p:cNvPicPr>
            <a:picLocks noChangeAspect="1"/>
          </p:cNvPicPr>
          <p:nvPr/>
        </p:nvPicPr>
        <p:blipFill>
          <a:blip r:embed="rId6"/>
          <a:stretch>
            <a:fillRect/>
          </a:stretch>
        </p:blipFill>
        <p:spPr>
          <a:xfrm>
            <a:off x="6451971" y="1791163"/>
            <a:ext cx="2446822" cy="830996"/>
          </a:xfrm>
          <a:prstGeom prst="rect">
            <a:avLst/>
          </a:prstGeom>
        </p:spPr>
      </p:pic>
      <p:graphicFrame>
        <p:nvGraphicFramePr>
          <p:cNvPr id="10" name="Object 6">
            <a:extLst>
              <a:ext uri="{FF2B5EF4-FFF2-40B4-BE49-F238E27FC236}">
                <a16:creationId xmlns:a16="http://schemas.microsoft.com/office/drawing/2014/main" id="{002FAE37-0E56-49B6-BAB3-2B3343D441BD}"/>
              </a:ext>
            </a:extLst>
          </p:cNvPr>
          <p:cNvGraphicFramePr>
            <a:graphicFrameLocks noChangeAspect="1"/>
          </p:cNvGraphicFramePr>
          <p:nvPr>
            <p:extLst>
              <p:ext uri="{D42A27DB-BD31-4B8C-83A1-F6EECF244321}">
                <p14:modId xmlns:p14="http://schemas.microsoft.com/office/powerpoint/2010/main" val="3422446454"/>
              </p:ext>
            </p:extLst>
          </p:nvPr>
        </p:nvGraphicFramePr>
        <p:xfrm>
          <a:off x="400698" y="2671659"/>
          <a:ext cx="5162602" cy="1378450"/>
        </p:xfrm>
        <a:graphic>
          <a:graphicData uri="http://schemas.openxmlformats.org/presentationml/2006/ole">
            <mc:AlternateContent xmlns:mc="http://schemas.openxmlformats.org/markup-compatibility/2006">
              <mc:Choice xmlns:v="urn:schemas-microsoft-com:vml" Requires="v">
                <p:oleObj name="Equation" r:id="rId7" imgW="2450880" imgH="761760" progId="Equation.3">
                  <p:embed/>
                </p:oleObj>
              </mc:Choice>
              <mc:Fallback>
                <p:oleObj name="Equation" r:id="rId7" imgW="2450880" imgH="761760" progId="Equation.3">
                  <p:embed/>
                  <p:pic>
                    <p:nvPicPr>
                      <p:cNvPr id="54" name="Object 6">
                        <a:extLst>
                          <a:ext uri="{FF2B5EF4-FFF2-40B4-BE49-F238E27FC236}">
                            <a16:creationId xmlns:a16="http://schemas.microsoft.com/office/drawing/2014/main" id="{9604D291-91B5-4EE0-9D60-C70C4C8BDF5D}"/>
                          </a:ext>
                        </a:extLst>
                      </p:cNvPr>
                      <p:cNvPicPr>
                        <a:picLocks noChangeAspect="1" noChangeArrowheads="1"/>
                      </p:cNvPicPr>
                      <p:nvPr/>
                    </p:nvPicPr>
                    <p:blipFill>
                      <a:blip r:embed="rId8"/>
                      <a:srcRect/>
                      <a:stretch>
                        <a:fillRect/>
                      </a:stretch>
                    </p:blipFill>
                    <p:spPr bwMode="auto">
                      <a:xfrm>
                        <a:off x="400698" y="2671659"/>
                        <a:ext cx="5162602" cy="1378450"/>
                      </a:xfrm>
                      <a:prstGeom prst="rect">
                        <a:avLst/>
                      </a:prstGeom>
                      <a:noFill/>
                    </p:spPr>
                  </p:pic>
                </p:oleObj>
              </mc:Fallback>
            </mc:AlternateContent>
          </a:graphicData>
        </a:graphic>
      </p:graphicFrame>
      <p:graphicFrame>
        <p:nvGraphicFramePr>
          <p:cNvPr id="11" name="Object 6">
            <a:extLst>
              <a:ext uri="{FF2B5EF4-FFF2-40B4-BE49-F238E27FC236}">
                <a16:creationId xmlns:a16="http://schemas.microsoft.com/office/drawing/2014/main" id="{59A0896D-847F-435A-AE28-EB32A730A06E}"/>
              </a:ext>
            </a:extLst>
          </p:cNvPr>
          <p:cNvGraphicFramePr>
            <a:graphicFrameLocks noChangeAspect="1"/>
          </p:cNvGraphicFramePr>
          <p:nvPr>
            <p:extLst>
              <p:ext uri="{D42A27DB-BD31-4B8C-83A1-F6EECF244321}">
                <p14:modId xmlns:p14="http://schemas.microsoft.com/office/powerpoint/2010/main" val="1376869064"/>
              </p:ext>
            </p:extLst>
          </p:nvPr>
        </p:nvGraphicFramePr>
        <p:xfrm>
          <a:off x="6451971" y="3025157"/>
          <a:ext cx="2206625" cy="398462"/>
        </p:xfrm>
        <a:graphic>
          <a:graphicData uri="http://schemas.openxmlformats.org/presentationml/2006/ole">
            <mc:AlternateContent xmlns:mc="http://schemas.openxmlformats.org/markup-compatibility/2006">
              <mc:Choice xmlns:v="urn:schemas-microsoft-com:vml" Requires="v">
                <p:oleObj name="Equation" r:id="rId9" imgW="965160" imgH="203040" progId="Equation.3">
                  <p:embed/>
                </p:oleObj>
              </mc:Choice>
              <mc:Fallback>
                <p:oleObj name="Equation" r:id="rId9" imgW="965160" imgH="203040" progId="Equation.3">
                  <p:embed/>
                  <p:pic>
                    <p:nvPicPr>
                      <p:cNvPr id="10" name="Object 6">
                        <a:extLst>
                          <a:ext uri="{FF2B5EF4-FFF2-40B4-BE49-F238E27FC236}">
                            <a16:creationId xmlns:a16="http://schemas.microsoft.com/office/drawing/2014/main" id="{002FAE37-0E56-49B6-BAB3-2B3343D441BD}"/>
                          </a:ext>
                        </a:extLst>
                      </p:cNvPr>
                      <p:cNvPicPr>
                        <a:picLocks noChangeAspect="1" noChangeArrowheads="1"/>
                      </p:cNvPicPr>
                      <p:nvPr/>
                    </p:nvPicPr>
                    <p:blipFill>
                      <a:blip r:embed="rId10"/>
                      <a:srcRect/>
                      <a:stretch>
                        <a:fillRect/>
                      </a:stretch>
                    </p:blipFill>
                    <p:spPr bwMode="auto">
                      <a:xfrm>
                        <a:off x="6451971" y="3025157"/>
                        <a:ext cx="2206625" cy="398462"/>
                      </a:xfrm>
                      <a:prstGeom prst="rect">
                        <a:avLst/>
                      </a:prstGeom>
                      <a:noFill/>
                    </p:spPr>
                  </p:pic>
                </p:oleObj>
              </mc:Fallback>
            </mc:AlternateContent>
          </a:graphicData>
        </a:graphic>
      </p:graphicFrame>
      <p:graphicFrame>
        <p:nvGraphicFramePr>
          <p:cNvPr id="12" name="Object 11">
            <a:extLst>
              <a:ext uri="{FF2B5EF4-FFF2-40B4-BE49-F238E27FC236}">
                <a16:creationId xmlns:a16="http://schemas.microsoft.com/office/drawing/2014/main" id="{97A46441-5BBD-4780-93D3-B137E8811C25}"/>
              </a:ext>
            </a:extLst>
          </p:cNvPr>
          <p:cNvGraphicFramePr>
            <a:graphicFrameLocks noChangeAspect="1"/>
          </p:cNvGraphicFramePr>
          <p:nvPr>
            <p:extLst>
              <p:ext uri="{D42A27DB-BD31-4B8C-83A1-F6EECF244321}">
                <p14:modId xmlns:p14="http://schemas.microsoft.com/office/powerpoint/2010/main" val="2586502438"/>
              </p:ext>
            </p:extLst>
          </p:nvPr>
        </p:nvGraphicFramePr>
        <p:xfrm>
          <a:off x="648494" y="4577845"/>
          <a:ext cx="3673475" cy="806450"/>
        </p:xfrm>
        <a:graphic>
          <a:graphicData uri="http://schemas.openxmlformats.org/presentationml/2006/ole">
            <mc:AlternateContent xmlns:mc="http://schemas.openxmlformats.org/markup-compatibility/2006">
              <mc:Choice xmlns:v="urn:schemas-microsoft-com:vml" Requires="v">
                <p:oleObj name="Equation" r:id="rId11" imgW="1638000" imgH="393480" progId="Equation.3">
                  <p:embed/>
                </p:oleObj>
              </mc:Choice>
              <mc:Fallback>
                <p:oleObj name="Equation" r:id="rId11" imgW="1638000" imgH="393480" progId="Equation.3">
                  <p:embed/>
                  <p:pic>
                    <p:nvPicPr>
                      <p:cNvPr id="6" name="Object 5">
                        <a:extLst>
                          <a:ext uri="{FF2B5EF4-FFF2-40B4-BE49-F238E27FC236}">
                            <a16:creationId xmlns:a16="http://schemas.microsoft.com/office/drawing/2014/main" id="{3B8EE0CA-1081-4F2B-8B99-6910DBD1F18F}"/>
                          </a:ext>
                        </a:extLst>
                      </p:cNvPr>
                      <p:cNvPicPr>
                        <a:picLocks noChangeAspect="1" noChangeArrowheads="1"/>
                      </p:cNvPicPr>
                      <p:nvPr/>
                    </p:nvPicPr>
                    <p:blipFill>
                      <a:blip r:embed="rId12"/>
                      <a:srcRect/>
                      <a:stretch>
                        <a:fillRect/>
                      </a:stretch>
                    </p:blipFill>
                    <p:spPr bwMode="auto">
                      <a:xfrm>
                        <a:off x="648494" y="4577845"/>
                        <a:ext cx="3673475" cy="806450"/>
                      </a:xfrm>
                      <a:prstGeom prst="rect">
                        <a:avLst/>
                      </a:prstGeom>
                      <a:noFill/>
                    </p:spPr>
                  </p:pic>
                </p:oleObj>
              </mc:Fallback>
            </mc:AlternateContent>
          </a:graphicData>
        </a:graphic>
      </p:graphicFrame>
      <p:graphicFrame>
        <p:nvGraphicFramePr>
          <p:cNvPr id="13" name="Object 12">
            <a:extLst>
              <a:ext uri="{FF2B5EF4-FFF2-40B4-BE49-F238E27FC236}">
                <a16:creationId xmlns:a16="http://schemas.microsoft.com/office/drawing/2014/main" id="{9ED1A555-D0B9-4FA0-B9DF-9994D7A76666}"/>
              </a:ext>
            </a:extLst>
          </p:cNvPr>
          <p:cNvGraphicFramePr>
            <a:graphicFrameLocks noChangeAspect="1"/>
          </p:cNvGraphicFramePr>
          <p:nvPr>
            <p:extLst>
              <p:ext uri="{D42A27DB-BD31-4B8C-83A1-F6EECF244321}">
                <p14:modId xmlns:p14="http://schemas.microsoft.com/office/powerpoint/2010/main" val="410529101"/>
              </p:ext>
            </p:extLst>
          </p:nvPr>
        </p:nvGraphicFramePr>
        <p:xfrm>
          <a:off x="774083" y="5933941"/>
          <a:ext cx="2874962" cy="806450"/>
        </p:xfrm>
        <a:graphic>
          <a:graphicData uri="http://schemas.openxmlformats.org/presentationml/2006/ole">
            <mc:AlternateContent xmlns:mc="http://schemas.openxmlformats.org/markup-compatibility/2006">
              <mc:Choice xmlns:v="urn:schemas-microsoft-com:vml" Requires="v">
                <p:oleObj name="Equation" r:id="rId13" imgW="1282680" imgH="393480" progId="Equation.3">
                  <p:embed/>
                </p:oleObj>
              </mc:Choice>
              <mc:Fallback>
                <p:oleObj name="Equation" r:id="rId13" imgW="1282680" imgH="393480" progId="Equation.3">
                  <p:embed/>
                  <p:pic>
                    <p:nvPicPr>
                      <p:cNvPr id="12" name="Object 11">
                        <a:extLst>
                          <a:ext uri="{FF2B5EF4-FFF2-40B4-BE49-F238E27FC236}">
                            <a16:creationId xmlns:a16="http://schemas.microsoft.com/office/drawing/2014/main" id="{97A46441-5BBD-4780-93D3-B137E8811C25}"/>
                          </a:ext>
                        </a:extLst>
                      </p:cNvPr>
                      <p:cNvPicPr>
                        <a:picLocks noChangeAspect="1" noChangeArrowheads="1"/>
                      </p:cNvPicPr>
                      <p:nvPr/>
                    </p:nvPicPr>
                    <p:blipFill>
                      <a:blip r:embed="rId14"/>
                      <a:srcRect/>
                      <a:stretch>
                        <a:fillRect/>
                      </a:stretch>
                    </p:blipFill>
                    <p:spPr bwMode="auto">
                      <a:xfrm>
                        <a:off x="774083" y="5933941"/>
                        <a:ext cx="2874962" cy="806450"/>
                      </a:xfrm>
                      <a:prstGeom prst="rect">
                        <a:avLst/>
                      </a:prstGeom>
                      <a:noFill/>
                    </p:spPr>
                  </p:pic>
                </p:oleObj>
              </mc:Fallback>
            </mc:AlternateContent>
          </a:graphicData>
        </a:graphic>
      </p:graphicFrame>
      <p:sp>
        <p:nvSpPr>
          <p:cNvPr id="4" name="Rectangle 3">
            <a:extLst>
              <a:ext uri="{FF2B5EF4-FFF2-40B4-BE49-F238E27FC236}">
                <a16:creationId xmlns:a16="http://schemas.microsoft.com/office/drawing/2014/main" id="{22FD37E3-5058-44F6-8630-56A79E35B0E8}"/>
              </a:ext>
            </a:extLst>
          </p:cNvPr>
          <p:cNvSpPr/>
          <p:nvPr/>
        </p:nvSpPr>
        <p:spPr>
          <a:xfrm>
            <a:off x="4822033" y="4818697"/>
            <a:ext cx="4450275" cy="1143070"/>
          </a:xfrm>
          <a:prstGeom prst="rect">
            <a:avLst/>
          </a:prstGeom>
        </p:spPr>
        <p:txBody>
          <a:bodyPr wrap="square">
            <a:spAutoFit/>
          </a:bodyPr>
          <a:lstStyle/>
          <a:p>
            <a:pPr>
              <a:lnSpc>
                <a:spcPct val="150000"/>
              </a:lnSpc>
            </a:pPr>
            <a:r>
              <a:rPr lang="en-US" dirty="0">
                <a:solidFill>
                  <a:srgbClr val="000000"/>
                </a:solidFill>
                <a:latin typeface="Calibri" panose="020F0502020204030204" pitchFamily="34" charset="0"/>
                <a:cs typeface="Calibri" panose="020F0502020204030204" pitchFamily="34" charset="0"/>
              </a:rPr>
              <a:t>total expected waiting time  is</a:t>
            </a:r>
          </a:p>
          <a:p>
            <a:pPr>
              <a:lnSpc>
                <a:spcPct val="150000"/>
              </a:lnSpc>
            </a:pPr>
            <a:r>
              <a:rPr lang="en-US" dirty="0">
                <a:solidFill>
                  <a:srgbClr val="000000"/>
                </a:solidFill>
                <a:latin typeface="Calibri" panose="020F0502020204030204" pitchFamily="34" charset="0"/>
                <a:cs typeface="Calibri" panose="020F0502020204030204" pitchFamily="34" charset="0"/>
              </a:rPr>
              <a:t> 0.15 +0.137 = 0.287 hour</a:t>
            </a:r>
            <a:r>
              <a:rPr lang="en-US" dirty="0">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1058706456"/>
      </p:ext>
    </p:extLst>
  </p:cSld>
  <p:clrMapOvr>
    <a:masterClrMapping/>
  </p:clrMapOvr>
  <p:transition>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F63C75-A494-4FDF-802F-7510E655E3CA}"/>
              </a:ext>
            </a:extLst>
          </p:cNvPr>
          <p:cNvSpPr>
            <a:spLocks noGrp="1"/>
          </p:cNvSpPr>
          <p:nvPr>
            <p:ph type="title"/>
          </p:nvPr>
        </p:nvSpPr>
        <p:spPr/>
        <p:txBody>
          <a:bodyPr/>
          <a:lstStyle/>
          <a:p>
            <a:r>
              <a:rPr lang="en-US" dirty="0"/>
              <a:t>Open Queuing Network</a:t>
            </a:r>
          </a:p>
        </p:txBody>
      </p:sp>
      <p:sp>
        <p:nvSpPr>
          <p:cNvPr id="3" name="Content Placeholder 2">
            <a:extLst>
              <a:ext uri="{FF2B5EF4-FFF2-40B4-BE49-F238E27FC236}">
                <a16:creationId xmlns:a16="http://schemas.microsoft.com/office/drawing/2014/main" id="{C319B7DE-F6E6-460A-AC3B-82FCDF5E0EDE}"/>
              </a:ext>
            </a:extLst>
          </p:cNvPr>
          <p:cNvSpPr>
            <a:spLocks noGrp="1"/>
          </p:cNvSpPr>
          <p:nvPr>
            <p:ph sz="quarter" idx="1"/>
          </p:nvPr>
        </p:nvSpPr>
        <p:spPr/>
        <p:txBody>
          <a:bodyPr/>
          <a:lstStyle/>
          <a:p>
            <a:r>
              <a:rPr lang="en-US" altLang="zh-CN" dirty="0">
                <a:ea typeface="宋体" panose="02010600030101010101" pitchFamily="2" charset="-122"/>
              </a:rPr>
              <a:t>Jobs arrive from external sources, circulate, and eventually depart</a:t>
            </a:r>
          </a:p>
          <a:p>
            <a:endParaRPr lang="en-US" dirty="0"/>
          </a:p>
        </p:txBody>
      </p:sp>
      <p:sp>
        <p:nvSpPr>
          <p:cNvPr id="4" name="Slide Number Placeholder 3">
            <a:extLst>
              <a:ext uri="{FF2B5EF4-FFF2-40B4-BE49-F238E27FC236}">
                <a16:creationId xmlns:a16="http://schemas.microsoft.com/office/drawing/2014/main" id="{96D048E0-1D87-406D-BF49-B34B2E67BA3F}"/>
              </a:ext>
            </a:extLst>
          </p:cNvPr>
          <p:cNvSpPr>
            <a:spLocks noGrp="1"/>
          </p:cNvSpPr>
          <p:nvPr>
            <p:ph type="sldNum" sz="quarter" idx="12"/>
          </p:nvPr>
        </p:nvSpPr>
        <p:spPr/>
        <p:txBody>
          <a:bodyPr/>
          <a:lstStyle/>
          <a:p>
            <a:pPr>
              <a:defRPr/>
            </a:pPr>
            <a:fld id="{F208343D-CA57-4FFD-885D-7C7C191369FA}" type="slidenum">
              <a:rPr lang="he-IL" altLang="en-US" smtClean="0"/>
              <a:pPr>
                <a:defRPr/>
              </a:pPr>
              <a:t>12</a:t>
            </a:fld>
            <a:endParaRPr lang="en-US" altLang="en-US"/>
          </a:p>
        </p:txBody>
      </p:sp>
    </p:spTree>
    <p:extLst>
      <p:ext uri="{BB962C8B-B14F-4D97-AF65-F5344CB8AC3E}">
        <p14:creationId xmlns:p14="http://schemas.microsoft.com/office/powerpoint/2010/main" val="467671594"/>
      </p:ext>
    </p:extLst>
  </p:cSld>
  <p:clrMapOvr>
    <a:masterClrMapping/>
  </p:clrMapOvr>
  <p:transition>
    <p:pull dir="d"/>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a:extLst>
              <a:ext uri="{FF2B5EF4-FFF2-40B4-BE49-F238E27FC236}">
                <a16:creationId xmlns:a16="http://schemas.microsoft.com/office/drawing/2014/main" id="{6085DBA2-3096-4F3E-856F-88BE3376B467}"/>
              </a:ext>
            </a:extLst>
          </p:cNvPr>
          <p:cNvSpPr>
            <a:spLocks noGrp="1" noChangeArrowheads="1"/>
          </p:cNvSpPr>
          <p:nvPr>
            <p:ph type="title"/>
          </p:nvPr>
        </p:nvSpPr>
        <p:spPr/>
        <p:txBody>
          <a:bodyPr/>
          <a:lstStyle/>
          <a:p>
            <a:r>
              <a:rPr lang="en-US" altLang="en-US"/>
              <a:t>Jackson Network Definition</a:t>
            </a:r>
          </a:p>
        </p:txBody>
      </p:sp>
      <p:sp>
        <p:nvSpPr>
          <p:cNvPr id="2" name="Content Placeholder 1">
            <a:extLst>
              <a:ext uri="{FF2B5EF4-FFF2-40B4-BE49-F238E27FC236}">
                <a16:creationId xmlns:a16="http://schemas.microsoft.com/office/drawing/2014/main" id="{1190EE7B-BEE2-4DD5-BF05-B28FEF15F82B}"/>
              </a:ext>
            </a:extLst>
          </p:cNvPr>
          <p:cNvSpPr>
            <a:spLocks noGrp="1"/>
          </p:cNvSpPr>
          <p:nvPr>
            <p:ph sz="quarter" idx="1"/>
          </p:nvPr>
        </p:nvSpPr>
        <p:spPr/>
        <p:txBody>
          <a:bodyPr/>
          <a:lstStyle/>
          <a:p>
            <a:endParaRPr lang="en-US"/>
          </a:p>
        </p:txBody>
      </p:sp>
      <p:sp>
        <p:nvSpPr>
          <p:cNvPr id="63491" name="Text Box 3">
            <a:extLst>
              <a:ext uri="{FF2B5EF4-FFF2-40B4-BE49-F238E27FC236}">
                <a16:creationId xmlns:a16="http://schemas.microsoft.com/office/drawing/2014/main" id="{8B41C707-A81E-4127-9960-02FB2011C87A}"/>
              </a:ext>
            </a:extLst>
          </p:cNvPr>
          <p:cNvSpPr txBox="1">
            <a:spLocks noChangeArrowheads="1"/>
          </p:cNvSpPr>
          <p:nvPr/>
        </p:nvSpPr>
        <p:spPr bwMode="auto">
          <a:xfrm>
            <a:off x="533400" y="1295400"/>
            <a:ext cx="8305800" cy="3560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61963" indent="-461963">
              <a:defRPr sz="2400">
                <a:solidFill>
                  <a:schemeClr val="tx1"/>
                </a:solidFill>
                <a:latin typeface="Times New Roman" panose="02020603050405020304" pitchFamily="18" charset="0"/>
              </a:defRPr>
            </a:lvl1pPr>
            <a:lvl2pPr marL="850900">
              <a:defRPr sz="2400">
                <a:solidFill>
                  <a:schemeClr val="tx1"/>
                </a:solidFill>
                <a:latin typeface="Times New Roman" panose="02020603050405020304" pitchFamily="18" charset="0"/>
              </a:defRPr>
            </a:lvl2pPr>
            <a:lvl3pPr marL="9652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a:solidFill>
                  <a:schemeClr val="tx2"/>
                </a:solidFill>
                <a:latin typeface="Bookman Old Style" panose="02050604050505020204" pitchFamily="18" charset="0"/>
                <a:cs typeface="Times New Roman" panose="02020603050405020304" pitchFamily="18" charset="0"/>
              </a:rPr>
              <a:t>1.</a:t>
            </a:r>
            <a:r>
              <a:rPr lang="en-US" altLang="en-US">
                <a:latin typeface="Bookman Old Style" panose="02050604050505020204" pitchFamily="18" charset="0"/>
                <a:cs typeface="Times New Roman" panose="02020603050405020304" pitchFamily="18" charset="0"/>
              </a:rPr>
              <a:t>	All outside arrivals to each queuing station in the network must follow a Poisson process.</a:t>
            </a:r>
          </a:p>
          <a:p>
            <a:pPr>
              <a:spcBef>
                <a:spcPct val="50000"/>
              </a:spcBef>
            </a:pPr>
            <a:r>
              <a:rPr lang="en-US" altLang="en-US">
                <a:solidFill>
                  <a:schemeClr val="tx2"/>
                </a:solidFill>
                <a:latin typeface="Bookman Old Style" panose="02050604050505020204" pitchFamily="18" charset="0"/>
                <a:cs typeface="Times New Roman" panose="02020603050405020304" pitchFamily="18" charset="0"/>
              </a:rPr>
              <a:t>2.</a:t>
            </a:r>
            <a:r>
              <a:rPr lang="en-US" altLang="en-US">
                <a:latin typeface="Bookman Old Style" panose="02050604050505020204" pitchFamily="18" charset="0"/>
                <a:cs typeface="Times New Roman" panose="02020603050405020304" pitchFamily="18" charset="0"/>
              </a:rPr>
              <a:t>	All service times must be exponentially distributed.</a:t>
            </a:r>
          </a:p>
          <a:p>
            <a:pPr>
              <a:spcBef>
                <a:spcPct val="50000"/>
              </a:spcBef>
            </a:pPr>
            <a:r>
              <a:rPr lang="en-US" altLang="en-US">
                <a:solidFill>
                  <a:schemeClr val="tx2"/>
                </a:solidFill>
                <a:latin typeface="Bookman Old Style" panose="02050604050505020204" pitchFamily="18" charset="0"/>
                <a:cs typeface="Times New Roman" panose="02020603050405020304" pitchFamily="18" charset="0"/>
              </a:rPr>
              <a:t>3.</a:t>
            </a:r>
            <a:r>
              <a:rPr lang="en-US" altLang="en-US">
                <a:latin typeface="Bookman Old Style" panose="02050604050505020204" pitchFamily="18" charset="0"/>
                <a:cs typeface="Times New Roman" panose="02020603050405020304" pitchFamily="18" charset="0"/>
              </a:rPr>
              <a:t>	All queues must have unlimited capacity.</a:t>
            </a:r>
          </a:p>
          <a:p>
            <a:pPr>
              <a:spcBef>
                <a:spcPct val="50000"/>
              </a:spcBef>
            </a:pPr>
            <a:r>
              <a:rPr lang="en-US" altLang="en-US">
                <a:solidFill>
                  <a:schemeClr val="tx2"/>
                </a:solidFill>
                <a:latin typeface="Bookman Old Style" panose="02050604050505020204" pitchFamily="18" charset="0"/>
                <a:cs typeface="Times New Roman" panose="02020603050405020304" pitchFamily="18" charset="0"/>
              </a:rPr>
              <a:t>4.</a:t>
            </a:r>
            <a:r>
              <a:rPr lang="en-US" altLang="en-US">
                <a:latin typeface="Bookman Old Style" panose="02050604050505020204" pitchFamily="18" charset="0"/>
                <a:cs typeface="Times New Roman" panose="02020603050405020304" pitchFamily="18" charset="0"/>
              </a:rPr>
              <a:t>	When a job leaves one station, the probability that it will go to another station is independent of its past history and is independent of the location of any other job.</a:t>
            </a:r>
            <a:endParaRPr lang="en-US" altLang="en-US">
              <a:latin typeface="Bookman Old Style" panose="02050604050505020204" pitchFamily="18" charset="0"/>
            </a:endParaRPr>
          </a:p>
        </p:txBody>
      </p:sp>
      <p:sp>
        <p:nvSpPr>
          <p:cNvPr id="63492" name="Rectangle 4">
            <a:extLst>
              <a:ext uri="{FF2B5EF4-FFF2-40B4-BE49-F238E27FC236}">
                <a16:creationId xmlns:a16="http://schemas.microsoft.com/office/drawing/2014/main" id="{D0542F82-8D0E-483B-95AB-DB735B15F727}"/>
              </a:ext>
            </a:extLst>
          </p:cNvPr>
          <p:cNvSpPr>
            <a:spLocks noChangeArrowheads="1"/>
          </p:cNvSpPr>
          <p:nvPr/>
        </p:nvSpPr>
        <p:spPr bwMode="auto">
          <a:xfrm>
            <a:off x="609600" y="5181600"/>
            <a:ext cx="80772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dirty="0">
                <a:solidFill>
                  <a:srgbClr val="FF0000"/>
                </a:solidFill>
                <a:latin typeface="Bookman Old Style" panose="02050604050505020204" pitchFamily="18" charset="0"/>
              </a:rPr>
              <a:t>In essence, a Jackson network is a collection of connected </a:t>
            </a:r>
            <a:r>
              <a:rPr lang="en-US" altLang="en-US" i="1" dirty="0">
                <a:solidFill>
                  <a:srgbClr val="FF0000"/>
                </a:solidFill>
                <a:latin typeface="Bookman Old Style" panose="02050604050505020204" pitchFamily="18" charset="0"/>
              </a:rPr>
              <a:t>M</a:t>
            </a:r>
            <a:r>
              <a:rPr lang="en-US" altLang="en-US" dirty="0">
                <a:solidFill>
                  <a:srgbClr val="FF0000"/>
                </a:solidFill>
                <a:latin typeface="Bookman Old Style" panose="02050604050505020204" pitchFamily="18" charset="0"/>
              </a:rPr>
              <a:t>/</a:t>
            </a:r>
            <a:r>
              <a:rPr lang="en-US" altLang="en-US" i="1" dirty="0">
                <a:solidFill>
                  <a:srgbClr val="FF0000"/>
                </a:solidFill>
                <a:latin typeface="Bookman Old Style" panose="02050604050505020204" pitchFamily="18" charset="0"/>
              </a:rPr>
              <a:t>M</a:t>
            </a:r>
            <a:r>
              <a:rPr lang="en-US" altLang="en-US" dirty="0">
                <a:solidFill>
                  <a:srgbClr val="FF0000"/>
                </a:solidFill>
                <a:latin typeface="Bookman Old Style" panose="02050604050505020204" pitchFamily="18" charset="0"/>
              </a:rPr>
              <a:t>/</a:t>
            </a:r>
            <a:r>
              <a:rPr lang="en-US" altLang="en-US" i="1" dirty="0">
                <a:solidFill>
                  <a:srgbClr val="FF0000"/>
                </a:solidFill>
                <a:latin typeface="Bookman Old Style" panose="02050604050505020204" pitchFamily="18" charset="0"/>
              </a:rPr>
              <a:t>s</a:t>
            </a:r>
            <a:r>
              <a:rPr lang="en-US" altLang="en-US" dirty="0">
                <a:solidFill>
                  <a:srgbClr val="FF0000"/>
                </a:solidFill>
                <a:latin typeface="Bookman Old Style" panose="02050604050505020204" pitchFamily="18" charset="0"/>
              </a:rPr>
              <a:t> queues with known parameters.</a:t>
            </a:r>
          </a:p>
        </p:txBody>
      </p:sp>
    </p:spTree>
    <p:extLst>
      <p:ext uri="{BB962C8B-B14F-4D97-AF65-F5344CB8AC3E}">
        <p14:creationId xmlns:p14="http://schemas.microsoft.com/office/powerpoint/2010/main" val="2205607514"/>
      </p:ext>
    </p:extLst>
  </p:cSld>
  <p:clrMapOvr>
    <a:masterClrMapping/>
  </p:clrMapOvr>
  <p:transition>
    <p:pull dir="d"/>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a:extLst>
              <a:ext uri="{FF2B5EF4-FFF2-40B4-BE49-F238E27FC236}">
                <a16:creationId xmlns:a16="http://schemas.microsoft.com/office/drawing/2014/main" id="{6085DBA2-3096-4F3E-856F-88BE3376B467}"/>
              </a:ext>
            </a:extLst>
          </p:cNvPr>
          <p:cNvSpPr>
            <a:spLocks noGrp="1" noChangeArrowheads="1"/>
          </p:cNvSpPr>
          <p:nvPr>
            <p:ph type="title"/>
          </p:nvPr>
        </p:nvSpPr>
        <p:spPr/>
        <p:txBody>
          <a:bodyPr/>
          <a:lstStyle/>
          <a:p>
            <a:r>
              <a:rPr lang="en-US" altLang="en-US"/>
              <a:t>Jackson Network Definition</a:t>
            </a:r>
          </a:p>
        </p:txBody>
      </p:sp>
      <p:sp>
        <p:nvSpPr>
          <p:cNvPr id="2" name="Content Placeholder 1">
            <a:extLst>
              <a:ext uri="{FF2B5EF4-FFF2-40B4-BE49-F238E27FC236}">
                <a16:creationId xmlns:a16="http://schemas.microsoft.com/office/drawing/2014/main" id="{1190EE7B-BEE2-4DD5-BF05-B28FEF15F82B}"/>
              </a:ext>
            </a:extLst>
          </p:cNvPr>
          <p:cNvSpPr>
            <a:spLocks noGrp="1"/>
          </p:cNvSpPr>
          <p:nvPr>
            <p:ph sz="quarter" idx="1"/>
          </p:nvPr>
        </p:nvSpPr>
        <p:spPr/>
        <p:txBody>
          <a:bodyPr/>
          <a:lstStyle/>
          <a:p>
            <a:endParaRPr lang="en-US"/>
          </a:p>
        </p:txBody>
      </p:sp>
      <p:sp>
        <p:nvSpPr>
          <p:cNvPr id="63492" name="Rectangle 4">
            <a:extLst>
              <a:ext uri="{FF2B5EF4-FFF2-40B4-BE49-F238E27FC236}">
                <a16:creationId xmlns:a16="http://schemas.microsoft.com/office/drawing/2014/main" id="{D0542F82-8D0E-483B-95AB-DB735B15F727}"/>
              </a:ext>
            </a:extLst>
          </p:cNvPr>
          <p:cNvSpPr>
            <a:spLocks noChangeArrowheads="1"/>
          </p:cNvSpPr>
          <p:nvPr/>
        </p:nvSpPr>
        <p:spPr bwMode="auto">
          <a:xfrm>
            <a:off x="597946" y="5475097"/>
            <a:ext cx="80772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dirty="0">
                <a:solidFill>
                  <a:srgbClr val="FF0000"/>
                </a:solidFill>
                <a:latin typeface="Bookman Old Style" panose="02050604050505020204" pitchFamily="18" charset="0"/>
              </a:rPr>
              <a:t>In essence, a Jackson network is a collection of connected </a:t>
            </a:r>
            <a:r>
              <a:rPr lang="en-US" altLang="en-US" i="1" dirty="0">
                <a:solidFill>
                  <a:srgbClr val="FF0000"/>
                </a:solidFill>
                <a:latin typeface="Bookman Old Style" panose="02050604050505020204" pitchFamily="18" charset="0"/>
              </a:rPr>
              <a:t>M</a:t>
            </a:r>
            <a:r>
              <a:rPr lang="en-US" altLang="en-US" dirty="0">
                <a:solidFill>
                  <a:srgbClr val="FF0000"/>
                </a:solidFill>
                <a:latin typeface="Bookman Old Style" panose="02050604050505020204" pitchFamily="18" charset="0"/>
              </a:rPr>
              <a:t>/</a:t>
            </a:r>
            <a:r>
              <a:rPr lang="en-US" altLang="en-US" i="1" dirty="0">
                <a:solidFill>
                  <a:srgbClr val="FF0000"/>
                </a:solidFill>
                <a:latin typeface="Bookman Old Style" panose="02050604050505020204" pitchFamily="18" charset="0"/>
              </a:rPr>
              <a:t>M</a:t>
            </a:r>
            <a:r>
              <a:rPr lang="en-US" altLang="en-US" dirty="0">
                <a:solidFill>
                  <a:srgbClr val="FF0000"/>
                </a:solidFill>
                <a:latin typeface="Bookman Old Style" panose="02050604050505020204" pitchFamily="18" charset="0"/>
              </a:rPr>
              <a:t>/</a:t>
            </a:r>
            <a:r>
              <a:rPr lang="en-US" altLang="en-US" i="1" dirty="0">
                <a:solidFill>
                  <a:srgbClr val="FF0000"/>
                </a:solidFill>
                <a:latin typeface="Bookman Old Style" panose="02050604050505020204" pitchFamily="18" charset="0"/>
              </a:rPr>
              <a:t>s</a:t>
            </a:r>
            <a:r>
              <a:rPr lang="en-US" altLang="en-US" dirty="0">
                <a:solidFill>
                  <a:srgbClr val="FF0000"/>
                </a:solidFill>
                <a:latin typeface="Bookman Old Style" panose="02050604050505020204" pitchFamily="18" charset="0"/>
              </a:rPr>
              <a:t> queues with known parameters.</a:t>
            </a:r>
          </a:p>
        </p:txBody>
      </p:sp>
      <p:pic>
        <p:nvPicPr>
          <p:cNvPr id="3" name="Picture 2">
            <a:extLst>
              <a:ext uri="{FF2B5EF4-FFF2-40B4-BE49-F238E27FC236}">
                <a16:creationId xmlns:a16="http://schemas.microsoft.com/office/drawing/2014/main" id="{5534B99B-57B4-413B-88B2-FBD16A80C55B}"/>
              </a:ext>
            </a:extLst>
          </p:cNvPr>
          <p:cNvPicPr>
            <a:picLocks noChangeAspect="1"/>
          </p:cNvPicPr>
          <p:nvPr/>
        </p:nvPicPr>
        <p:blipFill>
          <a:blip r:embed="rId3"/>
          <a:stretch>
            <a:fillRect/>
          </a:stretch>
        </p:blipFill>
        <p:spPr>
          <a:xfrm>
            <a:off x="2224087" y="1466850"/>
            <a:ext cx="4695825" cy="3924300"/>
          </a:xfrm>
          <a:prstGeom prst="rect">
            <a:avLst/>
          </a:prstGeom>
        </p:spPr>
      </p:pic>
    </p:spTree>
    <p:extLst>
      <p:ext uri="{BB962C8B-B14F-4D97-AF65-F5344CB8AC3E}">
        <p14:creationId xmlns:p14="http://schemas.microsoft.com/office/powerpoint/2010/main" val="2818253641"/>
      </p:ext>
    </p:extLst>
  </p:cSld>
  <p:clrMapOvr>
    <a:masterClrMapping/>
  </p:clrMapOvr>
  <p:transition>
    <p:pull dir="d"/>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a:extLst>
              <a:ext uri="{FF2B5EF4-FFF2-40B4-BE49-F238E27FC236}">
                <a16:creationId xmlns:a16="http://schemas.microsoft.com/office/drawing/2014/main" id="{3EA5306D-E58E-4525-B81E-F5E6F44698FA}"/>
              </a:ext>
            </a:extLst>
          </p:cNvPr>
          <p:cNvSpPr>
            <a:spLocks noGrp="1" noChangeArrowheads="1"/>
          </p:cNvSpPr>
          <p:nvPr>
            <p:ph type="title"/>
          </p:nvPr>
        </p:nvSpPr>
        <p:spPr/>
        <p:txBody>
          <a:bodyPr/>
          <a:lstStyle/>
          <a:p>
            <a:r>
              <a:rPr lang="en-US" altLang="en-US"/>
              <a:t>Jackson’s Theorem</a:t>
            </a:r>
          </a:p>
        </p:txBody>
      </p:sp>
      <p:sp>
        <p:nvSpPr>
          <p:cNvPr id="2" name="Content Placeholder 1">
            <a:extLst>
              <a:ext uri="{FF2B5EF4-FFF2-40B4-BE49-F238E27FC236}">
                <a16:creationId xmlns:a16="http://schemas.microsoft.com/office/drawing/2014/main" id="{03642CA0-62ED-4EF2-B43A-9ED6FEDFFF5B}"/>
              </a:ext>
            </a:extLst>
          </p:cNvPr>
          <p:cNvSpPr>
            <a:spLocks noGrp="1"/>
          </p:cNvSpPr>
          <p:nvPr>
            <p:ph sz="quarter" idx="1"/>
          </p:nvPr>
        </p:nvSpPr>
        <p:spPr/>
        <p:txBody>
          <a:bodyPr/>
          <a:lstStyle/>
          <a:p>
            <a:endParaRPr lang="en-US"/>
          </a:p>
        </p:txBody>
      </p:sp>
      <p:sp>
        <p:nvSpPr>
          <p:cNvPr id="77827" name="Text Box 3">
            <a:extLst>
              <a:ext uri="{FF2B5EF4-FFF2-40B4-BE49-F238E27FC236}">
                <a16:creationId xmlns:a16="http://schemas.microsoft.com/office/drawing/2014/main" id="{E459B788-9CE2-491E-AAE5-73E17C10326D}"/>
              </a:ext>
            </a:extLst>
          </p:cNvPr>
          <p:cNvSpPr txBox="1">
            <a:spLocks noChangeArrowheads="1"/>
          </p:cNvSpPr>
          <p:nvPr/>
        </p:nvSpPr>
        <p:spPr bwMode="auto">
          <a:xfrm>
            <a:off x="533400" y="1447800"/>
            <a:ext cx="83058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61963" indent="-461963">
              <a:defRPr sz="2400">
                <a:solidFill>
                  <a:schemeClr val="tx1"/>
                </a:solidFill>
                <a:latin typeface="Times New Roman" panose="02020603050405020304" pitchFamily="18" charset="0"/>
              </a:defRPr>
            </a:lvl1pPr>
            <a:lvl2pPr marL="1308100" indent="-457200">
              <a:defRPr sz="2400">
                <a:solidFill>
                  <a:schemeClr val="tx1"/>
                </a:solidFill>
                <a:latin typeface="Times New Roman" panose="02020603050405020304" pitchFamily="18" charset="0"/>
              </a:defRPr>
            </a:lvl2pPr>
            <a:lvl3pPr marL="1422400" indent="-457200">
              <a:defRPr sz="2400">
                <a:solidFill>
                  <a:schemeClr val="tx1"/>
                </a:solidFill>
                <a:latin typeface="Times New Roman" panose="02020603050405020304" pitchFamily="18" charset="0"/>
              </a:defRPr>
            </a:lvl3pPr>
            <a:lvl4pPr marL="1828800" indent="-457200">
              <a:defRPr sz="2400">
                <a:solidFill>
                  <a:schemeClr val="tx1"/>
                </a:solidFill>
                <a:latin typeface="Times New Roman" panose="02020603050405020304" pitchFamily="18" charset="0"/>
              </a:defRPr>
            </a:lvl4pPr>
            <a:lvl5pPr marL="2286000" indent="-457200">
              <a:defRPr sz="2400">
                <a:solidFill>
                  <a:schemeClr val="tx1"/>
                </a:solidFill>
                <a:latin typeface="Times New Roman" panose="02020603050405020304" pitchFamily="18" charset="0"/>
              </a:defRPr>
            </a:lvl5pPr>
            <a:lvl6pPr marL="2743200" indent="-457200" eaLnBrk="0" fontAlgn="base" hangingPunct="0">
              <a:spcBef>
                <a:spcPct val="0"/>
              </a:spcBef>
              <a:spcAft>
                <a:spcPct val="0"/>
              </a:spcAft>
              <a:defRPr sz="2400">
                <a:solidFill>
                  <a:schemeClr val="tx1"/>
                </a:solidFill>
                <a:latin typeface="Times New Roman" panose="02020603050405020304" pitchFamily="18" charset="0"/>
              </a:defRPr>
            </a:lvl6pPr>
            <a:lvl7pPr marL="3200400" indent="-457200" eaLnBrk="0" fontAlgn="base" hangingPunct="0">
              <a:spcBef>
                <a:spcPct val="0"/>
              </a:spcBef>
              <a:spcAft>
                <a:spcPct val="0"/>
              </a:spcAft>
              <a:defRPr sz="2400">
                <a:solidFill>
                  <a:schemeClr val="tx1"/>
                </a:solidFill>
                <a:latin typeface="Times New Roman" panose="02020603050405020304" pitchFamily="18" charset="0"/>
              </a:defRPr>
            </a:lvl7pPr>
            <a:lvl8pPr marL="3657600" indent="-457200" eaLnBrk="0" fontAlgn="base" hangingPunct="0">
              <a:spcBef>
                <a:spcPct val="0"/>
              </a:spcBef>
              <a:spcAft>
                <a:spcPct val="0"/>
              </a:spcAft>
              <a:defRPr sz="2400">
                <a:solidFill>
                  <a:schemeClr val="tx1"/>
                </a:solidFill>
                <a:latin typeface="Times New Roman" panose="02020603050405020304" pitchFamily="18" charset="0"/>
              </a:defRPr>
            </a:lvl8pPr>
            <a:lvl9pPr marL="4114800" indent="-4572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buClr>
                <a:schemeClr val="tx2"/>
              </a:buClr>
              <a:buFontTx/>
              <a:buAutoNum type="arabicPeriod"/>
            </a:pPr>
            <a:r>
              <a:rPr lang="en-US" altLang="en-US">
                <a:latin typeface="Bookman Old Style" panose="02050604050505020204" pitchFamily="18" charset="0"/>
                <a:cs typeface="Times New Roman" panose="02020603050405020304" pitchFamily="18" charset="0"/>
              </a:rPr>
              <a:t>Each node is an independent queuing system with Poisson input determined by partitioning, merging and tandem queuing example.</a:t>
            </a:r>
            <a:endParaRPr lang="en-US" altLang="en-US">
              <a:latin typeface="Bookman Old Style" panose="02050604050505020204" pitchFamily="18" charset="0"/>
            </a:endParaRPr>
          </a:p>
        </p:txBody>
      </p:sp>
      <p:sp>
        <p:nvSpPr>
          <p:cNvPr id="77828" name="Text Box 4">
            <a:extLst>
              <a:ext uri="{FF2B5EF4-FFF2-40B4-BE49-F238E27FC236}">
                <a16:creationId xmlns:a16="http://schemas.microsoft.com/office/drawing/2014/main" id="{25C634E5-CA99-4A08-9276-400769C15609}"/>
              </a:ext>
            </a:extLst>
          </p:cNvPr>
          <p:cNvSpPr txBox="1">
            <a:spLocks noChangeArrowheads="1"/>
          </p:cNvSpPr>
          <p:nvPr/>
        </p:nvSpPr>
        <p:spPr bwMode="auto">
          <a:xfrm>
            <a:off x="533400" y="2851150"/>
            <a:ext cx="83058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61963" indent="-461963">
              <a:defRPr sz="2400">
                <a:solidFill>
                  <a:schemeClr val="tx1"/>
                </a:solidFill>
                <a:latin typeface="Times New Roman" panose="02020603050405020304" pitchFamily="18" charset="0"/>
              </a:defRPr>
            </a:lvl1pPr>
            <a:lvl2pPr marL="1308100" indent="-457200">
              <a:defRPr sz="2400">
                <a:solidFill>
                  <a:schemeClr val="tx1"/>
                </a:solidFill>
                <a:latin typeface="Times New Roman" panose="02020603050405020304" pitchFamily="18" charset="0"/>
              </a:defRPr>
            </a:lvl2pPr>
            <a:lvl3pPr marL="1422400" indent="-457200">
              <a:defRPr sz="2400">
                <a:solidFill>
                  <a:schemeClr val="tx1"/>
                </a:solidFill>
                <a:latin typeface="Times New Roman" panose="02020603050405020304" pitchFamily="18" charset="0"/>
              </a:defRPr>
            </a:lvl3pPr>
            <a:lvl4pPr marL="1828800" indent="-457200">
              <a:defRPr sz="2400">
                <a:solidFill>
                  <a:schemeClr val="tx1"/>
                </a:solidFill>
                <a:latin typeface="Times New Roman" panose="02020603050405020304" pitchFamily="18" charset="0"/>
              </a:defRPr>
            </a:lvl4pPr>
            <a:lvl5pPr marL="2286000" indent="-457200">
              <a:defRPr sz="2400">
                <a:solidFill>
                  <a:schemeClr val="tx1"/>
                </a:solidFill>
                <a:latin typeface="Times New Roman" panose="02020603050405020304" pitchFamily="18" charset="0"/>
              </a:defRPr>
            </a:lvl5pPr>
            <a:lvl6pPr marL="2743200" indent="-457200" eaLnBrk="0" fontAlgn="base" hangingPunct="0">
              <a:spcBef>
                <a:spcPct val="0"/>
              </a:spcBef>
              <a:spcAft>
                <a:spcPct val="0"/>
              </a:spcAft>
              <a:defRPr sz="2400">
                <a:solidFill>
                  <a:schemeClr val="tx1"/>
                </a:solidFill>
                <a:latin typeface="Times New Roman" panose="02020603050405020304" pitchFamily="18" charset="0"/>
              </a:defRPr>
            </a:lvl6pPr>
            <a:lvl7pPr marL="3200400" indent="-457200" eaLnBrk="0" fontAlgn="base" hangingPunct="0">
              <a:spcBef>
                <a:spcPct val="0"/>
              </a:spcBef>
              <a:spcAft>
                <a:spcPct val="0"/>
              </a:spcAft>
              <a:defRPr sz="2400">
                <a:solidFill>
                  <a:schemeClr val="tx1"/>
                </a:solidFill>
                <a:latin typeface="Times New Roman" panose="02020603050405020304" pitchFamily="18" charset="0"/>
              </a:defRPr>
            </a:lvl7pPr>
            <a:lvl8pPr marL="3657600" indent="-457200" eaLnBrk="0" fontAlgn="base" hangingPunct="0">
              <a:spcBef>
                <a:spcPct val="0"/>
              </a:spcBef>
              <a:spcAft>
                <a:spcPct val="0"/>
              </a:spcAft>
              <a:defRPr sz="2400">
                <a:solidFill>
                  <a:schemeClr val="tx1"/>
                </a:solidFill>
                <a:latin typeface="Times New Roman" panose="02020603050405020304" pitchFamily="18" charset="0"/>
              </a:defRPr>
            </a:lvl8pPr>
            <a:lvl9pPr marL="4114800" indent="-4572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buClr>
                <a:schemeClr val="tx2"/>
              </a:buClr>
              <a:buFontTx/>
              <a:buAutoNum type="arabicPeriod" startAt="2"/>
            </a:pPr>
            <a:r>
              <a:rPr lang="en-US" altLang="en-US">
                <a:latin typeface="Bookman Old Style" panose="02050604050505020204" pitchFamily="18" charset="0"/>
                <a:cs typeface="Times New Roman" panose="02020603050405020304" pitchFamily="18" charset="0"/>
              </a:rPr>
              <a:t>Each node can be analyzed separately using </a:t>
            </a:r>
            <a:r>
              <a:rPr lang="en-US" altLang="en-US" i="1">
                <a:latin typeface="Bookman Old Style" panose="02050604050505020204" pitchFamily="18" charset="0"/>
                <a:cs typeface="Times New Roman" panose="02020603050405020304" pitchFamily="18" charset="0"/>
              </a:rPr>
              <a:t>M</a:t>
            </a:r>
            <a:r>
              <a:rPr lang="en-US" altLang="en-US">
                <a:latin typeface="Bookman Old Style" panose="02050604050505020204" pitchFamily="18" charset="0"/>
                <a:cs typeface="Times New Roman" panose="02020603050405020304" pitchFamily="18" charset="0"/>
              </a:rPr>
              <a:t>/</a:t>
            </a:r>
            <a:r>
              <a:rPr lang="en-US" altLang="en-US" i="1">
                <a:latin typeface="Bookman Old Style" panose="02050604050505020204" pitchFamily="18" charset="0"/>
                <a:cs typeface="Times New Roman" panose="02020603050405020304" pitchFamily="18" charset="0"/>
              </a:rPr>
              <a:t>M</a:t>
            </a:r>
            <a:r>
              <a:rPr lang="en-US" altLang="en-US">
                <a:latin typeface="Bookman Old Style" panose="02050604050505020204" pitchFamily="18" charset="0"/>
                <a:cs typeface="Times New Roman" panose="02020603050405020304" pitchFamily="18" charset="0"/>
              </a:rPr>
              <a:t>/1 or </a:t>
            </a:r>
            <a:r>
              <a:rPr lang="en-US" altLang="en-US" i="1">
                <a:latin typeface="Bookman Old Style" panose="02050604050505020204" pitchFamily="18" charset="0"/>
                <a:cs typeface="Times New Roman" panose="02020603050405020304" pitchFamily="18" charset="0"/>
              </a:rPr>
              <a:t>M</a:t>
            </a:r>
            <a:r>
              <a:rPr lang="en-US" altLang="en-US">
                <a:latin typeface="Bookman Old Style" panose="02050604050505020204" pitchFamily="18" charset="0"/>
                <a:cs typeface="Times New Roman" panose="02020603050405020304" pitchFamily="18" charset="0"/>
              </a:rPr>
              <a:t>/</a:t>
            </a:r>
            <a:r>
              <a:rPr lang="en-US" altLang="en-US" i="1">
                <a:latin typeface="Bookman Old Style" panose="02050604050505020204" pitchFamily="18" charset="0"/>
                <a:cs typeface="Times New Roman" panose="02020603050405020304" pitchFamily="18" charset="0"/>
              </a:rPr>
              <a:t>M</a:t>
            </a:r>
            <a:r>
              <a:rPr lang="en-US" altLang="en-US">
                <a:latin typeface="Bookman Old Style" panose="02050604050505020204" pitchFamily="18" charset="0"/>
                <a:cs typeface="Times New Roman" panose="02020603050405020304" pitchFamily="18" charset="0"/>
              </a:rPr>
              <a:t>/</a:t>
            </a:r>
            <a:r>
              <a:rPr lang="en-US" altLang="en-US" i="1">
                <a:latin typeface="Bookman Old Style" panose="02050604050505020204" pitchFamily="18" charset="0"/>
                <a:cs typeface="Times New Roman" panose="02020603050405020304" pitchFamily="18" charset="0"/>
              </a:rPr>
              <a:t>s</a:t>
            </a:r>
            <a:r>
              <a:rPr lang="en-US" altLang="en-US">
                <a:latin typeface="Bookman Old Style" panose="02050604050505020204" pitchFamily="18" charset="0"/>
                <a:cs typeface="Times New Roman" panose="02020603050405020304" pitchFamily="18" charset="0"/>
              </a:rPr>
              <a:t> model.</a:t>
            </a:r>
            <a:endParaRPr lang="en-US" altLang="en-US">
              <a:latin typeface="Bookman Old Style" panose="02050604050505020204" pitchFamily="18" charset="0"/>
            </a:endParaRPr>
          </a:p>
        </p:txBody>
      </p:sp>
      <p:sp>
        <p:nvSpPr>
          <p:cNvPr id="77829" name="Text Box 5">
            <a:extLst>
              <a:ext uri="{FF2B5EF4-FFF2-40B4-BE49-F238E27FC236}">
                <a16:creationId xmlns:a16="http://schemas.microsoft.com/office/drawing/2014/main" id="{BAAC9AED-921A-4BE9-9AB9-E6AC1D2DE3D4}"/>
              </a:ext>
            </a:extLst>
          </p:cNvPr>
          <p:cNvSpPr txBox="1">
            <a:spLocks noChangeArrowheads="1"/>
          </p:cNvSpPr>
          <p:nvPr/>
        </p:nvSpPr>
        <p:spPr bwMode="auto">
          <a:xfrm>
            <a:off x="533400" y="3962400"/>
            <a:ext cx="83058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61963" indent="-461963">
              <a:defRPr sz="2400">
                <a:solidFill>
                  <a:schemeClr val="tx1"/>
                </a:solidFill>
                <a:latin typeface="Times New Roman" panose="02020603050405020304" pitchFamily="18" charset="0"/>
              </a:defRPr>
            </a:lvl1pPr>
            <a:lvl2pPr marL="1308100" indent="-457200">
              <a:defRPr sz="2400">
                <a:solidFill>
                  <a:schemeClr val="tx1"/>
                </a:solidFill>
                <a:latin typeface="Times New Roman" panose="02020603050405020304" pitchFamily="18" charset="0"/>
              </a:defRPr>
            </a:lvl2pPr>
            <a:lvl3pPr marL="1422400" indent="-457200">
              <a:defRPr sz="2400">
                <a:solidFill>
                  <a:schemeClr val="tx1"/>
                </a:solidFill>
                <a:latin typeface="Times New Roman" panose="02020603050405020304" pitchFamily="18" charset="0"/>
              </a:defRPr>
            </a:lvl3pPr>
            <a:lvl4pPr marL="1828800" indent="-457200">
              <a:defRPr sz="2400">
                <a:solidFill>
                  <a:schemeClr val="tx1"/>
                </a:solidFill>
                <a:latin typeface="Times New Roman" panose="02020603050405020304" pitchFamily="18" charset="0"/>
              </a:defRPr>
            </a:lvl4pPr>
            <a:lvl5pPr marL="2286000" indent="-457200">
              <a:defRPr sz="2400">
                <a:solidFill>
                  <a:schemeClr val="tx1"/>
                </a:solidFill>
                <a:latin typeface="Times New Roman" panose="02020603050405020304" pitchFamily="18" charset="0"/>
              </a:defRPr>
            </a:lvl5pPr>
            <a:lvl6pPr marL="2743200" indent="-457200" eaLnBrk="0" fontAlgn="base" hangingPunct="0">
              <a:spcBef>
                <a:spcPct val="0"/>
              </a:spcBef>
              <a:spcAft>
                <a:spcPct val="0"/>
              </a:spcAft>
              <a:defRPr sz="2400">
                <a:solidFill>
                  <a:schemeClr val="tx1"/>
                </a:solidFill>
                <a:latin typeface="Times New Roman" panose="02020603050405020304" pitchFamily="18" charset="0"/>
              </a:defRPr>
            </a:lvl6pPr>
            <a:lvl7pPr marL="3200400" indent="-457200" eaLnBrk="0" fontAlgn="base" hangingPunct="0">
              <a:spcBef>
                <a:spcPct val="0"/>
              </a:spcBef>
              <a:spcAft>
                <a:spcPct val="0"/>
              </a:spcAft>
              <a:defRPr sz="2400">
                <a:solidFill>
                  <a:schemeClr val="tx1"/>
                </a:solidFill>
                <a:latin typeface="Times New Roman" panose="02020603050405020304" pitchFamily="18" charset="0"/>
              </a:defRPr>
            </a:lvl7pPr>
            <a:lvl8pPr marL="3657600" indent="-457200" eaLnBrk="0" fontAlgn="base" hangingPunct="0">
              <a:spcBef>
                <a:spcPct val="0"/>
              </a:spcBef>
              <a:spcAft>
                <a:spcPct val="0"/>
              </a:spcAft>
              <a:defRPr sz="2400">
                <a:solidFill>
                  <a:schemeClr val="tx1"/>
                </a:solidFill>
                <a:latin typeface="Times New Roman" panose="02020603050405020304" pitchFamily="18" charset="0"/>
              </a:defRPr>
            </a:lvl8pPr>
            <a:lvl9pPr marL="4114800" indent="-4572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buClr>
                <a:schemeClr val="tx2"/>
              </a:buClr>
              <a:buFontTx/>
              <a:buAutoNum type="arabicPeriod" startAt="3"/>
            </a:pPr>
            <a:r>
              <a:rPr lang="en-US" altLang="en-US">
                <a:latin typeface="Bookman Old Style" panose="02050604050505020204" pitchFamily="18" charset="0"/>
                <a:cs typeface="Times New Roman" panose="02020603050405020304" pitchFamily="18" charset="0"/>
              </a:rPr>
              <a:t>Mean delays at </a:t>
            </a:r>
            <a:r>
              <a:rPr lang="en-US" altLang="en-US">
                <a:latin typeface="Bookman Old Style" panose="02050604050505020204" pitchFamily="18" charset="0"/>
              </a:rPr>
              <a:t>each node can be added to determine mean system (network) delays.</a:t>
            </a:r>
            <a:r>
              <a:rPr lang="en-US" altLang="en-US">
                <a:latin typeface="Bookman Old Style" panose="02050604050505020204" pitchFamily="18" charset="0"/>
                <a:cs typeface="Times New Roman" panose="02020603050405020304" pitchFamily="18" charset="0"/>
              </a:rPr>
              <a:t> </a:t>
            </a:r>
          </a:p>
        </p:txBody>
      </p:sp>
    </p:spTree>
    <p:extLst>
      <p:ext uri="{BB962C8B-B14F-4D97-AF65-F5344CB8AC3E}">
        <p14:creationId xmlns:p14="http://schemas.microsoft.com/office/powerpoint/2010/main" val="3820558315"/>
      </p:ext>
    </p:extLst>
  </p:cSld>
  <p:clrMapOvr>
    <a:masterClrMapping/>
  </p:clrMapOvr>
  <p:transition>
    <p:pull dir="d"/>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a:extLst>
              <a:ext uri="{FF2B5EF4-FFF2-40B4-BE49-F238E27FC236}">
                <a16:creationId xmlns:a16="http://schemas.microsoft.com/office/drawing/2014/main" id="{3E93E14A-2322-4AA6-AB3B-878926F5E72D}"/>
              </a:ext>
            </a:extLst>
          </p:cNvPr>
          <p:cNvSpPr>
            <a:spLocks noGrp="1" noChangeArrowheads="1"/>
          </p:cNvSpPr>
          <p:nvPr>
            <p:ph type="title"/>
          </p:nvPr>
        </p:nvSpPr>
        <p:spPr/>
        <p:txBody>
          <a:bodyPr/>
          <a:lstStyle/>
          <a:p>
            <a:r>
              <a:rPr lang="en-US" altLang="en-US"/>
              <a:t>Computation of Input Rate</a:t>
            </a:r>
          </a:p>
        </p:txBody>
      </p:sp>
      <p:sp>
        <p:nvSpPr>
          <p:cNvPr id="2" name="Content Placeholder 1">
            <a:extLst>
              <a:ext uri="{FF2B5EF4-FFF2-40B4-BE49-F238E27FC236}">
                <a16:creationId xmlns:a16="http://schemas.microsoft.com/office/drawing/2014/main" id="{7DC49D53-286F-4EBD-9965-94A30E1D5638}"/>
              </a:ext>
            </a:extLst>
          </p:cNvPr>
          <p:cNvSpPr>
            <a:spLocks noGrp="1"/>
          </p:cNvSpPr>
          <p:nvPr>
            <p:ph sz="quarter" idx="1"/>
          </p:nvPr>
        </p:nvSpPr>
        <p:spPr/>
        <p:txBody>
          <a:bodyPr/>
          <a:lstStyle/>
          <a:p>
            <a:endParaRPr lang="en-US" dirty="0"/>
          </a:p>
        </p:txBody>
      </p:sp>
      <p:sp>
        <p:nvSpPr>
          <p:cNvPr id="65540" name="Rectangle 4">
            <a:extLst>
              <a:ext uri="{FF2B5EF4-FFF2-40B4-BE49-F238E27FC236}">
                <a16:creationId xmlns:a16="http://schemas.microsoft.com/office/drawing/2014/main" id="{CCA9E773-45F1-49FD-8FC9-8A07ADC4D0D9}"/>
              </a:ext>
            </a:extLst>
          </p:cNvPr>
          <p:cNvSpPr>
            <a:spLocks noChangeArrowheads="1"/>
          </p:cNvSpPr>
          <p:nvPr/>
        </p:nvSpPr>
        <p:spPr bwMode="auto">
          <a:xfrm>
            <a:off x="1905000" y="4343400"/>
            <a:ext cx="4876800" cy="600164"/>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en-US" sz="2800" i="1" dirty="0">
                <a:latin typeface="Symbol" panose="05050102010706020507" pitchFamily="18" charset="2"/>
              </a:rPr>
              <a:t>l</a:t>
            </a:r>
            <a:r>
              <a:rPr lang="en-US" altLang="en-US" sz="2800" i="1" baseline="-25000" dirty="0">
                <a:latin typeface="Bookman Old Style" panose="02050604050505020204" pitchFamily="18" charset="0"/>
              </a:rPr>
              <a:t>i</a:t>
            </a:r>
            <a:r>
              <a:rPr lang="en-US" altLang="en-US" sz="2800" i="1" dirty="0">
                <a:latin typeface="Bookman Old Style" panose="02050604050505020204" pitchFamily="18" charset="0"/>
              </a:rPr>
              <a:t> = </a:t>
            </a:r>
            <a:r>
              <a:rPr lang="en-US" altLang="en-US" sz="2800" i="1" dirty="0" err="1">
                <a:latin typeface="Bookman Old Style" panose="02050604050505020204" pitchFamily="18" charset="0"/>
              </a:rPr>
              <a:t>r</a:t>
            </a:r>
            <a:r>
              <a:rPr lang="en-US" altLang="en-US" sz="2800" i="1" baseline="-25000" dirty="0" err="1">
                <a:latin typeface="Bookman Old Style" panose="02050604050505020204" pitchFamily="18" charset="0"/>
              </a:rPr>
              <a:t>i</a:t>
            </a:r>
            <a:r>
              <a:rPr lang="en-US" altLang="en-US" sz="2800" i="1" dirty="0">
                <a:latin typeface="Bookman Old Style" panose="02050604050505020204" pitchFamily="18" charset="0"/>
              </a:rPr>
              <a:t> + </a:t>
            </a:r>
            <a:r>
              <a:rPr lang="en-US" altLang="en-US" sz="3200" dirty="0">
                <a:latin typeface="Symbol" panose="05050102010706020507" pitchFamily="18" charset="2"/>
              </a:rPr>
              <a:t>S</a:t>
            </a:r>
            <a:r>
              <a:rPr lang="en-US" altLang="en-US" sz="2800" dirty="0">
                <a:latin typeface="Symbol" panose="05050102010706020507" pitchFamily="18" charset="2"/>
              </a:rPr>
              <a:t> </a:t>
            </a:r>
            <a:r>
              <a:rPr lang="en-US" altLang="en-US" sz="2800" i="1" dirty="0" err="1">
                <a:latin typeface="Bookman Old Style" panose="02050604050505020204" pitchFamily="18" charset="0"/>
              </a:rPr>
              <a:t>P</a:t>
            </a:r>
            <a:r>
              <a:rPr lang="en-US" altLang="en-US" sz="2800" i="1" baseline="-25000" dirty="0" err="1">
                <a:latin typeface="Bookman Old Style" panose="02050604050505020204" pitchFamily="18" charset="0"/>
              </a:rPr>
              <a:t>mi</a:t>
            </a:r>
            <a:r>
              <a:rPr lang="en-US" altLang="en-US" sz="2800" i="1" baseline="-25000" dirty="0">
                <a:latin typeface="Bookman Old Style" panose="02050604050505020204" pitchFamily="18" charset="0"/>
              </a:rPr>
              <a:t> </a:t>
            </a:r>
            <a:r>
              <a:rPr lang="en-US" altLang="en-US" sz="2800" i="1" dirty="0" err="1">
                <a:latin typeface="Symbol" panose="05050102010706020507" pitchFamily="18" charset="2"/>
              </a:rPr>
              <a:t>l</a:t>
            </a:r>
            <a:r>
              <a:rPr lang="en-US" altLang="en-US" sz="2800" i="1" baseline="-25000" dirty="0" err="1">
                <a:latin typeface="Bookman Old Style" panose="02050604050505020204" pitchFamily="18" charset="0"/>
              </a:rPr>
              <a:t>m</a:t>
            </a:r>
            <a:r>
              <a:rPr lang="en-US" altLang="en-US" sz="2800" i="1" baseline="-25000" dirty="0">
                <a:latin typeface="Bookman Old Style" panose="02050604050505020204" pitchFamily="18" charset="0"/>
              </a:rPr>
              <a:t> </a:t>
            </a:r>
            <a:r>
              <a:rPr lang="en-US" altLang="en-US" sz="2800" dirty="0">
                <a:latin typeface="Times" panose="02020603050405020304" pitchFamily="18" charset="0"/>
              </a:rPr>
              <a:t>,  </a:t>
            </a:r>
            <a:r>
              <a:rPr lang="en-US" altLang="en-US" sz="2800" i="1" dirty="0" err="1">
                <a:latin typeface="Times" panose="02020603050405020304" pitchFamily="18" charset="0"/>
              </a:rPr>
              <a:t>i</a:t>
            </a:r>
            <a:r>
              <a:rPr lang="en-US" altLang="en-US" sz="2800" i="1" dirty="0">
                <a:latin typeface="Times" panose="02020603050405020304" pitchFamily="18" charset="0"/>
              </a:rPr>
              <a:t> =</a:t>
            </a:r>
            <a:r>
              <a:rPr lang="en-US" altLang="en-US" sz="2800" dirty="0">
                <a:latin typeface="Times" panose="02020603050405020304" pitchFamily="18" charset="0"/>
              </a:rPr>
              <a:t> 1, . . . , </a:t>
            </a:r>
            <a:r>
              <a:rPr lang="en-US" altLang="en-US" sz="2800" i="1" dirty="0">
                <a:latin typeface="Times" panose="02020603050405020304" pitchFamily="18" charset="0"/>
              </a:rPr>
              <a:t>k</a:t>
            </a:r>
            <a:r>
              <a:rPr lang="en-US" altLang="en-US" sz="3900" dirty="0">
                <a:latin typeface="Times" panose="02020603050405020304" pitchFamily="18" charset="0"/>
              </a:rPr>
              <a:t> </a:t>
            </a:r>
          </a:p>
        </p:txBody>
      </p:sp>
      <p:sp>
        <p:nvSpPr>
          <p:cNvPr id="65550" name="Rectangle 14">
            <a:extLst>
              <a:ext uri="{FF2B5EF4-FFF2-40B4-BE49-F238E27FC236}">
                <a16:creationId xmlns:a16="http://schemas.microsoft.com/office/drawing/2014/main" id="{AD96B532-9936-42DF-A658-E4F7E3068B66}"/>
              </a:ext>
            </a:extLst>
          </p:cNvPr>
          <p:cNvSpPr>
            <a:spLocks noChangeArrowheads="1"/>
          </p:cNvSpPr>
          <p:nvPr/>
        </p:nvSpPr>
        <p:spPr bwMode="auto">
          <a:xfrm>
            <a:off x="3102015" y="4267200"/>
            <a:ext cx="484108" cy="830997"/>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1800" i="1" dirty="0">
                <a:latin typeface="Bookman Old Style" panose="02050604050505020204" pitchFamily="18" charset="0"/>
              </a:rPr>
              <a:t>k</a:t>
            </a:r>
          </a:p>
          <a:p>
            <a:pPr algn="ctr"/>
            <a:endParaRPr lang="en-US" altLang="en-US" sz="1800" i="1" dirty="0">
              <a:latin typeface="Bookman Old Style" panose="02050604050505020204" pitchFamily="18" charset="0"/>
            </a:endParaRPr>
          </a:p>
          <a:p>
            <a:pPr algn="ctr"/>
            <a:r>
              <a:rPr lang="en-US" altLang="en-US" sz="1800" i="1" dirty="0">
                <a:latin typeface="Bookman Old Style" panose="02050604050505020204" pitchFamily="18" charset="0"/>
              </a:rPr>
              <a:t>m</a:t>
            </a:r>
            <a:r>
              <a:rPr lang="en-US" altLang="en-US" sz="1800" dirty="0">
                <a:latin typeface="Bookman Old Style" panose="02050604050505020204" pitchFamily="18" charset="0"/>
              </a:rPr>
              <a:t>=1</a:t>
            </a:r>
          </a:p>
        </p:txBody>
      </p:sp>
      <p:sp>
        <p:nvSpPr>
          <p:cNvPr id="65563" name="Text Box 27">
            <a:extLst>
              <a:ext uri="{FF2B5EF4-FFF2-40B4-BE49-F238E27FC236}">
                <a16:creationId xmlns:a16="http://schemas.microsoft.com/office/drawing/2014/main" id="{AE90DE66-0F28-45E8-931B-DABB58EB72A7}"/>
              </a:ext>
            </a:extLst>
          </p:cNvPr>
          <p:cNvSpPr txBox="1">
            <a:spLocks noChangeArrowheads="1"/>
          </p:cNvSpPr>
          <p:nvPr/>
        </p:nvSpPr>
        <p:spPr bwMode="auto">
          <a:xfrm>
            <a:off x="381000" y="1219200"/>
            <a:ext cx="8458200"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312863" indent="-1312863">
              <a:tabLst>
                <a:tab pos="577850" algn="l"/>
              </a:tabLst>
              <a:defRPr sz="2400">
                <a:solidFill>
                  <a:schemeClr val="tx1"/>
                </a:solidFill>
                <a:latin typeface="Times New Roman" panose="02020603050405020304" pitchFamily="18" charset="0"/>
              </a:defRPr>
            </a:lvl1pPr>
            <a:lvl2pPr marL="1427163">
              <a:tabLst>
                <a:tab pos="577850" algn="l"/>
              </a:tabLst>
              <a:defRPr sz="2400">
                <a:solidFill>
                  <a:schemeClr val="tx1"/>
                </a:solidFill>
                <a:latin typeface="Times New Roman" panose="02020603050405020304" pitchFamily="18" charset="0"/>
              </a:defRPr>
            </a:lvl2pPr>
            <a:lvl3pPr marL="1541463">
              <a:tabLst>
                <a:tab pos="577850" algn="l"/>
              </a:tabLst>
              <a:defRPr sz="2400">
                <a:solidFill>
                  <a:schemeClr val="tx1"/>
                </a:solidFill>
                <a:latin typeface="Times New Roman" panose="02020603050405020304" pitchFamily="18" charset="0"/>
              </a:defRPr>
            </a:lvl3pPr>
            <a:lvl4pPr marL="1655763">
              <a:tabLst>
                <a:tab pos="577850" algn="l"/>
              </a:tabLst>
              <a:defRPr sz="2400">
                <a:solidFill>
                  <a:schemeClr val="tx1"/>
                </a:solidFill>
                <a:latin typeface="Times New Roman" panose="02020603050405020304" pitchFamily="18" charset="0"/>
              </a:defRPr>
            </a:lvl4pPr>
            <a:lvl5pPr>
              <a:tabLst>
                <a:tab pos="57785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57785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57785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57785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577850" algn="l"/>
              </a:tabLst>
              <a:defRPr sz="2400">
                <a:solidFill>
                  <a:schemeClr val="tx1"/>
                </a:solidFill>
                <a:latin typeface="Times New Roman" panose="02020603050405020304" pitchFamily="18" charset="0"/>
              </a:defRPr>
            </a:lvl9pPr>
          </a:lstStyle>
          <a:p>
            <a:pPr>
              <a:spcBef>
                <a:spcPct val="50000"/>
              </a:spcBef>
            </a:pPr>
            <a:r>
              <a:rPr lang="en-US" altLang="en-US" dirty="0">
                <a:latin typeface="Bookman Old Style" panose="02050604050505020204" pitchFamily="18" charset="0"/>
              </a:rPr>
              <a:t>Let	</a:t>
            </a:r>
            <a:r>
              <a:rPr lang="en-US" altLang="en-US" i="1" dirty="0" err="1">
                <a:latin typeface="Times" panose="02020603050405020304" pitchFamily="18" charset="0"/>
                <a:cs typeface="Times" panose="02020603050405020304" pitchFamily="18" charset="0"/>
              </a:rPr>
              <a:t>r</a:t>
            </a:r>
            <a:r>
              <a:rPr lang="en-US" altLang="en-US" i="1" baseline="-25000" dirty="0" err="1">
                <a:latin typeface="Bookman Old Style" panose="02050604050505020204" pitchFamily="18" charset="0"/>
              </a:rPr>
              <a:t>i</a:t>
            </a:r>
            <a:r>
              <a:rPr lang="en-US" altLang="en-US" dirty="0">
                <a:latin typeface="Bookman Old Style" panose="02050604050505020204" pitchFamily="18" charset="0"/>
              </a:rPr>
              <a:t>  =	external arrival rate to station </a:t>
            </a:r>
            <a:r>
              <a:rPr lang="en-US" altLang="en-US" i="1" dirty="0" err="1">
                <a:latin typeface="Bookman Old Style" panose="02050604050505020204" pitchFamily="18" charset="0"/>
              </a:rPr>
              <a:t>i</a:t>
            </a:r>
            <a:r>
              <a:rPr lang="en-US" altLang="en-US" dirty="0">
                <a:latin typeface="Bookman Old Style" panose="02050604050505020204" pitchFamily="18" charset="0"/>
              </a:rPr>
              <a:t> = 1, . . . , </a:t>
            </a:r>
            <a:r>
              <a:rPr lang="en-US" altLang="en-US" i="1" dirty="0">
                <a:latin typeface="Bookman Old Style" panose="02050604050505020204" pitchFamily="18" charset="0"/>
              </a:rPr>
              <a:t>k</a:t>
            </a:r>
          </a:p>
          <a:p>
            <a:pPr>
              <a:spcBef>
                <a:spcPct val="50000"/>
              </a:spcBef>
            </a:pPr>
            <a:r>
              <a:rPr lang="en-US" altLang="en-US" dirty="0">
                <a:latin typeface="Bookman Old Style" panose="02050604050505020204" pitchFamily="18" charset="0"/>
              </a:rPr>
              <a:t>	</a:t>
            </a:r>
            <a:r>
              <a:rPr lang="en-US" altLang="en-US" i="1" dirty="0" err="1">
                <a:latin typeface="Times" panose="02020603050405020304" pitchFamily="18" charset="0"/>
                <a:cs typeface="Times" panose="02020603050405020304" pitchFamily="18" charset="0"/>
              </a:rPr>
              <a:t>P</a:t>
            </a:r>
            <a:r>
              <a:rPr lang="en-US" altLang="en-US" i="1" baseline="-25000" dirty="0" err="1">
                <a:latin typeface="Bookman Old Style" panose="02050604050505020204" pitchFamily="18" charset="0"/>
              </a:rPr>
              <a:t>ij</a:t>
            </a:r>
            <a:r>
              <a:rPr lang="en-US" altLang="en-US" dirty="0">
                <a:latin typeface="Bookman Old Style" panose="02050604050505020204" pitchFamily="18" charset="0"/>
              </a:rPr>
              <a:t> =	probability of going from station </a:t>
            </a:r>
            <a:r>
              <a:rPr lang="en-US" altLang="en-US" i="1" dirty="0" err="1">
                <a:latin typeface="Bookman Old Style" panose="02050604050505020204" pitchFamily="18" charset="0"/>
              </a:rPr>
              <a:t>i</a:t>
            </a:r>
            <a:r>
              <a:rPr lang="en-US" altLang="en-US" dirty="0">
                <a:latin typeface="Bookman Old Style" panose="02050604050505020204" pitchFamily="18" charset="0"/>
              </a:rPr>
              <a:t> to </a:t>
            </a:r>
            <a:r>
              <a:rPr lang="en-US" altLang="en-US" i="1" dirty="0">
                <a:latin typeface="Bookman Old Style" panose="02050604050505020204" pitchFamily="18" charset="0"/>
              </a:rPr>
              <a:t>j</a:t>
            </a:r>
            <a:r>
              <a:rPr lang="en-US" altLang="en-US" dirty="0">
                <a:latin typeface="Bookman Old Style" panose="02050604050505020204" pitchFamily="18" charset="0"/>
              </a:rPr>
              <a:t> in network</a:t>
            </a:r>
          </a:p>
          <a:p>
            <a:pPr>
              <a:spcBef>
                <a:spcPct val="50000"/>
              </a:spcBef>
            </a:pPr>
            <a:r>
              <a:rPr lang="en-US" altLang="en-US" dirty="0">
                <a:latin typeface="Bookman Old Style" panose="02050604050505020204" pitchFamily="18" charset="0"/>
              </a:rPr>
              <a:t>	</a:t>
            </a:r>
            <a:r>
              <a:rPr lang="en-US" altLang="en-US" i="1" dirty="0">
                <a:latin typeface="Symbol" panose="05050102010706020507" pitchFamily="18" charset="2"/>
              </a:rPr>
              <a:t>l</a:t>
            </a:r>
            <a:r>
              <a:rPr lang="en-US" altLang="en-US" i="1" baseline="-25000" dirty="0">
                <a:latin typeface="Bookman Old Style" panose="02050604050505020204" pitchFamily="18" charset="0"/>
              </a:rPr>
              <a:t>i</a:t>
            </a:r>
            <a:r>
              <a:rPr lang="en-US" altLang="en-US" dirty="0">
                <a:latin typeface="Bookman Old Style" panose="02050604050505020204" pitchFamily="18" charset="0"/>
              </a:rPr>
              <a:t>  =	</a:t>
            </a:r>
            <a:r>
              <a:rPr lang="en-US" altLang="en-US" dirty="0">
                <a:latin typeface="Bookman Old Style" panose="02050604050505020204" pitchFamily="18" charset="0"/>
                <a:cs typeface="Times New Roman" panose="02020603050405020304" pitchFamily="18" charset="0"/>
              </a:rPr>
              <a:t>total input to station </a:t>
            </a:r>
            <a:r>
              <a:rPr lang="en-US" altLang="en-US" i="1" dirty="0" err="1">
                <a:latin typeface="Bookman Old Style" panose="02050604050505020204" pitchFamily="18" charset="0"/>
                <a:cs typeface="Times New Roman" panose="02020603050405020304" pitchFamily="18" charset="0"/>
              </a:rPr>
              <a:t>i</a:t>
            </a:r>
            <a:r>
              <a:rPr lang="en-US" altLang="en-US" dirty="0">
                <a:latin typeface="Bookman Old Style" panose="02050604050505020204" pitchFamily="18" charset="0"/>
              </a:rPr>
              <a:t> </a:t>
            </a:r>
          </a:p>
        </p:txBody>
      </p:sp>
      <p:sp>
        <p:nvSpPr>
          <p:cNvPr id="65564" name="Rectangle 28">
            <a:extLst>
              <a:ext uri="{FF2B5EF4-FFF2-40B4-BE49-F238E27FC236}">
                <a16:creationId xmlns:a16="http://schemas.microsoft.com/office/drawing/2014/main" id="{F5BE3796-BD1E-416C-A8D5-FB90236A96A0}"/>
              </a:ext>
            </a:extLst>
          </p:cNvPr>
          <p:cNvSpPr>
            <a:spLocks noChangeArrowheads="1"/>
          </p:cNvSpPr>
          <p:nvPr/>
        </p:nvSpPr>
        <p:spPr bwMode="auto">
          <a:xfrm>
            <a:off x="381000" y="3352800"/>
            <a:ext cx="7572375"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latin typeface="Bookman Old Style" panose="02050604050505020204" pitchFamily="18" charset="0"/>
              </a:rPr>
              <a:t>In steady state there must be flow balance at each station.</a:t>
            </a:r>
          </a:p>
        </p:txBody>
      </p:sp>
      <p:graphicFrame>
        <p:nvGraphicFramePr>
          <p:cNvPr id="65566" name="Object 30">
            <a:extLst>
              <a:ext uri="{FF2B5EF4-FFF2-40B4-BE49-F238E27FC236}">
                <a16:creationId xmlns:a16="http://schemas.microsoft.com/office/drawing/2014/main" id="{F6273E5D-B833-4597-A77D-8D8804B4A63D}"/>
              </a:ext>
            </a:extLst>
          </p:cNvPr>
          <p:cNvGraphicFramePr>
            <a:graphicFrameLocks noChangeAspect="1"/>
          </p:cNvGraphicFramePr>
          <p:nvPr/>
        </p:nvGraphicFramePr>
        <p:xfrm>
          <a:off x="0" y="0"/>
          <a:ext cx="914400" cy="198438"/>
        </p:xfrm>
        <a:graphic>
          <a:graphicData uri="http://schemas.openxmlformats.org/presentationml/2006/ole">
            <mc:AlternateContent xmlns:mc="http://schemas.openxmlformats.org/markup-compatibility/2006">
              <mc:Choice xmlns:v="urn:schemas-microsoft-com:vml" Requires="v">
                <p:oleObj name="Equation" r:id="rId3" imgW="914400" imgH="198720" progId="Equation.DSMT4">
                  <p:embed/>
                </p:oleObj>
              </mc:Choice>
              <mc:Fallback>
                <p:oleObj name="Equation" r:id="rId3" imgW="914400" imgH="198720" progId="Equation.DSMT4">
                  <p:embed/>
                  <p:pic>
                    <p:nvPicPr>
                      <p:cNvPr id="65566" name="Object 30">
                        <a:extLst>
                          <a:ext uri="{FF2B5EF4-FFF2-40B4-BE49-F238E27FC236}">
                            <a16:creationId xmlns:a16="http://schemas.microsoft.com/office/drawing/2014/main" id="{F6273E5D-B833-4597-A77D-8D8804B4A63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 cy="198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586385620"/>
      </p:ext>
    </p:extLst>
  </p:cSld>
  <p:clrMapOvr>
    <a:masterClrMapping/>
  </p:clrMapOvr>
  <p:transition>
    <p:pull dir="d"/>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a:extLst>
              <a:ext uri="{FF2B5EF4-FFF2-40B4-BE49-F238E27FC236}">
                <a16:creationId xmlns:a16="http://schemas.microsoft.com/office/drawing/2014/main" id="{0323EB34-72BC-41DF-9242-E36CCBAE1C25}"/>
              </a:ext>
            </a:extLst>
          </p:cNvPr>
          <p:cNvSpPr>
            <a:spLocks noGrp="1" noChangeArrowheads="1"/>
          </p:cNvSpPr>
          <p:nvPr>
            <p:ph type="title"/>
          </p:nvPr>
        </p:nvSpPr>
        <p:spPr/>
        <p:txBody>
          <a:bodyPr/>
          <a:lstStyle/>
          <a:p>
            <a:r>
              <a:rPr lang="en-US" altLang="en-US"/>
              <a:t>Element of a Queuing Network</a:t>
            </a:r>
          </a:p>
        </p:txBody>
      </p:sp>
      <p:sp>
        <p:nvSpPr>
          <p:cNvPr id="2" name="Content Placeholder 1">
            <a:extLst>
              <a:ext uri="{FF2B5EF4-FFF2-40B4-BE49-F238E27FC236}">
                <a16:creationId xmlns:a16="http://schemas.microsoft.com/office/drawing/2014/main" id="{92F4E2F5-E1F5-47DB-93C0-8B85A22E3F4D}"/>
              </a:ext>
            </a:extLst>
          </p:cNvPr>
          <p:cNvSpPr>
            <a:spLocks noGrp="1"/>
          </p:cNvSpPr>
          <p:nvPr>
            <p:ph sz="quarter" idx="1"/>
          </p:nvPr>
        </p:nvSpPr>
        <p:spPr/>
        <p:txBody>
          <a:bodyPr/>
          <a:lstStyle/>
          <a:p>
            <a:endParaRPr lang="en-US"/>
          </a:p>
        </p:txBody>
      </p:sp>
      <p:pic>
        <p:nvPicPr>
          <p:cNvPr id="78851" name="Picture 3">
            <a:extLst>
              <a:ext uri="{FF2B5EF4-FFF2-40B4-BE49-F238E27FC236}">
                <a16:creationId xmlns:a16="http://schemas.microsoft.com/office/drawing/2014/main" id="{55A9190A-EC00-43A1-A67B-1C83B584D65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1219200"/>
            <a:ext cx="7543800" cy="5273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470172228"/>
      </p:ext>
    </p:extLst>
  </p:cSld>
  <p:clrMapOvr>
    <a:masterClrMapping/>
  </p:clrMapOvr>
  <p:transition>
    <p:pull dir="d"/>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a:extLst>
              <a:ext uri="{FF2B5EF4-FFF2-40B4-BE49-F238E27FC236}">
                <a16:creationId xmlns:a16="http://schemas.microsoft.com/office/drawing/2014/main" id="{BE8BF707-EB39-4A20-BC4E-6FD4F60ED3DD}"/>
              </a:ext>
            </a:extLst>
          </p:cNvPr>
          <p:cNvSpPr>
            <a:spLocks noGrp="1" noChangeArrowheads="1"/>
          </p:cNvSpPr>
          <p:nvPr>
            <p:ph type="title"/>
          </p:nvPr>
        </p:nvSpPr>
        <p:spPr/>
        <p:txBody>
          <a:bodyPr/>
          <a:lstStyle/>
          <a:p>
            <a:r>
              <a:rPr lang="en-US" altLang="en-US"/>
              <a:t>Matrix Form of Computations</a:t>
            </a:r>
          </a:p>
        </p:txBody>
      </p:sp>
      <p:sp>
        <p:nvSpPr>
          <p:cNvPr id="66563" name="Text Box 3">
            <a:extLst>
              <a:ext uri="{FF2B5EF4-FFF2-40B4-BE49-F238E27FC236}">
                <a16:creationId xmlns:a16="http://schemas.microsoft.com/office/drawing/2014/main" id="{41FAEC10-ED55-454F-9778-9436FD0E916D}"/>
              </a:ext>
            </a:extLst>
          </p:cNvPr>
          <p:cNvSpPr txBox="1">
            <a:spLocks noChangeArrowheads="1"/>
          </p:cNvSpPr>
          <p:nvPr/>
        </p:nvSpPr>
        <p:spPr bwMode="auto">
          <a:xfrm>
            <a:off x="304800" y="1066800"/>
            <a:ext cx="8458200" cy="36009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544638" indent="-1543050">
              <a:tabLst>
                <a:tab pos="3319463" algn="l"/>
              </a:tabLst>
              <a:defRPr sz="2400">
                <a:solidFill>
                  <a:schemeClr val="tx1"/>
                </a:solidFill>
                <a:latin typeface="Times New Roman" panose="02020603050405020304" pitchFamily="18" charset="0"/>
              </a:defRPr>
            </a:lvl1pPr>
            <a:lvl2pPr marL="1831975">
              <a:tabLst>
                <a:tab pos="3319463" algn="l"/>
              </a:tabLst>
              <a:defRPr sz="2400">
                <a:solidFill>
                  <a:schemeClr val="tx1"/>
                </a:solidFill>
                <a:latin typeface="Times New Roman" panose="02020603050405020304" pitchFamily="18" charset="0"/>
              </a:defRPr>
            </a:lvl2pPr>
            <a:lvl3pPr marL="1946275">
              <a:tabLst>
                <a:tab pos="3319463" algn="l"/>
              </a:tabLst>
              <a:defRPr sz="2400">
                <a:solidFill>
                  <a:schemeClr val="tx1"/>
                </a:solidFill>
                <a:latin typeface="Times New Roman" panose="02020603050405020304" pitchFamily="18" charset="0"/>
              </a:defRPr>
            </a:lvl3pPr>
            <a:lvl4pPr marL="2060575">
              <a:tabLst>
                <a:tab pos="3319463" algn="l"/>
              </a:tabLst>
              <a:defRPr sz="2400">
                <a:solidFill>
                  <a:schemeClr val="tx1"/>
                </a:solidFill>
                <a:latin typeface="Times New Roman" panose="02020603050405020304" pitchFamily="18" charset="0"/>
              </a:defRPr>
            </a:lvl4pPr>
            <a:lvl5pPr marL="2174875">
              <a:tabLst>
                <a:tab pos="3319463" algn="l"/>
              </a:tabLst>
              <a:defRPr sz="2400">
                <a:solidFill>
                  <a:schemeClr val="tx1"/>
                </a:solidFill>
                <a:latin typeface="Times New Roman" panose="02020603050405020304" pitchFamily="18" charset="0"/>
              </a:defRPr>
            </a:lvl5pPr>
            <a:lvl6pPr marL="2632075" eaLnBrk="0" fontAlgn="base" hangingPunct="0">
              <a:spcBef>
                <a:spcPct val="0"/>
              </a:spcBef>
              <a:spcAft>
                <a:spcPct val="0"/>
              </a:spcAft>
              <a:tabLst>
                <a:tab pos="3319463" algn="l"/>
              </a:tabLst>
              <a:defRPr sz="2400">
                <a:solidFill>
                  <a:schemeClr val="tx1"/>
                </a:solidFill>
                <a:latin typeface="Times New Roman" panose="02020603050405020304" pitchFamily="18" charset="0"/>
              </a:defRPr>
            </a:lvl6pPr>
            <a:lvl7pPr marL="3089275" eaLnBrk="0" fontAlgn="base" hangingPunct="0">
              <a:spcBef>
                <a:spcPct val="0"/>
              </a:spcBef>
              <a:spcAft>
                <a:spcPct val="0"/>
              </a:spcAft>
              <a:tabLst>
                <a:tab pos="3319463" algn="l"/>
              </a:tabLst>
              <a:defRPr sz="2400">
                <a:solidFill>
                  <a:schemeClr val="tx1"/>
                </a:solidFill>
                <a:latin typeface="Times New Roman" panose="02020603050405020304" pitchFamily="18" charset="0"/>
              </a:defRPr>
            </a:lvl7pPr>
            <a:lvl8pPr marL="3546475" eaLnBrk="0" fontAlgn="base" hangingPunct="0">
              <a:spcBef>
                <a:spcPct val="0"/>
              </a:spcBef>
              <a:spcAft>
                <a:spcPct val="0"/>
              </a:spcAft>
              <a:tabLst>
                <a:tab pos="3319463" algn="l"/>
              </a:tabLst>
              <a:defRPr sz="2400">
                <a:solidFill>
                  <a:schemeClr val="tx1"/>
                </a:solidFill>
                <a:latin typeface="Times New Roman" panose="02020603050405020304" pitchFamily="18" charset="0"/>
              </a:defRPr>
            </a:lvl8pPr>
            <a:lvl9pPr marL="4003675" eaLnBrk="0" fontAlgn="base" hangingPunct="0">
              <a:spcBef>
                <a:spcPct val="0"/>
              </a:spcBef>
              <a:spcAft>
                <a:spcPct val="0"/>
              </a:spcAft>
              <a:tabLst>
                <a:tab pos="3319463" algn="l"/>
              </a:tabLst>
              <a:defRPr sz="2400">
                <a:solidFill>
                  <a:schemeClr val="tx1"/>
                </a:solidFill>
                <a:latin typeface="Times New Roman" panose="02020603050405020304" pitchFamily="18" charset="0"/>
              </a:defRPr>
            </a:lvl9pPr>
          </a:lstStyle>
          <a:p>
            <a:pPr>
              <a:spcBef>
                <a:spcPct val="50000"/>
              </a:spcBef>
            </a:pPr>
            <a:r>
              <a:rPr lang="en-US" altLang="en-US" dirty="0">
                <a:solidFill>
                  <a:srgbClr val="FF0000"/>
                </a:solidFill>
                <a:latin typeface="Times" panose="02020603050405020304" pitchFamily="18" charset="0"/>
                <a:cs typeface="Times New Roman" panose="02020603050405020304" pitchFamily="18" charset="0"/>
              </a:rPr>
              <a:t>Property 1</a:t>
            </a:r>
            <a:r>
              <a:rPr lang="en-US" altLang="en-US" dirty="0">
                <a:latin typeface="Times" panose="02020603050405020304" pitchFamily="18" charset="0"/>
                <a:cs typeface="Times New Roman" panose="02020603050405020304" pitchFamily="18" charset="0"/>
              </a:rPr>
              <a:t>:	</a:t>
            </a:r>
            <a:r>
              <a:rPr lang="en-US" altLang="en-US" dirty="0">
                <a:cs typeface="Times New Roman" panose="02020603050405020304" pitchFamily="18" charset="0"/>
              </a:rPr>
              <a:t>Let </a:t>
            </a:r>
            <a:r>
              <a:rPr lang="en-US" altLang="en-US" b="1" dirty="0">
                <a:cs typeface="Times New Roman" panose="02020603050405020304" pitchFamily="18" charset="0"/>
                <a:sym typeface="Symbol" panose="05050102010706020507" pitchFamily="18" charset="2"/>
              </a:rPr>
              <a:t>P</a:t>
            </a:r>
            <a:r>
              <a:rPr lang="en-US" altLang="en-US" dirty="0">
                <a:cs typeface="Times New Roman" panose="02020603050405020304" pitchFamily="18" charset="0"/>
              </a:rPr>
              <a:t> be the </a:t>
            </a:r>
            <a:r>
              <a:rPr lang="en-US" altLang="en-US" i="1" dirty="0">
                <a:cs typeface="Times New Roman" panose="02020603050405020304" pitchFamily="18" charset="0"/>
              </a:rPr>
              <a:t>k</a:t>
            </a:r>
            <a:r>
              <a:rPr lang="en-US" altLang="en-US" dirty="0">
                <a:cs typeface="Times New Roman" panose="02020603050405020304" pitchFamily="18" charset="0"/>
              </a:rPr>
              <a:t> </a:t>
            </a:r>
            <a:r>
              <a:rPr lang="en-US" altLang="en-US" dirty="0">
                <a:cs typeface="Times New Roman" panose="02020603050405020304" pitchFamily="18" charset="0"/>
                <a:sym typeface="Symbol" panose="05050102010706020507" pitchFamily="18" charset="2"/>
              </a:rPr>
              <a:t></a:t>
            </a:r>
            <a:r>
              <a:rPr lang="en-US" altLang="en-US" dirty="0">
                <a:cs typeface="Times New Roman" panose="02020603050405020304" pitchFamily="18" charset="0"/>
              </a:rPr>
              <a:t> </a:t>
            </a:r>
            <a:r>
              <a:rPr lang="en-US" altLang="en-US" i="1" dirty="0">
                <a:cs typeface="Times New Roman" panose="02020603050405020304" pitchFamily="18" charset="0"/>
              </a:rPr>
              <a:t>k</a:t>
            </a:r>
            <a:r>
              <a:rPr lang="en-US" altLang="en-US" dirty="0">
                <a:cs typeface="Times New Roman" panose="02020603050405020304" pitchFamily="18" charset="0"/>
              </a:rPr>
              <a:t> probability matrix that describes the routing of units within a Jackson network, and let </a:t>
            </a:r>
            <a:r>
              <a:rPr lang="en-US" altLang="en-US" i="1" dirty="0" err="1">
                <a:cs typeface="Times New Roman" panose="02020603050405020304" pitchFamily="18" charset="0"/>
              </a:rPr>
              <a:t>r</a:t>
            </a:r>
            <a:r>
              <a:rPr lang="en-US" altLang="en-US" i="1" baseline="-25000" dirty="0" err="1">
                <a:cs typeface="Times New Roman" panose="02020603050405020304" pitchFamily="18" charset="0"/>
              </a:rPr>
              <a:t>i</a:t>
            </a:r>
            <a:r>
              <a:rPr lang="en-US" altLang="en-US" i="1" dirty="0">
                <a:cs typeface="Times New Roman" panose="02020603050405020304" pitchFamily="18" charset="0"/>
              </a:rPr>
              <a:t> </a:t>
            </a:r>
            <a:r>
              <a:rPr lang="en-US" altLang="en-US" dirty="0">
                <a:cs typeface="Times New Roman" panose="02020603050405020304" pitchFamily="18" charset="0"/>
              </a:rPr>
              <a:t>denote the mean arrival rate of units going directly to station </a:t>
            </a:r>
            <a:r>
              <a:rPr lang="en-US" altLang="en-US" i="1" dirty="0" err="1">
                <a:cs typeface="Times New Roman" panose="02020603050405020304" pitchFamily="18" charset="0"/>
              </a:rPr>
              <a:t>i</a:t>
            </a:r>
            <a:r>
              <a:rPr lang="en-US" altLang="en-US" dirty="0">
                <a:cs typeface="Times New Roman" panose="02020603050405020304" pitchFamily="18" charset="0"/>
              </a:rPr>
              <a:t> from outside the system.  Then</a:t>
            </a:r>
          </a:p>
          <a:p>
            <a:pPr>
              <a:spcBef>
                <a:spcPct val="50000"/>
              </a:spcBef>
            </a:pPr>
            <a:r>
              <a:rPr lang="en-US" altLang="en-US" dirty="0">
                <a:latin typeface="Symbol" panose="05050102010706020507" pitchFamily="18" charset="2"/>
                <a:cs typeface="Times New Roman" panose="02020603050405020304" pitchFamily="18" charset="0"/>
              </a:rPr>
              <a:t>		</a:t>
            </a:r>
            <a:r>
              <a:rPr lang="en-US" altLang="en-US" b="1" dirty="0">
                <a:latin typeface="Symbol" panose="05050102010706020507" pitchFamily="18" charset="2"/>
                <a:cs typeface="Times New Roman" panose="02020603050405020304" pitchFamily="18" charset="0"/>
              </a:rPr>
              <a:t>l</a:t>
            </a:r>
            <a:r>
              <a:rPr lang="en-US" altLang="en-US" dirty="0">
                <a:latin typeface="Times" panose="02020603050405020304" pitchFamily="18" charset="0"/>
                <a:cs typeface="Times New Roman" panose="02020603050405020304" pitchFamily="18" charset="0"/>
              </a:rPr>
              <a:t> = </a:t>
            </a:r>
            <a:r>
              <a:rPr lang="en-US" altLang="en-US" b="1" dirty="0">
                <a:latin typeface="Times" panose="02020603050405020304" pitchFamily="18" charset="0"/>
                <a:cs typeface="Times New Roman" panose="02020603050405020304" pitchFamily="18" charset="0"/>
              </a:rPr>
              <a:t>r</a:t>
            </a:r>
            <a:r>
              <a:rPr lang="en-US" altLang="en-US" dirty="0">
                <a:latin typeface="Times" panose="02020603050405020304" pitchFamily="18" charset="0"/>
                <a:cs typeface="Times New Roman" panose="02020603050405020304" pitchFamily="18" charset="0"/>
              </a:rPr>
              <a:t>(</a:t>
            </a:r>
            <a:r>
              <a:rPr lang="en-US" altLang="en-US" b="1" dirty="0">
                <a:cs typeface="Times New Roman" panose="02020603050405020304" pitchFamily="18" charset="0"/>
              </a:rPr>
              <a:t>I</a:t>
            </a:r>
            <a:r>
              <a:rPr lang="en-US" altLang="en-US" dirty="0">
                <a:cs typeface="Times New Roman" panose="02020603050405020304" pitchFamily="18" charset="0"/>
              </a:rPr>
              <a:t> </a:t>
            </a:r>
            <a:r>
              <a:rPr lang="en-US" altLang="en-US" dirty="0">
                <a:latin typeface="Times" panose="02020603050405020304" pitchFamily="18" charset="0"/>
                <a:cs typeface="Times New Roman" panose="02020603050405020304" pitchFamily="18" charset="0"/>
              </a:rPr>
              <a:t>– </a:t>
            </a:r>
            <a:r>
              <a:rPr lang="en-US" altLang="en-US" b="1" dirty="0">
                <a:latin typeface="Times" panose="02020603050405020304" pitchFamily="18" charset="0"/>
                <a:cs typeface="Times New Roman" panose="02020603050405020304" pitchFamily="18" charset="0"/>
                <a:sym typeface="Symbol" panose="05050102010706020507" pitchFamily="18" charset="2"/>
              </a:rPr>
              <a:t>P</a:t>
            </a:r>
            <a:r>
              <a:rPr lang="en-US" altLang="en-US" dirty="0">
                <a:latin typeface="Times" panose="02020603050405020304" pitchFamily="18" charset="0"/>
                <a:cs typeface="Times New Roman" panose="02020603050405020304" pitchFamily="18" charset="0"/>
              </a:rPr>
              <a:t>)</a:t>
            </a:r>
            <a:r>
              <a:rPr lang="en-US" altLang="en-US" baseline="50000" dirty="0">
                <a:latin typeface="Times" panose="02020603050405020304" pitchFamily="18" charset="0"/>
                <a:cs typeface="Times New Roman" panose="02020603050405020304" pitchFamily="18" charset="0"/>
              </a:rPr>
              <a:t>–1</a:t>
            </a:r>
            <a:endParaRPr lang="en-US" altLang="en-US" dirty="0">
              <a:latin typeface="Times" panose="02020603050405020304" pitchFamily="18" charset="0"/>
              <a:cs typeface="Times New Roman" panose="02020603050405020304" pitchFamily="18" charset="0"/>
            </a:endParaRPr>
          </a:p>
          <a:p>
            <a:pPr>
              <a:spcBef>
                <a:spcPct val="50000"/>
              </a:spcBef>
            </a:pPr>
            <a:r>
              <a:rPr lang="en-US" altLang="en-US" dirty="0">
                <a:latin typeface="Times" panose="02020603050405020304" pitchFamily="18" charset="0"/>
                <a:cs typeface="Times New Roman" panose="02020603050405020304" pitchFamily="18" charset="0"/>
              </a:rPr>
              <a:t>	</a:t>
            </a:r>
            <a:r>
              <a:rPr lang="en-US" altLang="en-US" dirty="0">
                <a:cs typeface="Times New Roman" panose="02020603050405020304" pitchFamily="18" charset="0"/>
              </a:rPr>
              <a:t>where </a:t>
            </a:r>
            <a:r>
              <a:rPr lang="en-US" altLang="en-US" b="1" dirty="0">
                <a:cs typeface="Times New Roman" panose="02020603050405020304" pitchFamily="18" charset="0"/>
              </a:rPr>
              <a:t>r</a:t>
            </a:r>
            <a:r>
              <a:rPr lang="en-US" altLang="en-US" dirty="0">
                <a:cs typeface="Times New Roman" panose="02020603050405020304" pitchFamily="18" charset="0"/>
              </a:rPr>
              <a:t>  = (r</a:t>
            </a:r>
            <a:r>
              <a:rPr lang="en-US" altLang="en-US" baseline="-25000" dirty="0">
                <a:cs typeface="Times New Roman" panose="02020603050405020304" pitchFamily="18" charset="0"/>
              </a:rPr>
              <a:t>1</a:t>
            </a:r>
            <a:r>
              <a:rPr lang="en-US" altLang="en-US" dirty="0">
                <a:cs typeface="Times New Roman" panose="02020603050405020304" pitchFamily="18" charset="0"/>
              </a:rPr>
              <a:t>,…,</a:t>
            </a:r>
            <a:r>
              <a:rPr lang="en-US" altLang="en-US" dirty="0" err="1">
                <a:cs typeface="Times New Roman" panose="02020603050405020304" pitchFamily="18" charset="0"/>
              </a:rPr>
              <a:t>r</a:t>
            </a:r>
            <a:r>
              <a:rPr lang="en-US" altLang="en-US" i="1" baseline="-25000" dirty="0" err="1">
                <a:cs typeface="Times New Roman" panose="02020603050405020304" pitchFamily="18" charset="0"/>
              </a:rPr>
              <a:t>k</a:t>
            </a:r>
            <a:r>
              <a:rPr lang="en-US" altLang="en-US" dirty="0">
                <a:cs typeface="Times New Roman" panose="02020603050405020304" pitchFamily="18" charset="0"/>
              </a:rPr>
              <a:t>) give the external arrival rates into the various station; and </a:t>
            </a:r>
            <a:r>
              <a:rPr lang="en-US" altLang="en-US" b="1" dirty="0">
                <a:cs typeface="Times New Roman" panose="02020603050405020304" pitchFamily="18" charset="0"/>
              </a:rPr>
              <a:t>l</a:t>
            </a:r>
            <a:r>
              <a:rPr lang="en-US" altLang="en-US" dirty="0">
                <a:cs typeface="Times New Roman" panose="02020603050405020304" pitchFamily="18" charset="0"/>
              </a:rPr>
              <a:t> is the identity matrix, </a:t>
            </a:r>
          </a:p>
          <a:p>
            <a:pPr>
              <a:spcBef>
                <a:spcPct val="50000"/>
              </a:spcBef>
            </a:pPr>
            <a:r>
              <a:rPr lang="en-US" altLang="en-US" i="1" dirty="0">
                <a:latin typeface="Symbol" panose="05050102010706020507" pitchFamily="18" charset="2"/>
                <a:cs typeface="Times New Roman" panose="02020603050405020304" pitchFamily="18" charset="0"/>
              </a:rPr>
              <a:t>	l</a:t>
            </a:r>
            <a:r>
              <a:rPr lang="en-US" altLang="en-US" i="1" baseline="-25000" dirty="0">
                <a:cs typeface="Times New Roman" panose="02020603050405020304" pitchFamily="18" charset="0"/>
              </a:rPr>
              <a:t>i</a:t>
            </a:r>
            <a:r>
              <a:rPr lang="en-US" altLang="en-US" dirty="0">
                <a:cs typeface="Times New Roman" panose="02020603050405020304" pitchFamily="18" charset="0"/>
              </a:rPr>
              <a:t> is the net arrival rate into station </a:t>
            </a:r>
            <a:r>
              <a:rPr lang="en-US" altLang="en-US" i="1" dirty="0" err="1">
                <a:cs typeface="Times New Roman" panose="02020603050405020304" pitchFamily="18" charset="0"/>
              </a:rPr>
              <a:t>i</a:t>
            </a:r>
            <a:r>
              <a:rPr lang="en-US" altLang="en-US" dirty="0">
                <a:cs typeface="Times New Roman" panose="02020603050405020304" pitchFamily="18" charset="0"/>
              </a:rPr>
              <a:t>.</a:t>
            </a:r>
            <a:r>
              <a:rPr lang="en-US" altLang="en-US" dirty="0"/>
              <a:t> </a:t>
            </a:r>
          </a:p>
        </p:txBody>
      </p:sp>
      <p:sp>
        <p:nvSpPr>
          <p:cNvPr id="66564" name="Text Box 4">
            <a:extLst>
              <a:ext uri="{FF2B5EF4-FFF2-40B4-BE49-F238E27FC236}">
                <a16:creationId xmlns:a16="http://schemas.microsoft.com/office/drawing/2014/main" id="{C8AFD011-C44C-4CC1-8D88-57986A54F6D0}"/>
              </a:ext>
            </a:extLst>
          </p:cNvPr>
          <p:cNvSpPr txBox="1">
            <a:spLocks noChangeArrowheads="1"/>
          </p:cNvSpPr>
          <p:nvPr/>
        </p:nvSpPr>
        <p:spPr bwMode="auto">
          <a:xfrm>
            <a:off x="457200" y="4994564"/>
            <a:ext cx="81534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793750" indent="-793750">
              <a:defRPr sz="2400">
                <a:solidFill>
                  <a:schemeClr val="tx1"/>
                </a:solidFill>
                <a:latin typeface="Times New Roman" panose="02020603050405020304" pitchFamily="18" charset="0"/>
              </a:defRPr>
            </a:lvl1pPr>
            <a:lvl2pPr marL="908050">
              <a:defRPr sz="2400">
                <a:solidFill>
                  <a:schemeClr val="tx1"/>
                </a:solidFill>
                <a:latin typeface="Times New Roman" panose="02020603050405020304" pitchFamily="18" charset="0"/>
              </a:defRPr>
            </a:lvl2pPr>
            <a:lvl3pPr marL="102235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dirty="0">
                <a:solidFill>
                  <a:srgbClr val="FF0000"/>
                </a:solidFill>
              </a:rPr>
              <a:t>Note:</a:t>
            </a:r>
            <a:r>
              <a:rPr lang="en-US" altLang="en-US" dirty="0"/>
              <a:t>	</a:t>
            </a:r>
            <a:r>
              <a:rPr lang="en-US" altLang="en-US" dirty="0">
                <a:cs typeface="Times New Roman" panose="02020603050405020304" pitchFamily="18" charset="0"/>
              </a:rPr>
              <a:t>Unlike the state-transition matrix used for Markov chains, the rows of the </a:t>
            </a:r>
            <a:r>
              <a:rPr lang="en-US" altLang="en-US" b="1" dirty="0">
                <a:cs typeface="Times New Roman" panose="02020603050405020304" pitchFamily="18" charset="0"/>
                <a:sym typeface="Symbol" panose="05050102010706020507" pitchFamily="18" charset="2"/>
              </a:rPr>
              <a:t>P</a:t>
            </a:r>
            <a:r>
              <a:rPr lang="en-US" altLang="en-US" dirty="0">
                <a:cs typeface="Times New Roman" panose="02020603050405020304" pitchFamily="18" charset="0"/>
              </a:rPr>
              <a:t> matrix here need not sum to one; that is </a:t>
            </a:r>
            <a:r>
              <a:rPr lang="en-US" altLang="en-US" dirty="0" err="1">
                <a:latin typeface="Symbol" panose="05050102010706020507" pitchFamily="18" charset="2"/>
                <a:cs typeface="Times New Roman" panose="02020603050405020304" pitchFamily="18" charset="0"/>
              </a:rPr>
              <a:t>S</a:t>
            </a:r>
            <a:r>
              <a:rPr lang="en-US" altLang="en-US" i="1" baseline="-25000" dirty="0" err="1">
                <a:cs typeface="Times New Roman" panose="02020603050405020304" pitchFamily="18" charset="0"/>
              </a:rPr>
              <a:t>j</a:t>
            </a:r>
            <a:r>
              <a:rPr lang="en-US" altLang="en-US" dirty="0">
                <a:cs typeface="Times New Roman" panose="02020603050405020304" pitchFamily="18" charset="0"/>
              </a:rPr>
              <a:t> </a:t>
            </a:r>
            <a:r>
              <a:rPr lang="en-US" altLang="en-US" dirty="0" err="1">
                <a:latin typeface="Times" panose="02020603050405020304" pitchFamily="18" charset="0"/>
                <a:cs typeface="Times New Roman" panose="02020603050405020304" pitchFamily="18" charset="0"/>
                <a:sym typeface="Symbol" panose="05050102010706020507" pitchFamily="18" charset="2"/>
              </a:rPr>
              <a:t>P</a:t>
            </a:r>
            <a:r>
              <a:rPr lang="en-US" altLang="en-US" i="1" baseline="-25000" dirty="0" err="1">
                <a:cs typeface="Times New Roman" panose="02020603050405020304" pitchFamily="18" charset="0"/>
              </a:rPr>
              <a:t>ij</a:t>
            </a:r>
            <a:r>
              <a:rPr lang="en-US" altLang="en-US" dirty="0">
                <a:cs typeface="Times New Roman" panose="02020603050405020304" pitchFamily="18" charset="0"/>
              </a:rPr>
              <a:t> ≤ 1</a:t>
            </a:r>
            <a:r>
              <a:rPr lang="en-US" altLang="en-US" dirty="0"/>
              <a:t> </a:t>
            </a:r>
          </a:p>
        </p:txBody>
      </p:sp>
    </p:spTree>
    <p:extLst>
      <p:ext uri="{BB962C8B-B14F-4D97-AF65-F5344CB8AC3E}">
        <p14:creationId xmlns:p14="http://schemas.microsoft.com/office/powerpoint/2010/main" val="722799007"/>
      </p:ext>
    </p:extLst>
  </p:cSld>
  <p:clrMapOvr>
    <a:masterClrMapping/>
  </p:clrMapOvr>
  <p:transition>
    <p:pull dir="d"/>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a:extLst>
              <a:ext uri="{FF2B5EF4-FFF2-40B4-BE49-F238E27FC236}">
                <a16:creationId xmlns:a16="http://schemas.microsoft.com/office/drawing/2014/main" id="{256A53AB-9C52-4B8A-92A2-721DE96BF49E}"/>
              </a:ext>
            </a:extLst>
          </p:cNvPr>
          <p:cNvSpPr>
            <a:spLocks noGrp="1" noChangeArrowheads="1"/>
          </p:cNvSpPr>
          <p:nvPr>
            <p:ph type="title"/>
          </p:nvPr>
        </p:nvSpPr>
        <p:spPr/>
        <p:txBody>
          <a:bodyPr/>
          <a:lstStyle/>
          <a:p>
            <a:r>
              <a:rPr lang="en-US" altLang="en-US"/>
              <a:t>Simplification of Network</a:t>
            </a:r>
          </a:p>
        </p:txBody>
      </p:sp>
      <p:sp>
        <p:nvSpPr>
          <p:cNvPr id="79875" name="Rectangle 3">
            <a:extLst>
              <a:ext uri="{FF2B5EF4-FFF2-40B4-BE49-F238E27FC236}">
                <a16:creationId xmlns:a16="http://schemas.microsoft.com/office/drawing/2014/main" id="{08B9177F-D5A2-4014-AD2A-BE6AFF8F40B6}"/>
              </a:ext>
            </a:extLst>
          </p:cNvPr>
          <p:cNvSpPr>
            <a:spLocks noChangeArrowheads="1"/>
          </p:cNvSpPr>
          <p:nvPr/>
        </p:nvSpPr>
        <p:spPr bwMode="auto">
          <a:xfrm>
            <a:off x="304800" y="1143000"/>
            <a:ext cx="85344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latin typeface="Bookman Old Style" panose="02050604050505020204" pitchFamily="18" charset="0"/>
                <a:cs typeface="Times New Roman" panose="02020603050405020304" pitchFamily="18" charset="0"/>
              </a:rPr>
              <a:t>After the net rate into each node is known, the network can be decomposed and each node treated as if it were an independent queuing system with Poisson input.</a:t>
            </a:r>
          </a:p>
        </p:txBody>
      </p:sp>
      <p:sp>
        <p:nvSpPr>
          <p:cNvPr id="79876" name="Text Box 4">
            <a:extLst>
              <a:ext uri="{FF2B5EF4-FFF2-40B4-BE49-F238E27FC236}">
                <a16:creationId xmlns:a16="http://schemas.microsoft.com/office/drawing/2014/main" id="{82BCB33F-EAC0-4853-A2DC-35D1ECED1740}"/>
              </a:ext>
            </a:extLst>
          </p:cNvPr>
          <p:cNvSpPr txBox="1">
            <a:spLocks noChangeArrowheads="1"/>
          </p:cNvSpPr>
          <p:nvPr/>
        </p:nvSpPr>
        <p:spPr bwMode="auto">
          <a:xfrm>
            <a:off x="228600" y="2590800"/>
            <a:ext cx="8686800" cy="354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544638" indent="-1543050">
              <a:tabLst>
                <a:tab pos="3319463" algn="l"/>
              </a:tabLst>
              <a:defRPr sz="2400">
                <a:solidFill>
                  <a:schemeClr val="tx1"/>
                </a:solidFill>
                <a:latin typeface="Times New Roman" panose="02020603050405020304" pitchFamily="18" charset="0"/>
              </a:defRPr>
            </a:lvl1pPr>
            <a:lvl2pPr marL="1831975">
              <a:tabLst>
                <a:tab pos="3319463" algn="l"/>
              </a:tabLst>
              <a:defRPr sz="2400">
                <a:solidFill>
                  <a:schemeClr val="tx1"/>
                </a:solidFill>
                <a:latin typeface="Times New Roman" panose="02020603050405020304" pitchFamily="18" charset="0"/>
              </a:defRPr>
            </a:lvl2pPr>
            <a:lvl3pPr marL="1946275">
              <a:tabLst>
                <a:tab pos="3319463" algn="l"/>
              </a:tabLst>
              <a:defRPr sz="2400">
                <a:solidFill>
                  <a:schemeClr val="tx1"/>
                </a:solidFill>
                <a:latin typeface="Times New Roman" panose="02020603050405020304" pitchFamily="18" charset="0"/>
              </a:defRPr>
            </a:lvl3pPr>
            <a:lvl4pPr marL="2060575">
              <a:tabLst>
                <a:tab pos="3319463" algn="l"/>
              </a:tabLst>
              <a:defRPr sz="2400">
                <a:solidFill>
                  <a:schemeClr val="tx1"/>
                </a:solidFill>
                <a:latin typeface="Times New Roman" panose="02020603050405020304" pitchFamily="18" charset="0"/>
              </a:defRPr>
            </a:lvl4pPr>
            <a:lvl5pPr marL="2174875">
              <a:tabLst>
                <a:tab pos="3319463" algn="l"/>
              </a:tabLst>
              <a:defRPr sz="2400">
                <a:solidFill>
                  <a:schemeClr val="tx1"/>
                </a:solidFill>
                <a:latin typeface="Times New Roman" panose="02020603050405020304" pitchFamily="18" charset="0"/>
              </a:defRPr>
            </a:lvl5pPr>
            <a:lvl6pPr marL="2632075" eaLnBrk="0" fontAlgn="base" hangingPunct="0">
              <a:spcBef>
                <a:spcPct val="0"/>
              </a:spcBef>
              <a:spcAft>
                <a:spcPct val="0"/>
              </a:spcAft>
              <a:tabLst>
                <a:tab pos="3319463" algn="l"/>
              </a:tabLst>
              <a:defRPr sz="2400">
                <a:solidFill>
                  <a:schemeClr val="tx1"/>
                </a:solidFill>
                <a:latin typeface="Times New Roman" panose="02020603050405020304" pitchFamily="18" charset="0"/>
              </a:defRPr>
            </a:lvl6pPr>
            <a:lvl7pPr marL="3089275" eaLnBrk="0" fontAlgn="base" hangingPunct="0">
              <a:spcBef>
                <a:spcPct val="0"/>
              </a:spcBef>
              <a:spcAft>
                <a:spcPct val="0"/>
              </a:spcAft>
              <a:tabLst>
                <a:tab pos="3319463" algn="l"/>
              </a:tabLst>
              <a:defRPr sz="2400">
                <a:solidFill>
                  <a:schemeClr val="tx1"/>
                </a:solidFill>
                <a:latin typeface="Times New Roman" panose="02020603050405020304" pitchFamily="18" charset="0"/>
              </a:defRPr>
            </a:lvl7pPr>
            <a:lvl8pPr marL="3546475" eaLnBrk="0" fontAlgn="base" hangingPunct="0">
              <a:spcBef>
                <a:spcPct val="0"/>
              </a:spcBef>
              <a:spcAft>
                <a:spcPct val="0"/>
              </a:spcAft>
              <a:tabLst>
                <a:tab pos="3319463" algn="l"/>
              </a:tabLst>
              <a:defRPr sz="2400">
                <a:solidFill>
                  <a:schemeClr val="tx1"/>
                </a:solidFill>
                <a:latin typeface="Times New Roman" panose="02020603050405020304" pitchFamily="18" charset="0"/>
              </a:defRPr>
            </a:lvl8pPr>
            <a:lvl9pPr marL="4003675" eaLnBrk="0" fontAlgn="base" hangingPunct="0">
              <a:spcBef>
                <a:spcPct val="0"/>
              </a:spcBef>
              <a:spcAft>
                <a:spcPct val="0"/>
              </a:spcAft>
              <a:tabLst>
                <a:tab pos="3319463" algn="l"/>
              </a:tabLst>
              <a:defRPr sz="2400">
                <a:solidFill>
                  <a:schemeClr val="tx1"/>
                </a:solidFill>
                <a:latin typeface="Times New Roman" panose="02020603050405020304" pitchFamily="18" charset="0"/>
              </a:defRPr>
            </a:lvl9pPr>
          </a:lstStyle>
          <a:p>
            <a:pPr>
              <a:spcBef>
                <a:spcPct val="50000"/>
              </a:spcBef>
            </a:pPr>
            <a:r>
              <a:rPr lang="en-US" altLang="en-US" sz="2200" dirty="0">
                <a:solidFill>
                  <a:srgbClr val="FF0000"/>
                </a:solidFill>
                <a:latin typeface="Bookman Old Style" panose="02050604050505020204" pitchFamily="18" charset="0"/>
                <a:cs typeface="Times New Roman" panose="02020603050405020304" pitchFamily="18" charset="0"/>
              </a:rPr>
              <a:t>Property 2: </a:t>
            </a:r>
            <a:r>
              <a:rPr lang="en-US" altLang="en-US" sz="2200" dirty="0">
                <a:latin typeface="Bookman Old Style" panose="02050604050505020204" pitchFamily="18" charset="0"/>
                <a:cs typeface="Times New Roman" panose="02020603050405020304" pitchFamily="18" charset="0"/>
              </a:rPr>
              <a:t>Consider a Jackson network comprising </a:t>
            </a:r>
            <a:r>
              <a:rPr lang="en-US" altLang="en-US" sz="2200" i="1" dirty="0">
                <a:latin typeface="Bookman Old Style" panose="02050604050505020204" pitchFamily="18" charset="0"/>
                <a:cs typeface="Times New Roman" panose="02020603050405020304" pitchFamily="18" charset="0"/>
              </a:rPr>
              <a:t>k</a:t>
            </a:r>
            <a:r>
              <a:rPr lang="en-US" altLang="en-US" sz="2200" dirty="0">
                <a:latin typeface="Bookman Old Style" panose="02050604050505020204" pitchFamily="18" charset="0"/>
                <a:cs typeface="Times New Roman" panose="02020603050405020304" pitchFamily="18" charset="0"/>
              </a:rPr>
              <a:t> nodes.  Let </a:t>
            </a:r>
            <a:r>
              <a:rPr lang="en-US" altLang="en-US" sz="2200" i="1" dirty="0">
                <a:latin typeface="Bookman Old Style" panose="02050604050505020204" pitchFamily="18" charset="0"/>
                <a:cs typeface="Times New Roman" panose="02020603050405020304" pitchFamily="18" charset="0"/>
              </a:rPr>
              <a:t>N</a:t>
            </a:r>
            <a:r>
              <a:rPr lang="en-US" altLang="en-US" sz="2200" i="1" baseline="-25000" dirty="0">
                <a:latin typeface="Bookman Old Style" panose="02050604050505020204" pitchFamily="18" charset="0"/>
                <a:cs typeface="Times New Roman" panose="02020603050405020304" pitchFamily="18" charset="0"/>
              </a:rPr>
              <a:t>i</a:t>
            </a:r>
            <a:r>
              <a:rPr lang="en-US" altLang="en-US" sz="2200" dirty="0">
                <a:latin typeface="Bookman Old Style" panose="02050604050505020204" pitchFamily="18" charset="0"/>
                <a:cs typeface="Times New Roman" panose="02020603050405020304" pitchFamily="18" charset="0"/>
              </a:rPr>
              <a:t> denote a random variable indicating the number of jobs at node </a:t>
            </a:r>
            <a:r>
              <a:rPr lang="en-US" altLang="en-US" sz="2200" i="1" dirty="0" err="1">
                <a:latin typeface="Bookman Old Style" panose="02050604050505020204" pitchFamily="18" charset="0"/>
                <a:cs typeface="Times New Roman" panose="02020603050405020304" pitchFamily="18" charset="0"/>
              </a:rPr>
              <a:t>i</a:t>
            </a:r>
            <a:r>
              <a:rPr lang="en-US" altLang="en-US" sz="2200" dirty="0">
                <a:latin typeface="Bookman Old Style" panose="02050604050505020204" pitchFamily="18" charset="0"/>
                <a:cs typeface="Times New Roman" panose="02020603050405020304" pitchFamily="18" charset="0"/>
              </a:rPr>
              <a:t> (the number in the queue plus the number in service). Then,</a:t>
            </a:r>
          </a:p>
          <a:p>
            <a:pPr algn="ctr">
              <a:spcBef>
                <a:spcPct val="50000"/>
              </a:spcBef>
            </a:pPr>
            <a:r>
              <a:rPr lang="en-US" altLang="en-US" sz="2200" dirty="0" err="1">
                <a:latin typeface="Bookman Old Style" panose="02050604050505020204" pitchFamily="18" charset="0"/>
                <a:cs typeface="Times New Roman" panose="02020603050405020304" pitchFamily="18" charset="0"/>
              </a:rPr>
              <a:t>Pr</a:t>
            </a:r>
            <a:r>
              <a:rPr lang="en-US" altLang="en-US" sz="2200" dirty="0">
                <a:latin typeface="Bookman Old Style" panose="02050604050505020204" pitchFamily="18" charset="0"/>
                <a:cs typeface="Times New Roman" panose="02020603050405020304" pitchFamily="18" charset="0"/>
              </a:rPr>
              <a:t>{ </a:t>
            </a:r>
            <a:r>
              <a:rPr lang="en-US" altLang="en-US" sz="2200" i="1" dirty="0">
                <a:latin typeface="Bookman Old Style" panose="02050604050505020204" pitchFamily="18" charset="0"/>
                <a:cs typeface="Times New Roman" panose="02020603050405020304" pitchFamily="18" charset="0"/>
              </a:rPr>
              <a:t>N</a:t>
            </a:r>
            <a:r>
              <a:rPr lang="en-US" altLang="en-US" sz="2200" baseline="-25000" dirty="0">
                <a:latin typeface="Bookman Old Style" panose="02050604050505020204" pitchFamily="18" charset="0"/>
                <a:cs typeface="Times New Roman" panose="02020603050405020304" pitchFamily="18" charset="0"/>
              </a:rPr>
              <a:t>1</a:t>
            </a:r>
            <a:r>
              <a:rPr lang="en-US" altLang="en-US" sz="2200" dirty="0">
                <a:latin typeface="Bookman Old Style" panose="02050604050505020204" pitchFamily="18" charset="0"/>
                <a:cs typeface="Times New Roman" panose="02020603050405020304" pitchFamily="18" charset="0"/>
              </a:rPr>
              <a:t> = </a:t>
            </a:r>
            <a:r>
              <a:rPr lang="en-US" altLang="en-US" sz="2200" i="1" dirty="0">
                <a:latin typeface="Bookman Old Style" panose="02050604050505020204" pitchFamily="18" charset="0"/>
                <a:cs typeface="Times New Roman" panose="02020603050405020304" pitchFamily="18" charset="0"/>
              </a:rPr>
              <a:t>n</a:t>
            </a:r>
            <a:r>
              <a:rPr lang="en-US" altLang="en-US" sz="2200" baseline="-25000" dirty="0">
                <a:latin typeface="Bookman Old Style" panose="02050604050505020204" pitchFamily="18" charset="0"/>
                <a:cs typeface="Times New Roman" panose="02020603050405020304" pitchFamily="18" charset="0"/>
              </a:rPr>
              <a:t>1</a:t>
            </a:r>
            <a:r>
              <a:rPr lang="en-US" altLang="en-US" sz="2200" dirty="0">
                <a:latin typeface="Bookman Old Style" panose="02050604050505020204" pitchFamily="18" charset="0"/>
                <a:cs typeface="Times New Roman" panose="02020603050405020304" pitchFamily="18" charset="0"/>
              </a:rPr>
              <a:t>, …, </a:t>
            </a:r>
            <a:r>
              <a:rPr lang="en-US" altLang="en-US" sz="2200" i="1" dirty="0">
                <a:latin typeface="Bookman Old Style" panose="02050604050505020204" pitchFamily="18" charset="0"/>
                <a:cs typeface="Times New Roman" panose="02020603050405020304" pitchFamily="18" charset="0"/>
              </a:rPr>
              <a:t>N</a:t>
            </a:r>
            <a:r>
              <a:rPr lang="en-US" altLang="en-US" sz="2200" i="1" baseline="-25000" dirty="0">
                <a:latin typeface="Bookman Old Style" panose="02050604050505020204" pitchFamily="18" charset="0"/>
                <a:cs typeface="Times New Roman" panose="02020603050405020304" pitchFamily="18" charset="0"/>
              </a:rPr>
              <a:t>m</a:t>
            </a:r>
            <a:r>
              <a:rPr lang="en-US" altLang="en-US" sz="2200" dirty="0">
                <a:latin typeface="Bookman Old Style" panose="02050604050505020204" pitchFamily="18" charset="0"/>
                <a:cs typeface="Times New Roman" panose="02020603050405020304" pitchFamily="18" charset="0"/>
              </a:rPr>
              <a:t> = </a:t>
            </a:r>
            <a:r>
              <a:rPr lang="en-US" altLang="en-US" sz="2200" i="1" dirty="0">
                <a:latin typeface="Bookman Old Style" panose="02050604050505020204" pitchFamily="18" charset="0"/>
                <a:cs typeface="Times New Roman" panose="02020603050405020304" pitchFamily="18" charset="0"/>
              </a:rPr>
              <a:t>n</a:t>
            </a:r>
            <a:r>
              <a:rPr lang="en-US" altLang="en-US" sz="2200" i="1" baseline="-25000" dirty="0">
                <a:latin typeface="Bookman Old Style" panose="02050604050505020204" pitchFamily="18" charset="0"/>
                <a:cs typeface="Times New Roman" panose="02020603050405020304" pitchFamily="18" charset="0"/>
              </a:rPr>
              <a:t>m</a:t>
            </a:r>
            <a:r>
              <a:rPr lang="en-US" altLang="en-US" sz="1200" i="1" baseline="-25000" dirty="0">
                <a:latin typeface="Bookman Old Style" panose="02050604050505020204" pitchFamily="18" charset="0"/>
                <a:cs typeface="Times New Roman" panose="02020603050405020304" pitchFamily="18" charset="0"/>
              </a:rPr>
              <a:t> </a:t>
            </a:r>
            <a:r>
              <a:rPr lang="en-US" altLang="en-US" sz="2200" dirty="0">
                <a:latin typeface="Bookman Old Style" panose="02050604050505020204" pitchFamily="18" charset="0"/>
                <a:cs typeface="Times New Roman" panose="02020603050405020304" pitchFamily="18" charset="0"/>
              </a:rPr>
              <a:t>} = </a:t>
            </a:r>
            <a:r>
              <a:rPr lang="en-US" altLang="en-US" sz="2200" dirty="0" err="1">
                <a:latin typeface="Bookman Old Style" panose="02050604050505020204" pitchFamily="18" charset="0"/>
              </a:rPr>
              <a:t>Pr</a:t>
            </a:r>
            <a:r>
              <a:rPr lang="en-US" altLang="en-US" sz="2200" dirty="0">
                <a:latin typeface="Bookman Old Style" panose="02050604050505020204" pitchFamily="18" charset="0"/>
              </a:rPr>
              <a:t>{ </a:t>
            </a:r>
            <a:r>
              <a:rPr lang="en-US" altLang="en-US" sz="2200" i="1" dirty="0">
                <a:latin typeface="Bookman Old Style" panose="02050604050505020204" pitchFamily="18" charset="0"/>
              </a:rPr>
              <a:t>N</a:t>
            </a:r>
            <a:r>
              <a:rPr lang="en-US" altLang="en-US" sz="2200" baseline="-25000" dirty="0">
                <a:latin typeface="Bookman Old Style" panose="02050604050505020204" pitchFamily="18" charset="0"/>
              </a:rPr>
              <a:t>1</a:t>
            </a:r>
            <a:r>
              <a:rPr lang="en-US" altLang="en-US" sz="2200" dirty="0">
                <a:latin typeface="Bookman Old Style" panose="02050604050505020204" pitchFamily="18" charset="0"/>
              </a:rPr>
              <a:t> = </a:t>
            </a:r>
            <a:r>
              <a:rPr lang="en-US" altLang="en-US" sz="2200" i="1" dirty="0">
                <a:latin typeface="Bookman Old Style" panose="02050604050505020204" pitchFamily="18" charset="0"/>
              </a:rPr>
              <a:t>n</a:t>
            </a:r>
            <a:r>
              <a:rPr lang="en-US" altLang="en-US" sz="2200" baseline="-25000" dirty="0">
                <a:latin typeface="Bookman Old Style" panose="02050604050505020204" pitchFamily="18" charset="0"/>
              </a:rPr>
              <a:t>1</a:t>
            </a:r>
            <a:r>
              <a:rPr lang="en-US" altLang="en-US" sz="2200" dirty="0">
                <a:latin typeface="Bookman Old Style" panose="02050604050505020204" pitchFamily="18" charset="0"/>
              </a:rPr>
              <a:t>} </a:t>
            </a:r>
            <a:r>
              <a:rPr lang="en-US" altLang="en-US" sz="2200" dirty="0">
                <a:latin typeface="Bookman Old Style" panose="02050604050505020204" pitchFamily="18" charset="0"/>
                <a:sym typeface="Symbol" panose="05050102010706020507" pitchFamily="18" charset="2"/>
              </a:rPr>
              <a:t> </a:t>
            </a:r>
            <a:r>
              <a:rPr lang="en-US" altLang="en-US" sz="4400" baseline="10000" dirty="0">
                <a:latin typeface="Bookman Old Style" panose="02050604050505020204" pitchFamily="18" charset="0"/>
              </a:rPr>
              <a:t>…</a:t>
            </a:r>
            <a:r>
              <a:rPr lang="en-US" altLang="en-US" sz="2200" dirty="0">
                <a:latin typeface="Bookman Old Style" panose="02050604050505020204" pitchFamily="18" charset="0"/>
              </a:rPr>
              <a:t> </a:t>
            </a:r>
            <a:r>
              <a:rPr lang="en-US" altLang="en-US" sz="2200" dirty="0">
                <a:latin typeface="Bookman Old Style" panose="02050604050505020204" pitchFamily="18" charset="0"/>
                <a:sym typeface="Symbol" panose="05050102010706020507" pitchFamily="18" charset="2"/>
              </a:rPr>
              <a:t> </a:t>
            </a:r>
            <a:r>
              <a:rPr lang="en-US" altLang="en-US" sz="2200" dirty="0" err="1">
                <a:latin typeface="Bookman Old Style" panose="02050604050505020204" pitchFamily="18" charset="0"/>
                <a:sym typeface="Symbol" panose="05050102010706020507" pitchFamily="18" charset="2"/>
              </a:rPr>
              <a:t>Pr</a:t>
            </a:r>
            <a:r>
              <a:rPr lang="en-US" altLang="en-US" sz="2200" dirty="0">
                <a:latin typeface="Bookman Old Style" panose="02050604050505020204" pitchFamily="18" charset="0"/>
                <a:sym typeface="Symbol" panose="05050102010706020507" pitchFamily="18" charset="2"/>
              </a:rPr>
              <a:t>{ </a:t>
            </a:r>
            <a:r>
              <a:rPr lang="en-US" altLang="en-US" sz="2200" i="1" dirty="0">
                <a:latin typeface="Bookman Old Style" panose="02050604050505020204" pitchFamily="18" charset="0"/>
              </a:rPr>
              <a:t>N</a:t>
            </a:r>
            <a:r>
              <a:rPr lang="en-US" altLang="en-US" sz="2200" i="1" baseline="-25000" dirty="0">
                <a:latin typeface="Bookman Old Style" panose="02050604050505020204" pitchFamily="18" charset="0"/>
              </a:rPr>
              <a:t>m</a:t>
            </a:r>
            <a:r>
              <a:rPr lang="en-US" altLang="en-US" sz="2200" dirty="0">
                <a:latin typeface="Bookman Old Style" panose="02050604050505020204" pitchFamily="18" charset="0"/>
              </a:rPr>
              <a:t> = </a:t>
            </a:r>
            <a:r>
              <a:rPr lang="en-US" altLang="en-US" sz="2200" i="1" dirty="0">
                <a:latin typeface="Bookman Old Style" panose="02050604050505020204" pitchFamily="18" charset="0"/>
              </a:rPr>
              <a:t>n</a:t>
            </a:r>
            <a:r>
              <a:rPr lang="en-US" altLang="en-US" sz="2200" i="1" baseline="-25000" dirty="0">
                <a:latin typeface="Bookman Old Style" panose="02050604050505020204" pitchFamily="18" charset="0"/>
              </a:rPr>
              <a:t>m</a:t>
            </a:r>
            <a:r>
              <a:rPr lang="en-US" altLang="en-US" sz="2000" i="1" baseline="-25000" dirty="0">
                <a:latin typeface="Bookman Old Style" panose="02050604050505020204" pitchFamily="18" charset="0"/>
              </a:rPr>
              <a:t> </a:t>
            </a:r>
            <a:r>
              <a:rPr lang="en-US" altLang="en-US" sz="2200" dirty="0">
                <a:latin typeface="Bookman Old Style" panose="02050604050505020204" pitchFamily="18" charset="0"/>
              </a:rPr>
              <a:t>} </a:t>
            </a:r>
            <a:endParaRPr lang="en-US" altLang="en-US" sz="2200" dirty="0">
              <a:latin typeface="Bookman Old Style" panose="02050604050505020204" pitchFamily="18" charset="0"/>
              <a:cs typeface="Times New Roman" panose="02020603050405020304" pitchFamily="18" charset="0"/>
            </a:endParaRPr>
          </a:p>
          <a:p>
            <a:pPr>
              <a:spcBef>
                <a:spcPct val="50000"/>
              </a:spcBef>
            </a:pPr>
            <a:r>
              <a:rPr lang="en-US" altLang="en-US" sz="2200" dirty="0">
                <a:latin typeface="Bookman Old Style" panose="02050604050505020204" pitchFamily="18" charset="0"/>
                <a:cs typeface="Times New Roman" panose="02020603050405020304" pitchFamily="18" charset="0"/>
              </a:rPr>
              <a:t>and </a:t>
            </a:r>
          </a:p>
          <a:p>
            <a:pPr>
              <a:lnSpc>
                <a:spcPct val="130000"/>
              </a:lnSpc>
            </a:pPr>
            <a:r>
              <a:rPr lang="en-US" altLang="en-US" dirty="0">
                <a:sym typeface="Symbol" panose="05050102010706020507" pitchFamily="18" charset="2"/>
              </a:rPr>
              <a:t>      </a:t>
            </a:r>
            <a:r>
              <a:rPr lang="en-US" altLang="en-US" dirty="0" err="1">
                <a:sym typeface="Symbol" panose="05050102010706020507" pitchFamily="18" charset="2"/>
              </a:rPr>
              <a:t>Pr</a:t>
            </a:r>
            <a:r>
              <a:rPr lang="en-US" altLang="en-US" dirty="0">
                <a:sym typeface="Symbol" panose="05050102010706020507" pitchFamily="18" charset="2"/>
              </a:rPr>
              <a:t>{</a:t>
            </a:r>
            <a:r>
              <a:rPr lang="en-US" altLang="en-US" sz="1200" dirty="0">
                <a:sym typeface="Symbol" panose="05050102010706020507" pitchFamily="18" charset="2"/>
              </a:rPr>
              <a:t> </a:t>
            </a:r>
            <a:r>
              <a:rPr lang="en-US" altLang="en-US" i="1" dirty="0"/>
              <a:t>N</a:t>
            </a:r>
            <a:r>
              <a:rPr lang="en-US" altLang="en-US" i="1" baseline="-25000" dirty="0"/>
              <a:t>i</a:t>
            </a:r>
            <a:r>
              <a:rPr lang="en-US" altLang="en-US" dirty="0"/>
              <a:t> = </a:t>
            </a:r>
            <a:r>
              <a:rPr lang="en-US" altLang="en-US" i="1" dirty="0" err="1"/>
              <a:t>n</a:t>
            </a:r>
            <a:r>
              <a:rPr lang="en-US" altLang="en-US" i="1" baseline="-25000" dirty="0" err="1"/>
              <a:t>i</a:t>
            </a:r>
            <a:r>
              <a:rPr lang="en-US" altLang="en-US" dirty="0"/>
              <a:t>} for all </a:t>
            </a:r>
            <a:r>
              <a:rPr lang="en-US" altLang="en-US" i="1" dirty="0" err="1"/>
              <a:t>n</a:t>
            </a:r>
            <a:r>
              <a:rPr lang="en-US" altLang="en-US" i="1" baseline="-25000" dirty="0" err="1"/>
              <a:t>i</a:t>
            </a:r>
            <a:r>
              <a:rPr lang="en-US" altLang="en-US" dirty="0"/>
              <a:t> = 0, 1, … can be calculated using the equations for independent  </a:t>
            </a:r>
            <a:r>
              <a:rPr lang="en-US" altLang="en-US" i="1" dirty="0"/>
              <a:t>M/M/s </a:t>
            </a:r>
            <a:r>
              <a:rPr lang="en-US" altLang="en-US" dirty="0"/>
              <a:t> seen previously.</a:t>
            </a:r>
          </a:p>
        </p:txBody>
      </p:sp>
    </p:spTree>
    <p:extLst>
      <p:ext uri="{BB962C8B-B14F-4D97-AF65-F5344CB8AC3E}">
        <p14:creationId xmlns:p14="http://schemas.microsoft.com/office/powerpoint/2010/main" val="1666838725"/>
      </p:ext>
    </p:extLst>
  </p:cSld>
  <p:clrMapOvr>
    <a:masterClrMapping/>
  </p:clrMapOvr>
  <p:transition>
    <p:pull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98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6"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49D48-02CD-4A8A-8C58-FE0F9930D300}"/>
              </a:ext>
            </a:extLst>
          </p:cNvPr>
          <p:cNvSpPr>
            <a:spLocks noGrp="1"/>
          </p:cNvSpPr>
          <p:nvPr>
            <p:ph type="title"/>
          </p:nvPr>
        </p:nvSpPr>
        <p:spPr/>
        <p:txBody>
          <a:bodyPr/>
          <a:lstStyle/>
          <a:p>
            <a:r>
              <a:rPr lang="en-US" dirty="0"/>
              <a:t>Queueing Networks</a:t>
            </a:r>
          </a:p>
        </p:txBody>
      </p:sp>
      <p:sp>
        <p:nvSpPr>
          <p:cNvPr id="3" name="Content Placeholder 2">
            <a:extLst>
              <a:ext uri="{FF2B5EF4-FFF2-40B4-BE49-F238E27FC236}">
                <a16:creationId xmlns:a16="http://schemas.microsoft.com/office/drawing/2014/main" id="{A50C4BBF-3B1F-41EE-9827-D5023C58915F}"/>
              </a:ext>
            </a:extLst>
          </p:cNvPr>
          <p:cNvSpPr>
            <a:spLocks noGrp="1"/>
          </p:cNvSpPr>
          <p:nvPr>
            <p:ph sz="quarter" idx="1"/>
          </p:nvPr>
        </p:nvSpPr>
        <p:spPr/>
        <p:txBody>
          <a:bodyPr/>
          <a:lstStyle/>
          <a:p>
            <a:r>
              <a:rPr lang="en-US" altLang="en-US" dirty="0"/>
              <a:t>A queueing network is a system composed of several interconnected stations, each with a queue.</a:t>
            </a:r>
          </a:p>
          <a:p>
            <a:endParaRPr lang="en-US" altLang="en-US" dirty="0"/>
          </a:p>
          <a:p>
            <a:r>
              <a:rPr lang="en-US" altLang="en-US" dirty="0"/>
              <a:t>Customers, upon the completion of their service at a station, moves to another station for additional service or leave the system according some </a:t>
            </a:r>
            <a:r>
              <a:rPr lang="en-US" altLang="en-US" b="1" dirty="0"/>
              <a:t>routing rules </a:t>
            </a:r>
            <a:r>
              <a:rPr lang="en-US" altLang="en-US" dirty="0"/>
              <a:t>(deterministic or probabilistic).</a:t>
            </a:r>
          </a:p>
          <a:p>
            <a:endParaRPr lang="en-US" dirty="0"/>
          </a:p>
        </p:txBody>
      </p:sp>
      <p:sp>
        <p:nvSpPr>
          <p:cNvPr id="57346" name="Espace réservé du numéro de diapositive 4">
            <a:extLst>
              <a:ext uri="{FF2B5EF4-FFF2-40B4-BE49-F238E27FC236}">
                <a16:creationId xmlns:a16="http://schemas.microsoft.com/office/drawing/2014/main" id="{44F48510-DFDB-4F66-91DA-1935BC724C8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8E7B5F97-76FA-4F5B-AEEB-27A87DAC1DC9}" type="slidenum">
              <a:rPr lang="en-US" altLang="en-US" sz="1200">
                <a:solidFill>
                  <a:schemeClr val="folHlink"/>
                </a:solidFill>
              </a:rPr>
              <a:pPr/>
              <a:t>2</a:t>
            </a:fld>
            <a:endParaRPr lang="en-US" altLang="en-US" sz="1200">
              <a:solidFill>
                <a:schemeClr val="folHlink"/>
              </a:solidFill>
            </a:endParaRPr>
          </a:p>
        </p:txBody>
      </p:sp>
      <p:pic>
        <p:nvPicPr>
          <p:cNvPr id="57350" name="Picture 7">
            <a:extLst>
              <a:ext uri="{FF2B5EF4-FFF2-40B4-BE49-F238E27FC236}">
                <a16:creationId xmlns:a16="http://schemas.microsoft.com/office/drawing/2014/main" id="{0726749A-0D7C-4066-B4D2-BEB59B270FF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5150" y="4221163"/>
            <a:ext cx="4772025" cy="211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4732782"/>
      </p:ext>
    </p:extLst>
  </p:cSld>
  <p:clrMapOvr>
    <a:masterClrMapping/>
  </p:clrMapOvr>
  <p:transition>
    <p:pull dir="d"/>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endParaRPr lang="en-US"/>
          </a:p>
        </p:txBody>
      </p:sp>
      <p:sp>
        <p:nvSpPr>
          <p:cNvPr id="4" name="Slide Number Placeholder 3"/>
          <p:cNvSpPr>
            <a:spLocks noGrp="1"/>
          </p:cNvSpPr>
          <p:nvPr>
            <p:ph type="sldNum" sz="quarter" idx="12"/>
          </p:nvPr>
        </p:nvSpPr>
        <p:spPr/>
        <p:txBody>
          <a:bodyPr/>
          <a:lstStyle/>
          <a:p>
            <a:pPr>
              <a:defRPr/>
            </a:pPr>
            <a:fld id="{F208343D-CA57-4FFD-885D-7C7C191369FA}" type="slidenum">
              <a:rPr lang="he-IL" altLang="en-US" smtClean="0"/>
              <a:pPr>
                <a:defRPr/>
              </a:pPr>
              <a:t>20</a:t>
            </a:fld>
            <a:endParaRPr lang="en-US" altLang="en-US"/>
          </a:p>
        </p:txBody>
      </p:sp>
      <p:pic>
        <p:nvPicPr>
          <p:cNvPr id="5" name="Picture 4"/>
          <p:cNvPicPr>
            <a:picLocks noChangeAspect="1"/>
          </p:cNvPicPr>
          <p:nvPr/>
        </p:nvPicPr>
        <p:blipFill>
          <a:blip r:embed="rId2"/>
          <a:stretch>
            <a:fillRect/>
          </a:stretch>
        </p:blipFill>
        <p:spPr>
          <a:xfrm>
            <a:off x="543753" y="1158737"/>
            <a:ext cx="7500563" cy="5285094"/>
          </a:xfrm>
          <a:prstGeom prst="rect">
            <a:avLst/>
          </a:prstGeom>
        </p:spPr>
      </p:pic>
    </p:spTree>
    <p:extLst>
      <p:ext uri="{BB962C8B-B14F-4D97-AF65-F5344CB8AC3E}">
        <p14:creationId xmlns:p14="http://schemas.microsoft.com/office/powerpoint/2010/main" val="1298046495"/>
      </p:ext>
    </p:extLst>
  </p:cSld>
  <p:clrMapOvr>
    <a:masterClrMapping/>
  </p:clrMapOvr>
  <p:transition>
    <p:pull dir="d"/>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6" name="Content Placeholder 5"/>
          <p:cNvPicPr>
            <a:picLocks noGrp="1" noChangeAspect="1"/>
          </p:cNvPicPr>
          <p:nvPr>
            <p:ph sz="quarter" idx="1"/>
          </p:nvPr>
        </p:nvPicPr>
        <p:blipFill>
          <a:blip r:embed="rId2"/>
          <a:stretch>
            <a:fillRect/>
          </a:stretch>
        </p:blipFill>
        <p:spPr>
          <a:xfrm>
            <a:off x="135443" y="1073839"/>
            <a:ext cx="3178101" cy="566531"/>
          </a:xfrm>
          <a:prstGeom prst="rect">
            <a:avLst/>
          </a:prstGeom>
        </p:spPr>
      </p:pic>
      <p:sp>
        <p:nvSpPr>
          <p:cNvPr id="4" name="Slide Number Placeholder 3"/>
          <p:cNvSpPr>
            <a:spLocks noGrp="1"/>
          </p:cNvSpPr>
          <p:nvPr>
            <p:ph type="sldNum" sz="quarter" idx="12"/>
          </p:nvPr>
        </p:nvSpPr>
        <p:spPr/>
        <p:txBody>
          <a:bodyPr/>
          <a:lstStyle/>
          <a:p>
            <a:pPr>
              <a:defRPr/>
            </a:pPr>
            <a:fld id="{F208343D-CA57-4FFD-885D-7C7C191369FA}" type="slidenum">
              <a:rPr lang="he-IL" altLang="en-US" smtClean="0"/>
              <a:pPr>
                <a:defRPr/>
              </a:pPr>
              <a:t>21</a:t>
            </a:fld>
            <a:endParaRPr lang="en-US" altLang="en-US"/>
          </a:p>
        </p:txBody>
      </p:sp>
      <p:pic>
        <p:nvPicPr>
          <p:cNvPr id="5" name="Picture 4"/>
          <p:cNvPicPr>
            <a:picLocks noChangeAspect="1"/>
          </p:cNvPicPr>
          <p:nvPr/>
        </p:nvPicPr>
        <p:blipFill>
          <a:blip r:embed="rId3"/>
          <a:stretch>
            <a:fillRect/>
          </a:stretch>
        </p:blipFill>
        <p:spPr>
          <a:xfrm>
            <a:off x="5481772" y="-11575"/>
            <a:ext cx="3662228" cy="2580502"/>
          </a:xfrm>
          <a:prstGeom prst="rect">
            <a:avLst/>
          </a:prstGeom>
        </p:spPr>
      </p:pic>
      <p:pic>
        <p:nvPicPr>
          <p:cNvPr id="7" name="Picture 6"/>
          <p:cNvPicPr>
            <a:picLocks noChangeAspect="1"/>
          </p:cNvPicPr>
          <p:nvPr/>
        </p:nvPicPr>
        <p:blipFill>
          <a:blip r:embed="rId4"/>
          <a:stretch>
            <a:fillRect/>
          </a:stretch>
        </p:blipFill>
        <p:spPr>
          <a:xfrm>
            <a:off x="214751" y="1763415"/>
            <a:ext cx="3724275" cy="295275"/>
          </a:xfrm>
          <a:prstGeom prst="rect">
            <a:avLst/>
          </a:prstGeom>
        </p:spPr>
      </p:pic>
      <p:pic>
        <p:nvPicPr>
          <p:cNvPr id="8" name="Picture 7"/>
          <p:cNvPicPr>
            <a:picLocks noChangeAspect="1"/>
          </p:cNvPicPr>
          <p:nvPr/>
        </p:nvPicPr>
        <p:blipFill>
          <a:blip r:embed="rId5"/>
          <a:stretch>
            <a:fillRect/>
          </a:stretch>
        </p:blipFill>
        <p:spPr>
          <a:xfrm>
            <a:off x="3313544" y="2144898"/>
            <a:ext cx="1028700" cy="342900"/>
          </a:xfrm>
          <a:prstGeom prst="rect">
            <a:avLst/>
          </a:prstGeom>
        </p:spPr>
      </p:pic>
      <p:pic>
        <p:nvPicPr>
          <p:cNvPr id="9" name="Picture 8"/>
          <p:cNvPicPr>
            <a:picLocks noChangeAspect="1"/>
          </p:cNvPicPr>
          <p:nvPr/>
        </p:nvPicPr>
        <p:blipFill>
          <a:blip r:embed="rId6"/>
          <a:stretch>
            <a:fillRect/>
          </a:stretch>
        </p:blipFill>
        <p:spPr>
          <a:xfrm>
            <a:off x="540233" y="2964049"/>
            <a:ext cx="1304925" cy="333375"/>
          </a:xfrm>
          <a:prstGeom prst="rect">
            <a:avLst/>
          </a:prstGeom>
        </p:spPr>
      </p:pic>
      <p:pic>
        <p:nvPicPr>
          <p:cNvPr id="10" name="Picture 9"/>
          <p:cNvPicPr>
            <a:picLocks noChangeAspect="1"/>
          </p:cNvPicPr>
          <p:nvPr/>
        </p:nvPicPr>
        <p:blipFill>
          <a:blip r:embed="rId7"/>
          <a:stretch>
            <a:fillRect/>
          </a:stretch>
        </p:blipFill>
        <p:spPr>
          <a:xfrm>
            <a:off x="540233" y="3572358"/>
            <a:ext cx="1047750" cy="400050"/>
          </a:xfrm>
          <a:prstGeom prst="rect">
            <a:avLst/>
          </a:prstGeom>
        </p:spPr>
      </p:pic>
      <p:pic>
        <p:nvPicPr>
          <p:cNvPr id="11" name="Picture 10"/>
          <p:cNvPicPr>
            <a:picLocks noChangeAspect="1"/>
          </p:cNvPicPr>
          <p:nvPr/>
        </p:nvPicPr>
        <p:blipFill>
          <a:blip r:embed="rId8"/>
          <a:stretch>
            <a:fillRect/>
          </a:stretch>
        </p:blipFill>
        <p:spPr>
          <a:xfrm>
            <a:off x="540233" y="4073713"/>
            <a:ext cx="1924050" cy="762000"/>
          </a:xfrm>
          <a:prstGeom prst="rect">
            <a:avLst/>
          </a:prstGeom>
        </p:spPr>
      </p:pic>
      <p:pic>
        <p:nvPicPr>
          <p:cNvPr id="12" name="Picture 11"/>
          <p:cNvPicPr>
            <a:picLocks noChangeAspect="1"/>
          </p:cNvPicPr>
          <p:nvPr/>
        </p:nvPicPr>
        <p:blipFill>
          <a:blip r:embed="rId9"/>
          <a:stretch>
            <a:fillRect/>
          </a:stretch>
        </p:blipFill>
        <p:spPr>
          <a:xfrm>
            <a:off x="540233" y="4989413"/>
            <a:ext cx="1085850" cy="704850"/>
          </a:xfrm>
          <a:prstGeom prst="rect">
            <a:avLst/>
          </a:prstGeom>
        </p:spPr>
      </p:pic>
      <p:pic>
        <p:nvPicPr>
          <p:cNvPr id="13" name="Picture 12"/>
          <p:cNvPicPr>
            <a:picLocks noChangeAspect="1"/>
          </p:cNvPicPr>
          <p:nvPr/>
        </p:nvPicPr>
        <p:blipFill>
          <a:blip r:embed="rId10"/>
          <a:stretch>
            <a:fillRect/>
          </a:stretch>
        </p:blipFill>
        <p:spPr>
          <a:xfrm>
            <a:off x="129092" y="5745906"/>
            <a:ext cx="3038475" cy="695325"/>
          </a:xfrm>
          <a:prstGeom prst="rect">
            <a:avLst/>
          </a:prstGeom>
        </p:spPr>
      </p:pic>
      <p:grpSp>
        <p:nvGrpSpPr>
          <p:cNvPr id="22" name="Group 21"/>
          <p:cNvGrpSpPr/>
          <p:nvPr/>
        </p:nvGrpSpPr>
        <p:grpSpPr>
          <a:xfrm>
            <a:off x="2721458" y="2651106"/>
            <a:ext cx="4301863" cy="1451244"/>
            <a:chOff x="3781963" y="5433916"/>
            <a:chExt cx="4301863" cy="1451244"/>
          </a:xfrm>
        </p:grpSpPr>
        <p:sp>
          <p:nvSpPr>
            <p:cNvPr id="16" name="TextBox 15"/>
            <p:cNvSpPr txBox="1"/>
            <p:nvPr/>
          </p:nvSpPr>
          <p:spPr>
            <a:xfrm>
              <a:off x="3781963" y="5553781"/>
              <a:ext cx="662361" cy="461665"/>
            </a:xfrm>
            <a:prstGeom prst="rect">
              <a:avLst/>
            </a:prstGeom>
            <a:noFill/>
          </p:spPr>
          <p:txBody>
            <a:bodyPr wrap="none" rtlCol="0">
              <a:spAutoFit/>
            </a:bodyPr>
            <a:lstStyle/>
            <a:p>
              <a:r>
                <a:rPr lang="en-US" dirty="0"/>
                <a:t>W=</a:t>
              </a:r>
            </a:p>
          </p:txBody>
        </p:sp>
        <p:pic>
          <p:nvPicPr>
            <p:cNvPr id="20" name="Picture 19"/>
            <p:cNvPicPr>
              <a:picLocks noChangeAspect="1"/>
            </p:cNvPicPr>
            <p:nvPr/>
          </p:nvPicPr>
          <p:blipFill>
            <a:blip r:embed="rId11"/>
            <a:stretch>
              <a:fillRect/>
            </a:stretch>
          </p:blipFill>
          <p:spPr>
            <a:xfrm>
              <a:off x="4400345" y="5433916"/>
              <a:ext cx="3683481" cy="683760"/>
            </a:xfrm>
            <a:prstGeom prst="rect">
              <a:avLst/>
            </a:prstGeom>
          </p:spPr>
        </p:pic>
        <p:pic>
          <p:nvPicPr>
            <p:cNvPr id="21" name="Picture 20"/>
            <p:cNvPicPr>
              <a:picLocks noChangeAspect="1"/>
            </p:cNvPicPr>
            <p:nvPr/>
          </p:nvPicPr>
          <p:blipFill>
            <a:blip r:embed="rId12"/>
            <a:stretch>
              <a:fillRect/>
            </a:stretch>
          </p:blipFill>
          <p:spPr>
            <a:xfrm>
              <a:off x="5063407" y="6144836"/>
              <a:ext cx="2763181" cy="740324"/>
            </a:xfrm>
            <a:prstGeom prst="rect">
              <a:avLst/>
            </a:prstGeom>
          </p:spPr>
        </p:pic>
      </p:grpSp>
      <p:grpSp>
        <p:nvGrpSpPr>
          <p:cNvPr id="24" name="Group 23"/>
          <p:cNvGrpSpPr/>
          <p:nvPr/>
        </p:nvGrpSpPr>
        <p:grpSpPr>
          <a:xfrm>
            <a:off x="3115334" y="4360940"/>
            <a:ext cx="1860127" cy="452437"/>
            <a:chOff x="7053464" y="4369501"/>
            <a:chExt cx="1860127" cy="452437"/>
          </a:xfrm>
        </p:grpSpPr>
        <p:graphicFrame>
          <p:nvGraphicFramePr>
            <p:cNvPr id="17" name="Object 4">
              <a:extLst>
                <a:ext uri="{FF2B5EF4-FFF2-40B4-BE49-F238E27FC236}">
                  <a16:creationId xmlns:a16="http://schemas.microsoft.com/office/drawing/2014/main" id="{8C356F87-6FC2-4961-8E7F-F80A37854B3D}"/>
                </a:ext>
              </a:extLst>
            </p:cNvPr>
            <p:cNvGraphicFramePr>
              <a:graphicFrameLocks noChangeAspect="1"/>
            </p:cNvGraphicFramePr>
            <p:nvPr>
              <p:extLst>
                <p:ext uri="{D42A27DB-BD31-4B8C-83A1-F6EECF244321}">
                  <p14:modId xmlns:p14="http://schemas.microsoft.com/office/powerpoint/2010/main" val="1196418245"/>
                </p:ext>
              </p:extLst>
            </p:nvPr>
          </p:nvGraphicFramePr>
          <p:xfrm>
            <a:off x="7053464" y="4369501"/>
            <a:ext cx="782637" cy="452437"/>
          </p:xfrm>
          <a:graphic>
            <a:graphicData uri="http://schemas.openxmlformats.org/presentationml/2006/ole">
              <mc:AlternateContent xmlns:mc="http://schemas.openxmlformats.org/markup-compatibility/2006">
                <mc:Choice xmlns:v="urn:schemas-microsoft-com:vml" Requires="v">
                  <p:oleObj name="Equation" r:id="rId13" imgW="393480" imgH="228600" progId="Equation.DSMT4">
                    <p:embed/>
                  </p:oleObj>
                </mc:Choice>
                <mc:Fallback>
                  <p:oleObj name="Equation" r:id="rId13" imgW="393480" imgH="228600" progId="Equation.DSMT4">
                    <p:embed/>
                    <p:pic>
                      <p:nvPicPr>
                        <p:cNvPr id="0" name=""/>
                        <p:cNvPicPr>
                          <a:picLocks noChangeAspect="1" noChangeArrowheads="1"/>
                        </p:cNvPicPr>
                        <p:nvPr/>
                      </p:nvPicPr>
                      <p:blipFill>
                        <a:blip r:embed="rId14"/>
                        <a:srcRect/>
                        <a:stretch>
                          <a:fillRect/>
                        </a:stretch>
                      </p:blipFill>
                      <p:spPr bwMode="auto">
                        <a:xfrm>
                          <a:off x="7053464" y="4369501"/>
                          <a:ext cx="782637" cy="452437"/>
                        </a:xfrm>
                        <a:prstGeom prst="rect">
                          <a:avLst/>
                        </a:prstGeom>
                        <a:noFill/>
                      </p:spPr>
                    </p:pic>
                  </p:oleObj>
                </mc:Fallback>
              </mc:AlternateContent>
            </a:graphicData>
          </a:graphic>
        </p:graphicFrame>
        <p:pic>
          <p:nvPicPr>
            <p:cNvPr id="23" name="Picture 22"/>
            <p:cNvPicPr>
              <a:picLocks noChangeAspect="1"/>
            </p:cNvPicPr>
            <p:nvPr/>
          </p:nvPicPr>
          <p:blipFill>
            <a:blip r:embed="rId15"/>
            <a:stretch>
              <a:fillRect/>
            </a:stretch>
          </p:blipFill>
          <p:spPr>
            <a:xfrm>
              <a:off x="7844852" y="4369502"/>
              <a:ext cx="1068739" cy="364076"/>
            </a:xfrm>
            <a:prstGeom prst="rect">
              <a:avLst/>
            </a:prstGeom>
          </p:spPr>
        </p:pic>
      </p:grpSp>
      <p:grpSp>
        <p:nvGrpSpPr>
          <p:cNvPr id="31" name="Group 30"/>
          <p:cNvGrpSpPr/>
          <p:nvPr/>
        </p:nvGrpSpPr>
        <p:grpSpPr>
          <a:xfrm>
            <a:off x="3550133" y="4972985"/>
            <a:ext cx="4022101" cy="1891460"/>
            <a:chOff x="2961176" y="2749270"/>
            <a:chExt cx="4022101" cy="1891460"/>
          </a:xfrm>
        </p:grpSpPr>
        <p:graphicFrame>
          <p:nvGraphicFramePr>
            <p:cNvPr id="14" name="Object 4">
              <a:extLst>
                <a:ext uri="{FF2B5EF4-FFF2-40B4-BE49-F238E27FC236}">
                  <a16:creationId xmlns:a16="http://schemas.microsoft.com/office/drawing/2014/main" id="{FA6BD168-65FF-42E7-B3D8-D278AE7F1950}"/>
                </a:ext>
              </a:extLst>
            </p:cNvPr>
            <p:cNvGraphicFramePr>
              <a:graphicFrameLocks noChangeAspect="1"/>
            </p:cNvGraphicFramePr>
            <p:nvPr>
              <p:extLst>
                <p:ext uri="{D42A27DB-BD31-4B8C-83A1-F6EECF244321}">
                  <p14:modId xmlns:p14="http://schemas.microsoft.com/office/powerpoint/2010/main" val="1491954079"/>
                </p:ext>
              </p:extLst>
            </p:nvPr>
          </p:nvGraphicFramePr>
          <p:xfrm>
            <a:off x="3313544" y="3109214"/>
            <a:ext cx="3669733" cy="830792"/>
          </p:xfrm>
          <a:graphic>
            <a:graphicData uri="http://schemas.openxmlformats.org/presentationml/2006/ole">
              <mc:AlternateContent xmlns:mc="http://schemas.openxmlformats.org/markup-compatibility/2006">
                <mc:Choice xmlns:v="urn:schemas-microsoft-com:vml" Requires="v">
                  <p:oleObj name="Equation" r:id="rId16" imgW="2019240" imgH="457200" progId="Equation.DSMT4">
                    <p:embed/>
                  </p:oleObj>
                </mc:Choice>
                <mc:Fallback>
                  <p:oleObj name="Equation" r:id="rId16" imgW="2019240" imgH="457200" progId="Equation.DSMT4">
                    <p:embed/>
                    <p:pic>
                      <p:nvPicPr>
                        <p:cNvPr id="0" name=""/>
                        <p:cNvPicPr>
                          <a:picLocks noChangeAspect="1" noChangeArrowheads="1"/>
                        </p:cNvPicPr>
                        <p:nvPr/>
                      </p:nvPicPr>
                      <p:blipFill>
                        <a:blip r:embed="rId17"/>
                        <a:srcRect/>
                        <a:stretch>
                          <a:fillRect/>
                        </a:stretch>
                      </p:blipFill>
                      <p:spPr bwMode="auto">
                        <a:xfrm>
                          <a:off x="3313544" y="3109214"/>
                          <a:ext cx="3669733" cy="830792"/>
                        </a:xfrm>
                        <a:prstGeom prst="rect">
                          <a:avLst/>
                        </a:prstGeom>
                        <a:noFill/>
                      </p:spPr>
                    </p:pic>
                  </p:oleObj>
                </mc:Fallback>
              </mc:AlternateContent>
            </a:graphicData>
          </a:graphic>
        </p:graphicFrame>
        <p:graphicFrame>
          <p:nvGraphicFramePr>
            <p:cNvPr id="15" name="Object 4">
              <a:extLst>
                <a:ext uri="{FF2B5EF4-FFF2-40B4-BE49-F238E27FC236}">
                  <a16:creationId xmlns:a16="http://schemas.microsoft.com/office/drawing/2014/main" id="{8C356F87-6FC2-4961-8E7F-F80A37854B3D}"/>
                </a:ext>
              </a:extLst>
            </p:cNvPr>
            <p:cNvGraphicFramePr>
              <a:graphicFrameLocks noChangeAspect="1"/>
            </p:cNvGraphicFramePr>
            <p:nvPr>
              <p:extLst>
                <p:ext uri="{D42A27DB-BD31-4B8C-83A1-F6EECF244321}">
                  <p14:modId xmlns:p14="http://schemas.microsoft.com/office/powerpoint/2010/main" val="568727367"/>
                </p:ext>
              </p:extLst>
            </p:nvPr>
          </p:nvGraphicFramePr>
          <p:xfrm>
            <a:off x="3389954" y="3940006"/>
            <a:ext cx="1786291" cy="700724"/>
          </p:xfrm>
          <a:graphic>
            <a:graphicData uri="http://schemas.openxmlformats.org/presentationml/2006/ole">
              <mc:AlternateContent xmlns:mc="http://schemas.openxmlformats.org/markup-compatibility/2006">
                <mc:Choice xmlns:v="urn:schemas-microsoft-com:vml" Requires="v">
                  <p:oleObj name="Equation" r:id="rId18" imgW="1066680" imgH="419040" progId="Equation.3">
                    <p:embed/>
                  </p:oleObj>
                </mc:Choice>
                <mc:Fallback>
                  <p:oleObj name="Equation" r:id="rId18" imgW="1066680" imgH="419040" progId="Equation.3">
                    <p:embed/>
                    <p:pic>
                      <p:nvPicPr>
                        <p:cNvPr id="0" name=""/>
                        <p:cNvPicPr>
                          <a:picLocks noChangeAspect="1" noChangeArrowheads="1"/>
                        </p:cNvPicPr>
                        <p:nvPr/>
                      </p:nvPicPr>
                      <p:blipFill>
                        <a:blip r:embed="rId19"/>
                        <a:srcRect/>
                        <a:stretch>
                          <a:fillRect/>
                        </a:stretch>
                      </p:blipFill>
                      <p:spPr bwMode="auto">
                        <a:xfrm>
                          <a:off x="3389954" y="3940006"/>
                          <a:ext cx="1786291" cy="700724"/>
                        </a:xfrm>
                        <a:prstGeom prst="rect">
                          <a:avLst/>
                        </a:prstGeom>
                        <a:noFill/>
                      </p:spPr>
                    </p:pic>
                  </p:oleObj>
                </mc:Fallback>
              </mc:AlternateContent>
            </a:graphicData>
          </a:graphic>
        </p:graphicFrame>
        <p:sp>
          <p:nvSpPr>
            <p:cNvPr id="26" name="TextBox 25"/>
            <p:cNvSpPr txBox="1"/>
            <p:nvPr/>
          </p:nvSpPr>
          <p:spPr>
            <a:xfrm>
              <a:off x="2961176" y="2749270"/>
              <a:ext cx="1576072" cy="400110"/>
            </a:xfrm>
            <a:prstGeom prst="rect">
              <a:avLst/>
            </a:prstGeom>
            <a:noFill/>
          </p:spPr>
          <p:txBody>
            <a:bodyPr wrap="none" rtlCol="0">
              <a:spAutoFit/>
            </a:bodyPr>
            <a:lstStyle/>
            <a:p>
              <a:r>
                <a:rPr lang="en-US" sz="2000" dirty="0"/>
                <a:t>For, M/M/1</a:t>
              </a:r>
            </a:p>
          </p:txBody>
        </p:sp>
      </p:grpSp>
      <p:cxnSp>
        <p:nvCxnSpPr>
          <p:cNvPr id="28" name="Straight Connector 27"/>
          <p:cNvCxnSpPr/>
          <p:nvPr/>
        </p:nvCxnSpPr>
        <p:spPr>
          <a:xfrm>
            <a:off x="2464283" y="2738683"/>
            <a:ext cx="1143563" cy="3936754"/>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V="1">
            <a:off x="2464283" y="2593040"/>
            <a:ext cx="2292125" cy="10587"/>
          </a:xfrm>
          <a:prstGeom prst="line">
            <a:avLst/>
          </a:prstGeom>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5724525" y="4360863"/>
            <a:ext cx="1878433" cy="452437"/>
            <a:chOff x="5724525" y="4360863"/>
            <a:chExt cx="1878433" cy="452437"/>
          </a:xfrm>
        </p:grpSpPr>
        <p:graphicFrame>
          <p:nvGraphicFramePr>
            <p:cNvPr id="33" name="Object 4">
              <a:extLst>
                <a:ext uri="{FF2B5EF4-FFF2-40B4-BE49-F238E27FC236}">
                  <a16:creationId xmlns:a16="http://schemas.microsoft.com/office/drawing/2014/main" id="{8C356F87-6FC2-4961-8E7F-F80A37854B3D}"/>
                </a:ext>
              </a:extLst>
            </p:cNvPr>
            <p:cNvGraphicFramePr>
              <a:graphicFrameLocks noChangeAspect="1"/>
            </p:cNvGraphicFramePr>
            <p:nvPr>
              <p:extLst>
                <p:ext uri="{D42A27DB-BD31-4B8C-83A1-F6EECF244321}">
                  <p14:modId xmlns:p14="http://schemas.microsoft.com/office/powerpoint/2010/main" val="202353888"/>
                </p:ext>
              </p:extLst>
            </p:nvPr>
          </p:nvGraphicFramePr>
          <p:xfrm>
            <a:off x="5724525" y="4360863"/>
            <a:ext cx="757238" cy="452437"/>
          </p:xfrm>
          <a:graphic>
            <a:graphicData uri="http://schemas.openxmlformats.org/presentationml/2006/ole">
              <mc:AlternateContent xmlns:mc="http://schemas.openxmlformats.org/markup-compatibility/2006">
                <mc:Choice xmlns:v="urn:schemas-microsoft-com:vml" Requires="v">
                  <p:oleObj name="Equation" r:id="rId20" imgW="380880" imgH="228600" progId="Equation.DSMT4">
                    <p:embed/>
                  </p:oleObj>
                </mc:Choice>
                <mc:Fallback>
                  <p:oleObj name="Equation" r:id="rId20" imgW="380880" imgH="228600" progId="Equation.DSMT4">
                    <p:embed/>
                    <p:pic>
                      <p:nvPicPr>
                        <p:cNvPr id="0" name=""/>
                        <p:cNvPicPr>
                          <a:picLocks noChangeAspect="1" noChangeArrowheads="1"/>
                        </p:cNvPicPr>
                        <p:nvPr/>
                      </p:nvPicPr>
                      <p:blipFill>
                        <a:blip r:embed="rId21"/>
                        <a:srcRect/>
                        <a:stretch>
                          <a:fillRect/>
                        </a:stretch>
                      </p:blipFill>
                      <p:spPr bwMode="auto">
                        <a:xfrm>
                          <a:off x="5724525" y="4360863"/>
                          <a:ext cx="757238" cy="452437"/>
                        </a:xfrm>
                        <a:prstGeom prst="rect">
                          <a:avLst/>
                        </a:prstGeom>
                        <a:noFill/>
                      </p:spPr>
                    </p:pic>
                  </p:oleObj>
                </mc:Fallback>
              </mc:AlternateContent>
            </a:graphicData>
          </a:graphic>
        </p:graphicFrame>
        <p:pic>
          <p:nvPicPr>
            <p:cNvPr id="35" name="Picture 34"/>
            <p:cNvPicPr>
              <a:picLocks noChangeAspect="1"/>
            </p:cNvPicPr>
            <p:nvPr/>
          </p:nvPicPr>
          <p:blipFill>
            <a:blip r:embed="rId22"/>
            <a:stretch>
              <a:fillRect/>
            </a:stretch>
          </p:blipFill>
          <p:spPr>
            <a:xfrm>
              <a:off x="6440292" y="4363055"/>
              <a:ext cx="1162666" cy="361962"/>
            </a:xfrm>
            <a:prstGeom prst="rect">
              <a:avLst/>
            </a:prstGeom>
          </p:spPr>
        </p:pic>
      </p:grpSp>
    </p:spTree>
    <p:extLst>
      <p:ext uri="{BB962C8B-B14F-4D97-AF65-F5344CB8AC3E}">
        <p14:creationId xmlns:p14="http://schemas.microsoft.com/office/powerpoint/2010/main" val="413724005"/>
      </p:ext>
    </p:extLst>
  </p:cSld>
  <p:clrMapOvr>
    <a:masterClrMapping/>
  </p:clrMapOvr>
  <p:transition>
    <p:pull dir="d"/>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a:extLst>
              <a:ext uri="{FF2B5EF4-FFF2-40B4-BE49-F238E27FC236}">
                <a16:creationId xmlns:a16="http://schemas.microsoft.com/office/drawing/2014/main" id="{898E85A8-5D57-4DD8-BA11-31EBDA8E30F3}"/>
              </a:ext>
            </a:extLst>
          </p:cNvPr>
          <p:cNvSpPr>
            <a:spLocks noGrp="1" noChangeArrowheads="1"/>
          </p:cNvSpPr>
          <p:nvPr>
            <p:ph type="title"/>
          </p:nvPr>
        </p:nvSpPr>
        <p:spPr/>
        <p:txBody>
          <a:bodyPr/>
          <a:lstStyle/>
          <a:p>
            <a:r>
              <a:rPr lang="en-US" altLang="en-US" sz="3200"/>
              <a:t>Computation Center Example</a:t>
            </a:r>
          </a:p>
        </p:txBody>
      </p:sp>
      <p:sp>
        <p:nvSpPr>
          <p:cNvPr id="82949" name="Rectangle 5">
            <a:extLst>
              <a:ext uri="{FF2B5EF4-FFF2-40B4-BE49-F238E27FC236}">
                <a16:creationId xmlns:a16="http://schemas.microsoft.com/office/drawing/2014/main" id="{DA0AA2D0-435C-4418-A453-8D17F1B55691}"/>
              </a:ext>
            </a:extLst>
          </p:cNvPr>
          <p:cNvSpPr>
            <a:spLocks noChangeArrowheads="1"/>
          </p:cNvSpPr>
          <p:nvPr/>
        </p:nvSpPr>
        <p:spPr bwMode="auto">
          <a:xfrm>
            <a:off x="381000" y="1143000"/>
            <a:ext cx="8534400" cy="448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6075" indent="-346075">
              <a:defRPr sz="2400">
                <a:solidFill>
                  <a:schemeClr val="tx1"/>
                </a:solidFill>
                <a:latin typeface="Times New Roman" panose="02020603050405020304" pitchFamily="18" charset="0"/>
              </a:defRPr>
            </a:lvl1pPr>
            <a:lvl2pPr marL="519113">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Aft>
                <a:spcPct val="70000"/>
              </a:spcAft>
              <a:buFontTx/>
              <a:buChar char="•"/>
            </a:pPr>
            <a:r>
              <a:rPr lang="en-US" altLang="en-US" sz="2200">
                <a:latin typeface="Bookman Old Style" panose="02050604050505020204" pitchFamily="18" charset="0"/>
              </a:rPr>
              <a:t>A high performance computation center is composed of 3 work stations comprising: (1) input processors, (2) central computers, and (3) a print center. </a:t>
            </a:r>
          </a:p>
          <a:p>
            <a:pPr>
              <a:spcAft>
                <a:spcPct val="70000"/>
              </a:spcAft>
              <a:buFontTx/>
              <a:buChar char="•"/>
            </a:pPr>
            <a:r>
              <a:rPr lang="en-US" altLang="en-US" sz="2200">
                <a:latin typeface="Bookman Old Style" panose="02050604050505020204" pitchFamily="18" charset="0"/>
              </a:rPr>
              <a:t>All jobs submitted must first pass through an input processor for error checking before moving on to a central processor </a:t>
            </a:r>
            <a:r>
              <a:rPr lang="en-US" altLang="en-US" sz="2200">
                <a:latin typeface="Bookman Old Style" panose="02050604050505020204" pitchFamily="18" charset="0"/>
                <a:sym typeface="Wingdings" panose="05000000000000000000" pitchFamily="2" charset="2"/>
              </a:rPr>
              <a:t></a:t>
            </a:r>
            <a:r>
              <a:rPr lang="en-US" altLang="en-US" sz="2200">
                <a:latin typeface="Bookman Old Style" panose="02050604050505020204" pitchFamily="18" charset="0"/>
              </a:rPr>
              <a:t> 80% go through and 20% are rejected.</a:t>
            </a:r>
          </a:p>
          <a:p>
            <a:pPr>
              <a:spcAft>
                <a:spcPct val="70000"/>
              </a:spcAft>
              <a:buFontTx/>
              <a:buChar char="•"/>
            </a:pPr>
            <a:r>
              <a:rPr lang="en-US" altLang="en-US" sz="2200">
                <a:latin typeface="Bookman Old Style" panose="02050604050505020204" pitchFamily="18" charset="0"/>
              </a:rPr>
              <a:t>Of the jobs that pass through the central processor, 40% are routed to a printer.</a:t>
            </a:r>
          </a:p>
          <a:p>
            <a:pPr>
              <a:buFontTx/>
              <a:buChar char="•"/>
            </a:pPr>
            <a:r>
              <a:rPr lang="en-US" altLang="en-US" sz="2200">
                <a:latin typeface="Bookman Old Style" panose="02050604050505020204" pitchFamily="18" charset="0"/>
              </a:rPr>
              <a:t>Jobs arrive randomly at the computation center at an average rate of 10/min.  To handle the load, each station may have several parallel processors.</a:t>
            </a:r>
          </a:p>
        </p:txBody>
      </p:sp>
    </p:spTree>
    <p:extLst>
      <p:ext uri="{BB962C8B-B14F-4D97-AF65-F5344CB8AC3E}">
        <p14:creationId xmlns:p14="http://schemas.microsoft.com/office/powerpoint/2010/main" val="2491986712"/>
      </p:ext>
    </p:extLst>
  </p:cSld>
  <p:clrMapOvr>
    <a:masterClrMapping/>
  </p:clrMapOvr>
  <p:transition>
    <p:pull dir="d"/>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a:extLst>
              <a:ext uri="{FF2B5EF4-FFF2-40B4-BE49-F238E27FC236}">
                <a16:creationId xmlns:a16="http://schemas.microsoft.com/office/drawing/2014/main" id="{551A2971-E9D2-44B5-98CC-91B8097BFA49}"/>
              </a:ext>
            </a:extLst>
          </p:cNvPr>
          <p:cNvSpPr>
            <a:spLocks noGrp="1" noChangeArrowheads="1"/>
          </p:cNvSpPr>
          <p:nvPr>
            <p:ph type="title"/>
          </p:nvPr>
        </p:nvSpPr>
        <p:spPr/>
        <p:txBody>
          <a:bodyPr/>
          <a:lstStyle/>
          <a:p>
            <a:r>
              <a:rPr lang="en-US" altLang="en-US" sz="2800"/>
              <a:t>Data for the Computation Center</a:t>
            </a:r>
          </a:p>
        </p:txBody>
      </p:sp>
      <p:sp>
        <p:nvSpPr>
          <p:cNvPr id="2" name="Content Placeholder 1">
            <a:extLst>
              <a:ext uri="{FF2B5EF4-FFF2-40B4-BE49-F238E27FC236}">
                <a16:creationId xmlns:a16="http://schemas.microsoft.com/office/drawing/2014/main" id="{68A6DC90-6A88-40F0-BF22-450C50CC59CB}"/>
              </a:ext>
            </a:extLst>
          </p:cNvPr>
          <p:cNvSpPr>
            <a:spLocks noGrp="1"/>
          </p:cNvSpPr>
          <p:nvPr>
            <p:ph sz="quarter" idx="1"/>
          </p:nvPr>
        </p:nvSpPr>
        <p:spPr/>
        <p:txBody>
          <a:bodyPr/>
          <a:lstStyle/>
          <a:p>
            <a:endParaRPr lang="en-US"/>
          </a:p>
        </p:txBody>
      </p:sp>
      <p:sp>
        <p:nvSpPr>
          <p:cNvPr id="81923" name="Rectangle 3">
            <a:extLst>
              <a:ext uri="{FF2B5EF4-FFF2-40B4-BE49-F238E27FC236}">
                <a16:creationId xmlns:a16="http://schemas.microsoft.com/office/drawing/2014/main" id="{8E0EA024-421A-4890-9B66-05F7EEF76121}"/>
              </a:ext>
            </a:extLst>
          </p:cNvPr>
          <p:cNvSpPr>
            <a:spLocks noChangeArrowheads="1"/>
          </p:cNvSpPr>
          <p:nvPr/>
        </p:nvSpPr>
        <p:spPr bwMode="auto">
          <a:xfrm>
            <a:off x="457200" y="1219200"/>
            <a:ext cx="8077200" cy="3109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tabLst>
                <a:tab pos="461963" algn="l"/>
              </a:tabLst>
              <a:defRPr sz="2400">
                <a:solidFill>
                  <a:schemeClr val="tx1"/>
                </a:solidFill>
                <a:latin typeface="Times New Roman" panose="02020603050405020304" pitchFamily="18" charset="0"/>
              </a:defRPr>
            </a:lvl1pPr>
            <a:lvl2pPr>
              <a:tabLst>
                <a:tab pos="461963" algn="l"/>
              </a:tabLst>
              <a:defRPr sz="2400">
                <a:solidFill>
                  <a:schemeClr val="tx1"/>
                </a:solidFill>
                <a:latin typeface="Times New Roman" panose="02020603050405020304" pitchFamily="18" charset="0"/>
              </a:defRPr>
            </a:lvl2pPr>
            <a:lvl3pPr>
              <a:tabLst>
                <a:tab pos="461963" algn="l"/>
              </a:tabLst>
              <a:defRPr sz="2400">
                <a:solidFill>
                  <a:schemeClr val="tx1"/>
                </a:solidFill>
                <a:latin typeface="Times New Roman" panose="02020603050405020304" pitchFamily="18" charset="0"/>
              </a:defRPr>
            </a:lvl3pPr>
            <a:lvl4pPr>
              <a:tabLst>
                <a:tab pos="461963" algn="l"/>
              </a:tabLst>
              <a:defRPr sz="2400">
                <a:solidFill>
                  <a:schemeClr val="tx1"/>
                </a:solidFill>
                <a:latin typeface="Times New Roman" panose="02020603050405020304" pitchFamily="18" charset="0"/>
              </a:defRPr>
            </a:lvl4pPr>
            <a:lvl5pPr>
              <a:tabLst>
                <a:tab pos="461963"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461963"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461963"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461963"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461963" algn="l"/>
              </a:tabLst>
              <a:defRPr sz="2400">
                <a:solidFill>
                  <a:schemeClr val="tx1"/>
                </a:solidFill>
                <a:latin typeface="Times New Roman" panose="02020603050405020304" pitchFamily="18" charset="0"/>
              </a:defRPr>
            </a:lvl9pPr>
          </a:lstStyle>
          <a:p>
            <a:pPr>
              <a:spcBef>
                <a:spcPct val="50000"/>
              </a:spcBef>
            </a:pPr>
            <a:r>
              <a:rPr lang="en-US" altLang="en-US" sz="2200" dirty="0">
                <a:latin typeface="Bookman Old Style" panose="02050604050505020204" pitchFamily="18" charset="0"/>
              </a:rPr>
              <a:t>We know from previous statistics that the time for the three steps have exponential distributions with means as follows: </a:t>
            </a:r>
          </a:p>
          <a:p>
            <a:pPr>
              <a:spcBef>
                <a:spcPct val="50000"/>
              </a:spcBef>
            </a:pPr>
            <a:r>
              <a:rPr lang="en-US" altLang="en-US" sz="2200" dirty="0">
                <a:latin typeface="Bookman Old Style" panose="02050604050505020204" pitchFamily="18" charset="0"/>
              </a:rPr>
              <a:t>	10 seconds for an input processor</a:t>
            </a:r>
          </a:p>
          <a:p>
            <a:pPr>
              <a:spcBef>
                <a:spcPct val="50000"/>
              </a:spcBef>
            </a:pPr>
            <a:r>
              <a:rPr lang="en-US" altLang="en-US" sz="2200" dirty="0">
                <a:latin typeface="Bookman Old Style" panose="02050604050505020204" pitchFamily="18" charset="0"/>
              </a:rPr>
              <a:t>  	3 seconds for a central processor</a:t>
            </a:r>
          </a:p>
          <a:p>
            <a:pPr>
              <a:spcBef>
                <a:spcPct val="50000"/>
              </a:spcBef>
            </a:pPr>
            <a:r>
              <a:rPr lang="en-US" altLang="en-US" sz="2200" dirty="0">
                <a:latin typeface="Bookman Old Style" panose="02050604050505020204" pitchFamily="18" charset="0"/>
              </a:rPr>
              <a:t>	70 seconds for a print processor</a:t>
            </a:r>
          </a:p>
          <a:p>
            <a:pPr>
              <a:spcBef>
                <a:spcPct val="50000"/>
              </a:spcBef>
            </a:pPr>
            <a:r>
              <a:rPr lang="en-US" altLang="en-US" sz="2200" dirty="0">
                <a:latin typeface="Bookman Old Style" panose="02050604050505020204" pitchFamily="18" charset="0"/>
              </a:rPr>
              <a:t>All queues are assumed to have unlimited capacity. </a:t>
            </a:r>
          </a:p>
        </p:txBody>
      </p:sp>
      <p:sp>
        <p:nvSpPr>
          <p:cNvPr id="81924" name="Rectangle 4">
            <a:extLst>
              <a:ext uri="{FF2B5EF4-FFF2-40B4-BE49-F238E27FC236}">
                <a16:creationId xmlns:a16="http://schemas.microsoft.com/office/drawing/2014/main" id="{0A2B9334-A914-42AD-957E-E46F275B37DA}"/>
              </a:ext>
            </a:extLst>
          </p:cNvPr>
          <p:cNvSpPr>
            <a:spLocks noChangeArrowheads="1"/>
          </p:cNvSpPr>
          <p:nvPr/>
        </p:nvSpPr>
        <p:spPr bwMode="auto">
          <a:xfrm>
            <a:off x="457200" y="4648200"/>
            <a:ext cx="8305800" cy="1692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800">
                <a:solidFill>
                  <a:schemeClr val="tx2"/>
                </a:solidFill>
                <a:latin typeface="Bookman Old Style" panose="02050604050505020204" pitchFamily="18" charset="0"/>
              </a:rPr>
              <a:t>Goal </a:t>
            </a:r>
          </a:p>
          <a:p>
            <a:pPr>
              <a:spcBef>
                <a:spcPct val="50000"/>
              </a:spcBef>
            </a:pPr>
            <a:r>
              <a:rPr lang="en-US" altLang="en-US" sz="2200">
                <a:latin typeface="Bookman Old Style" panose="02050604050505020204" pitchFamily="18" charset="0"/>
              </a:rPr>
              <a:t>Model system as a Jackson network. Find the minimum number of processors of each type and compute the average time require for a job to pass through the system. </a:t>
            </a:r>
          </a:p>
        </p:txBody>
      </p:sp>
    </p:spTree>
    <p:extLst>
      <p:ext uri="{BB962C8B-B14F-4D97-AF65-F5344CB8AC3E}">
        <p14:creationId xmlns:p14="http://schemas.microsoft.com/office/powerpoint/2010/main" val="3651918590"/>
      </p:ext>
    </p:extLst>
  </p:cSld>
  <p:clrMapOvr>
    <a:masterClrMapping/>
  </p:clrMapOvr>
  <p:transition>
    <p:pull dir="d"/>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5F153-BF2D-4F25-9B2C-C12D33D8308E}"/>
              </a:ext>
            </a:extLst>
          </p:cNvPr>
          <p:cNvSpPr>
            <a:spLocks noGrp="1"/>
          </p:cNvSpPr>
          <p:nvPr>
            <p:ph type="title"/>
          </p:nvPr>
        </p:nvSpPr>
        <p:spPr/>
        <p:txBody>
          <a:bodyPr/>
          <a:lstStyle/>
          <a:p>
            <a:endParaRPr lang="en-US"/>
          </a:p>
        </p:txBody>
      </p:sp>
      <p:sp>
        <p:nvSpPr>
          <p:cNvPr id="4" name="Slide Number Placeholder 3">
            <a:extLst>
              <a:ext uri="{FF2B5EF4-FFF2-40B4-BE49-F238E27FC236}">
                <a16:creationId xmlns:a16="http://schemas.microsoft.com/office/drawing/2014/main" id="{9F49B215-9BFF-4EF6-A5F3-B7044A21FF4E}"/>
              </a:ext>
            </a:extLst>
          </p:cNvPr>
          <p:cNvSpPr>
            <a:spLocks noGrp="1"/>
          </p:cNvSpPr>
          <p:nvPr>
            <p:ph type="sldNum" sz="quarter" idx="12"/>
          </p:nvPr>
        </p:nvSpPr>
        <p:spPr/>
        <p:txBody>
          <a:bodyPr/>
          <a:lstStyle/>
          <a:p>
            <a:pPr>
              <a:defRPr/>
            </a:pPr>
            <a:fld id="{F208343D-CA57-4FFD-885D-7C7C191369FA}" type="slidenum">
              <a:rPr lang="he-IL" altLang="en-US" smtClean="0"/>
              <a:pPr>
                <a:defRPr/>
              </a:pPr>
              <a:t>24</a:t>
            </a:fld>
            <a:endParaRPr lang="en-US" altLang="en-US"/>
          </a:p>
        </p:txBody>
      </p:sp>
      <p:grpSp>
        <p:nvGrpSpPr>
          <p:cNvPr id="48" name="Group 47">
            <a:extLst>
              <a:ext uri="{FF2B5EF4-FFF2-40B4-BE49-F238E27FC236}">
                <a16:creationId xmlns:a16="http://schemas.microsoft.com/office/drawing/2014/main" id="{A6D22780-F87E-40AD-BA1B-6D6CAB5CA43A}"/>
              </a:ext>
            </a:extLst>
          </p:cNvPr>
          <p:cNvGrpSpPr/>
          <p:nvPr/>
        </p:nvGrpSpPr>
        <p:grpSpPr>
          <a:xfrm>
            <a:off x="214457" y="1800281"/>
            <a:ext cx="3519343" cy="1666819"/>
            <a:chOff x="231717" y="2406650"/>
            <a:chExt cx="3519343" cy="1666819"/>
          </a:xfrm>
        </p:grpSpPr>
        <p:sp>
          <p:nvSpPr>
            <p:cNvPr id="5" name="Oval 4">
              <a:extLst>
                <a:ext uri="{FF2B5EF4-FFF2-40B4-BE49-F238E27FC236}">
                  <a16:creationId xmlns:a16="http://schemas.microsoft.com/office/drawing/2014/main" id="{77A2DF78-8DA9-40B2-80DC-EFD59A066A91}"/>
                </a:ext>
              </a:extLst>
            </p:cNvPr>
            <p:cNvSpPr/>
            <p:nvPr/>
          </p:nvSpPr>
          <p:spPr>
            <a:xfrm>
              <a:off x="1927514" y="3303154"/>
              <a:ext cx="587664" cy="505691"/>
            </a:xfrm>
            <a:prstGeom prst="ellipse">
              <a:avLst/>
            </a:prstGeom>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US" sz="1800" dirty="0" err="1"/>
                <a:t>IOP</a:t>
              </a:r>
              <a:endParaRPr lang="en-US" dirty="0"/>
            </a:p>
          </p:txBody>
        </p:sp>
        <p:grpSp>
          <p:nvGrpSpPr>
            <p:cNvPr id="20" name="Group 19">
              <a:extLst>
                <a:ext uri="{FF2B5EF4-FFF2-40B4-BE49-F238E27FC236}">
                  <a16:creationId xmlns:a16="http://schemas.microsoft.com/office/drawing/2014/main" id="{0AF556EF-6A76-4BF0-9C09-62AC080F56A8}"/>
                </a:ext>
              </a:extLst>
            </p:cNvPr>
            <p:cNvGrpSpPr/>
            <p:nvPr/>
          </p:nvGrpSpPr>
          <p:grpSpPr>
            <a:xfrm>
              <a:off x="854075" y="2997777"/>
              <a:ext cx="781050" cy="266700"/>
              <a:chOff x="885825" y="3028950"/>
              <a:chExt cx="781050" cy="266700"/>
            </a:xfrm>
          </p:grpSpPr>
          <p:cxnSp>
            <p:nvCxnSpPr>
              <p:cNvPr id="8" name="Straight Connector 7">
                <a:extLst>
                  <a:ext uri="{FF2B5EF4-FFF2-40B4-BE49-F238E27FC236}">
                    <a16:creationId xmlns:a16="http://schemas.microsoft.com/office/drawing/2014/main" id="{4DB1FCEC-A964-4155-BEED-CB6EBFD84B38}"/>
                  </a:ext>
                </a:extLst>
              </p:cNvPr>
              <p:cNvCxnSpPr/>
              <p:nvPr/>
            </p:nvCxnSpPr>
            <p:spPr>
              <a:xfrm>
                <a:off x="885825" y="3028950"/>
                <a:ext cx="781050" cy="0"/>
              </a:xfrm>
              <a:prstGeom prst="line">
                <a:avLst/>
              </a:prstGeom>
            </p:spPr>
            <p:style>
              <a:lnRef idx="1">
                <a:schemeClr val="dk1"/>
              </a:lnRef>
              <a:fillRef idx="0">
                <a:schemeClr val="dk1"/>
              </a:fillRef>
              <a:effectRef idx="0">
                <a:schemeClr val="dk1"/>
              </a:effectRef>
              <a:fontRef idx="minor">
                <a:schemeClr val="tx1"/>
              </a:fontRef>
            </p:style>
          </p:cxnSp>
          <p:cxnSp>
            <p:nvCxnSpPr>
              <p:cNvPr id="9" name="Straight Connector 8">
                <a:extLst>
                  <a:ext uri="{FF2B5EF4-FFF2-40B4-BE49-F238E27FC236}">
                    <a16:creationId xmlns:a16="http://schemas.microsoft.com/office/drawing/2014/main" id="{0FCC80CB-383B-44BA-8974-EC374B68D4B9}"/>
                  </a:ext>
                </a:extLst>
              </p:cNvPr>
              <p:cNvCxnSpPr/>
              <p:nvPr/>
            </p:nvCxnSpPr>
            <p:spPr>
              <a:xfrm>
                <a:off x="885825" y="3295650"/>
                <a:ext cx="781050" cy="0"/>
              </a:xfrm>
              <a:prstGeom prst="line">
                <a:avLst/>
              </a:prstGeom>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995B2BCB-4B39-4A3C-ACB2-CFE90112F6CB}"/>
                  </a:ext>
                </a:extLst>
              </p:cNvPr>
              <p:cNvCxnSpPr>
                <a:cxnSpLocks/>
              </p:cNvCxnSpPr>
              <p:nvPr/>
            </p:nvCxnSpPr>
            <p:spPr>
              <a:xfrm>
                <a:off x="1666875" y="3028950"/>
                <a:ext cx="0" cy="266700"/>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C94911B2-8BE2-4728-88AB-7F54D762505F}"/>
                  </a:ext>
                </a:extLst>
              </p:cNvPr>
              <p:cNvCxnSpPr>
                <a:cxnSpLocks/>
              </p:cNvCxnSpPr>
              <p:nvPr/>
            </p:nvCxnSpPr>
            <p:spPr>
              <a:xfrm>
                <a:off x="1495425" y="3028950"/>
                <a:ext cx="0" cy="266700"/>
              </a:xfrm>
              <a:prstGeom prst="line">
                <a:avLst/>
              </a:prstGeom>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E4D611DC-0AF7-46A9-AE16-8263F4DF4AF8}"/>
                  </a:ext>
                </a:extLst>
              </p:cNvPr>
              <p:cNvCxnSpPr>
                <a:cxnSpLocks/>
              </p:cNvCxnSpPr>
              <p:nvPr/>
            </p:nvCxnSpPr>
            <p:spPr>
              <a:xfrm>
                <a:off x="1314450" y="3028950"/>
                <a:ext cx="0" cy="266700"/>
              </a:xfrm>
              <a:prstGeom prst="line">
                <a:avLst/>
              </a:prstGeom>
            </p:spPr>
            <p:style>
              <a:lnRef idx="1">
                <a:schemeClr val="dk1"/>
              </a:lnRef>
              <a:fillRef idx="0">
                <a:schemeClr val="dk1"/>
              </a:fillRef>
              <a:effectRef idx="0">
                <a:schemeClr val="dk1"/>
              </a:effectRef>
              <a:fontRef idx="minor">
                <a:schemeClr val="tx1"/>
              </a:fontRef>
            </p:style>
          </p:cxnSp>
          <p:cxnSp>
            <p:nvCxnSpPr>
              <p:cNvPr id="17" name="Straight Connector 16">
                <a:extLst>
                  <a:ext uri="{FF2B5EF4-FFF2-40B4-BE49-F238E27FC236}">
                    <a16:creationId xmlns:a16="http://schemas.microsoft.com/office/drawing/2014/main" id="{55D08DD2-ECA2-4921-845D-55369B15E34A}"/>
                  </a:ext>
                </a:extLst>
              </p:cNvPr>
              <p:cNvCxnSpPr>
                <a:cxnSpLocks/>
              </p:cNvCxnSpPr>
              <p:nvPr/>
            </p:nvCxnSpPr>
            <p:spPr>
              <a:xfrm>
                <a:off x="1143000" y="3028950"/>
                <a:ext cx="0" cy="266700"/>
              </a:xfrm>
              <a:prstGeom prst="line">
                <a:avLst/>
              </a:prstGeom>
            </p:spPr>
            <p:style>
              <a:lnRef idx="1">
                <a:schemeClr val="dk1"/>
              </a:lnRef>
              <a:fillRef idx="0">
                <a:schemeClr val="dk1"/>
              </a:fillRef>
              <a:effectRef idx="0">
                <a:schemeClr val="dk1"/>
              </a:effectRef>
              <a:fontRef idx="minor">
                <a:schemeClr val="tx1"/>
              </a:fontRef>
            </p:style>
          </p:cxnSp>
        </p:grpSp>
        <p:sp>
          <p:nvSpPr>
            <p:cNvPr id="21" name="Oval 20">
              <a:extLst>
                <a:ext uri="{FF2B5EF4-FFF2-40B4-BE49-F238E27FC236}">
                  <a16:creationId xmlns:a16="http://schemas.microsoft.com/office/drawing/2014/main" id="{360FD8E3-CF2B-4F55-BD4F-9ABCB6BD438E}"/>
                </a:ext>
              </a:extLst>
            </p:cNvPr>
            <p:cNvSpPr/>
            <p:nvPr/>
          </p:nvSpPr>
          <p:spPr>
            <a:xfrm>
              <a:off x="1927514" y="2453409"/>
              <a:ext cx="587664" cy="505691"/>
            </a:xfrm>
            <a:prstGeom prst="ellipse">
              <a:avLst/>
            </a:prstGeom>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US" sz="1800" dirty="0" err="1"/>
                <a:t>IOP</a:t>
              </a:r>
              <a:endParaRPr lang="en-US" dirty="0"/>
            </a:p>
          </p:txBody>
        </p:sp>
        <p:sp>
          <p:nvSpPr>
            <p:cNvPr id="22" name="Oval 21">
              <a:extLst>
                <a:ext uri="{FF2B5EF4-FFF2-40B4-BE49-F238E27FC236}">
                  <a16:creationId xmlns:a16="http://schemas.microsoft.com/office/drawing/2014/main" id="{7C02B259-7034-4155-B75A-27B05D293BD5}"/>
                </a:ext>
              </a:extLst>
            </p:cNvPr>
            <p:cNvSpPr/>
            <p:nvPr/>
          </p:nvSpPr>
          <p:spPr>
            <a:xfrm>
              <a:off x="1927514" y="2878282"/>
              <a:ext cx="587664" cy="505691"/>
            </a:xfrm>
            <a:prstGeom prst="ellipse">
              <a:avLst/>
            </a:prstGeom>
            <a:noFill/>
            <a:ln>
              <a:noFill/>
            </a:ln>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US" sz="1200" dirty="0"/>
                <a:t>:</a:t>
              </a:r>
            </a:p>
            <a:p>
              <a:pPr algn="ctr"/>
              <a:r>
                <a:rPr lang="en-US" sz="1200" dirty="0"/>
                <a:t>:</a:t>
              </a:r>
            </a:p>
          </p:txBody>
        </p:sp>
        <p:sp>
          <p:nvSpPr>
            <p:cNvPr id="23" name="Rectangle 22">
              <a:extLst>
                <a:ext uri="{FF2B5EF4-FFF2-40B4-BE49-F238E27FC236}">
                  <a16:creationId xmlns:a16="http://schemas.microsoft.com/office/drawing/2014/main" id="{00952CA2-04FC-4E55-8B67-9E0630DFE7EB}"/>
                </a:ext>
              </a:extLst>
            </p:cNvPr>
            <p:cNvSpPr/>
            <p:nvPr/>
          </p:nvSpPr>
          <p:spPr>
            <a:xfrm>
              <a:off x="730250" y="2406650"/>
              <a:ext cx="2279650" cy="1447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Arrow Connector 24">
              <a:extLst>
                <a:ext uri="{FF2B5EF4-FFF2-40B4-BE49-F238E27FC236}">
                  <a16:creationId xmlns:a16="http://schemas.microsoft.com/office/drawing/2014/main" id="{54F3B7E0-CA86-46E0-A07F-19DD8B8041A7}"/>
                </a:ext>
              </a:extLst>
            </p:cNvPr>
            <p:cNvCxnSpPr>
              <a:cxnSpLocks/>
              <a:endCxn id="21" idx="2"/>
            </p:cNvCxnSpPr>
            <p:nvPr/>
          </p:nvCxnSpPr>
          <p:spPr>
            <a:xfrm flipV="1">
              <a:off x="1635125" y="2706255"/>
              <a:ext cx="292389" cy="36576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6" name="Straight Arrow Connector 25">
              <a:extLst>
                <a:ext uri="{FF2B5EF4-FFF2-40B4-BE49-F238E27FC236}">
                  <a16:creationId xmlns:a16="http://schemas.microsoft.com/office/drawing/2014/main" id="{52182A41-7154-4ADB-B39D-3359FB65506A}"/>
                </a:ext>
              </a:extLst>
            </p:cNvPr>
            <p:cNvCxnSpPr>
              <a:cxnSpLocks/>
              <a:endCxn id="5" idx="2"/>
            </p:cNvCxnSpPr>
            <p:nvPr/>
          </p:nvCxnSpPr>
          <p:spPr>
            <a:xfrm>
              <a:off x="1635125" y="3176154"/>
              <a:ext cx="292389" cy="36576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2" name="Straight Arrow Connector 31">
              <a:extLst>
                <a:ext uri="{FF2B5EF4-FFF2-40B4-BE49-F238E27FC236}">
                  <a16:creationId xmlns:a16="http://schemas.microsoft.com/office/drawing/2014/main" id="{2B2DCE28-735D-482C-BC18-9910700BC8B9}"/>
                </a:ext>
              </a:extLst>
            </p:cNvPr>
            <p:cNvCxnSpPr>
              <a:cxnSpLocks/>
              <a:stCxn id="21" idx="6"/>
            </p:cNvCxnSpPr>
            <p:nvPr/>
          </p:nvCxnSpPr>
          <p:spPr>
            <a:xfrm>
              <a:off x="2515177" y="2706255"/>
              <a:ext cx="320040" cy="4114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7" name="Straight Arrow Connector 36">
              <a:extLst>
                <a:ext uri="{FF2B5EF4-FFF2-40B4-BE49-F238E27FC236}">
                  <a16:creationId xmlns:a16="http://schemas.microsoft.com/office/drawing/2014/main" id="{A26F7E18-1DB9-42AE-8684-D2103F91BC9D}"/>
                </a:ext>
              </a:extLst>
            </p:cNvPr>
            <p:cNvCxnSpPr>
              <a:cxnSpLocks/>
              <a:stCxn id="5" idx="6"/>
            </p:cNvCxnSpPr>
            <p:nvPr/>
          </p:nvCxnSpPr>
          <p:spPr>
            <a:xfrm flipV="1">
              <a:off x="2515178" y="3101108"/>
              <a:ext cx="320040" cy="4114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4" name="Straight Arrow Connector 43">
              <a:extLst>
                <a:ext uri="{FF2B5EF4-FFF2-40B4-BE49-F238E27FC236}">
                  <a16:creationId xmlns:a16="http://schemas.microsoft.com/office/drawing/2014/main" id="{9F372C04-E8A9-4957-BD0C-90FE0AC027B7}"/>
                </a:ext>
              </a:extLst>
            </p:cNvPr>
            <p:cNvCxnSpPr>
              <a:cxnSpLocks/>
            </p:cNvCxnSpPr>
            <p:nvPr/>
          </p:nvCxnSpPr>
          <p:spPr>
            <a:xfrm>
              <a:off x="2835217" y="3120619"/>
              <a:ext cx="91584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7" name="Straight Arrow Connector 46">
              <a:extLst>
                <a:ext uri="{FF2B5EF4-FFF2-40B4-BE49-F238E27FC236}">
                  <a16:creationId xmlns:a16="http://schemas.microsoft.com/office/drawing/2014/main" id="{BCE2A824-6704-41E9-849D-D9368068A971}"/>
                </a:ext>
              </a:extLst>
            </p:cNvPr>
            <p:cNvCxnSpPr>
              <a:cxnSpLocks/>
            </p:cNvCxnSpPr>
            <p:nvPr/>
          </p:nvCxnSpPr>
          <p:spPr>
            <a:xfrm flipV="1">
              <a:off x="231717" y="3130550"/>
              <a:ext cx="70138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2" name="Straight Arrow Connector 51">
              <a:extLst>
                <a:ext uri="{FF2B5EF4-FFF2-40B4-BE49-F238E27FC236}">
                  <a16:creationId xmlns:a16="http://schemas.microsoft.com/office/drawing/2014/main" id="{9F372C04-E8A9-4957-BD0C-90FE0AC027B7}"/>
                </a:ext>
              </a:extLst>
            </p:cNvPr>
            <p:cNvCxnSpPr>
              <a:cxnSpLocks/>
            </p:cNvCxnSpPr>
            <p:nvPr/>
          </p:nvCxnSpPr>
          <p:spPr>
            <a:xfrm>
              <a:off x="3274810" y="3130550"/>
              <a:ext cx="0" cy="94291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grpSp>
        <p:nvGrpSpPr>
          <p:cNvPr id="49" name="Group 48">
            <a:extLst>
              <a:ext uri="{FF2B5EF4-FFF2-40B4-BE49-F238E27FC236}">
                <a16:creationId xmlns:a16="http://schemas.microsoft.com/office/drawing/2014/main" id="{E439A732-8B03-4962-81ED-497FB589E255}"/>
              </a:ext>
            </a:extLst>
          </p:cNvPr>
          <p:cNvGrpSpPr/>
          <p:nvPr/>
        </p:nvGrpSpPr>
        <p:grpSpPr>
          <a:xfrm>
            <a:off x="3603798" y="1800281"/>
            <a:ext cx="2617413" cy="1666819"/>
            <a:chOff x="730250" y="2406650"/>
            <a:chExt cx="2617413" cy="1666819"/>
          </a:xfrm>
        </p:grpSpPr>
        <p:sp>
          <p:nvSpPr>
            <p:cNvPr id="50" name="Oval 49">
              <a:extLst>
                <a:ext uri="{FF2B5EF4-FFF2-40B4-BE49-F238E27FC236}">
                  <a16:creationId xmlns:a16="http://schemas.microsoft.com/office/drawing/2014/main" id="{EFD73F3B-35E8-4AED-8F5D-3EDA2EDFF1E3}"/>
                </a:ext>
              </a:extLst>
            </p:cNvPr>
            <p:cNvSpPr/>
            <p:nvPr/>
          </p:nvSpPr>
          <p:spPr>
            <a:xfrm>
              <a:off x="1937039" y="2877704"/>
              <a:ext cx="587664" cy="505691"/>
            </a:xfrm>
            <a:prstGeom prst="ellipse">
              <a:avLst/>
            </a:prstGeom>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US" sz="1800" dirty="0">
                  <a:sym typeface="Symbol" panose="05050102010706020507" pitchFamily="18" charset="2"/>
                </a:rPr>
                <a:t></a:t>
              </a:r>
              <a:r>
                <a:rPr lang="en-US" sz="1800" dirty="0"/>
                <a:t>P</a:t>
              </a:r>
              <a:endParaRPr lang="en-US" dirty="0"/>
            </a:p>
          </p:txBody>
        </p:sp>
        <p:grpSp>
          <p:nvGrpSpPr>
            <p:cNvPr id="51" name="Group 50">
              <a:extLst>
                <a:ext uri="{FF2B5EF4-FFF2-40B4-BE49-F238E27FC236}">
                  <a16:creationId xmlns:a16="http://schemas.microsoft.com/office/drawing/2014/main" id="{0ADC6C40-953D-4AE2-9E47-9DB8790177D9}"/>
                </a:ext>
              </a:extLst>
            </p:cNvPr>
            <p:cNvGrpSpPr/>
            <p:nvPr/>
          </p:nvGrpSpPr>
          <p:grpSpPr>
            <a:xfrm>
              <a:off x="854075" y="2997777"/>
              <a:ext cx="781050" cy="266700"/>
              <a:chOff x="885825" y="3028950"/>
              <a:chExt cx="781050" cy="266700"/>
            </a:xfrm>
          </p:grpSpPr>
          <p:cxnSp>
            <p:nvCxnSpPr>
              <p:cNvPr id="61" name="Straight Connector 60">
                <a:extLst>
                  <a:ext uri="{FF2B5EF4-FFF2-40B4-BE49-F238E27FC236}">
                    <a16:creationId xmlns:a16="http://schemas.microsoft.com/office/drawing/2014/main" id="{0DF4E518-0FDB-4F9B-80ED-BC25706797BB}"/>
                  </a:ext>
                </a:extLst>
              </p:cNvPr>
              <p:cNvCxnSpPr/>
              <p:nvPr/>
            </p:nvCxnSpPr>
            <p:spPr>
              <a:xfrm>
                <a:off x="885825" y="3028950"/>
                <a:ext cx="781050" cy="0"/>
              </a:xfrm>
              <a:prstGeom prst="line">
                <a:avLst/>
              </a:prstGeom>
            </p:spPr>
            <p:style>
              <a:lnRef idx="1">
                <a:schemeClr val="dk1"/>
              </a:lnRef>
              <a:fillRef idx="0">
                <a:schemeClr val="dk1"/>
              </a:fillRef>
              <a:effectRef idx="0">
                <a:schemeClr val="dk1"/>
              </a:effectRef>
              <a:fontRef idx="minor">
                <a:schemeClr val="tx1"/>
              </a:fontRef>
            </p:style>
          </p:cxnSp>
          <p:cxnSp>
            <p:nvCxnSpPr>
              <p:cNvPr id="62" name="Straight Connector 61">
                <a:extLst>
                  <a:ext uri="{FF2B5EF4-FFF2-40B4-BE49-F238E27FC236}">
                    <a16:creationId xmlns:a16="http://schemas.microsoft.com/office/drawing/2014/main" id="{2CC0488D-C408-4103-BC02-47831526AD3A}"/>
                  </a:ext>
                </a:extLst>
              </p:cNvPr>
              <p:cNvCxnSpPr/>
              <p:nvPr/>
            </p:nvCxnSpPr>
            <p:spPr>
              <a:xfrm>
                <a:off x="885825" y="3295650"/>
                <a:ext cx="781050" cy="0"/>
              </a:xfrm>
              <a:prstGeom prst="line">
                <a:avLst/>
              </a:prstGeom>
            </p:spPr>
            <p:style>
              <a:lnRef idx="1">
                <a:schemeClr val="dk1"/>
              </a:lnRef>
              <a:fillRef idx="0">
                <a:schemeClr val="dk1"/>
              </a:fillRef>
              <a:effectRef idx="0">
                <a:schemeClr val="dk1"/>
              </a:effectRef>
              <a:fontRef idx="minor">
                <a:schemeClr val="tx1"/>
              </a:fontRef>
            </p:style>
          </p:cxnSp>
          <p:cxnSp>
            <p:nvCxnSpPr>
              <p:cNvPr id="63" name="Straight Connector 62">
                <a:extLst>
                  <a:ext uri="{FF2B5EF4-FFF2-40B4-BE49-F238E27FC236}">
                    <a16:creationId xmlns:a16="http://schemas.microsoft.com/office/drawing/2014/main" id="{8623155F-E8CE-4271-8909-0654A30327F1}"/>
                  </a:ext>
                </a:extLst>
              </p:cNvPr>
              <p:cNvCxnSpPr>
                <a:cxnSpLocks/>
              </p:cNvCxnSpPr>
              <p:nvPr/>
            </p:nvCxnSpPr>
            <p:spPr>
              <a:xfrm>
                <a:off x="1666875" y="3028950"/>
                <a:ext cx="0" cy="266700"/>
              </a:xfrm>
              <a:prstGeom prst="line">
                <a:avLst/>
              </a:prstGeom>
            </p:spPr>
            <p:style>
              <a:lnRef idx="1">
                <a:schemeClr val="dk1"/>
              </a:lnRef>
              <a:fillRef idx="0">
                <a:schemeClr val="dk1"/>
              </a:fillRef>
              <a:effectRef idx="0">
                <a:schemeClr val="dk1"/>
              </a:effectRef>
              <a:fontRef idx="minor">
                <a:schemeClr val="tx1"/>
              </a:fontRef>
            </p:style>
          </p:cxnSp>
          <p:cxnSp>
            <p:nvCxnSpPr>
              <p:cNvPr id="64" name="Straight Connector 63">
                <a:extLst>
                  <a:ext uri="{FF2B5EF4-FFF2-40B4-BE49-F238E27FC236}">
                    <a16:creationId xmlns:a16="http://schemas.microsoft.com/office/drawing/2014/main" id="{7988157E-FB75-47CD-B7BB-411005DA3581}"/>
                  </a:ext>
                </a:extLst>
              </p:cNvPr>
              <p:cNvCxnSpPr>
                <a:cxnSpLocks/>
              </p:cNvCxnSpPr>
              <p:nvPr/>
            </p:nvCxnSpPr>
            <p:spPr>
              <a:xfrm>
                <a:off x="1495425" y="3028950"/>
                <a:ext cx="0" cy="266700"/>
              </a:xfrm>
              <a:prstGeom prst="line">
                <a:avLst/>
              </a:prstGeom>
            </p:spPr>
            <p:style>
              <a:lnRef idx="1">
                <a:schemeClr val="dk1"/>
              </a:lnRef>
              <a:fillRef idx="0">
                <a:schemeClr val="dk1"/>
              </a:fillRef>
              <a:effectRef idx="0">
                <a:schemeClr val="dk1"/>
              </a:effectRef>
              <a:fontRef idx="minor">
                <a:schemeClr val="tx1"/>
              </a:fontRef>
            </p:style>
          </p:cxnSp>
          <p:cxnSp>
            <p:nvCxnSpPr>
              <p:cNvPr id="65" name="Straight Connector 64">
                <a:extLst>
                  <a:ext uri="{FF2B5EF4-FFF2-40B4-BE49-F238E27FC236}">
                    <a16:creationId xmlns:a16="http://schemas.microsoft.com/office/drawing/2014/main" id="{81FF7633-AE76-4500-B1E9-1565DB535B9C}"/>
                  </a:ext>
                </a:extLst>
              </p:cNvPr>
              <p:cNvCxnSpPr>
                <a:cxnSpLocks/>
              </p:cNvCxnSpPr>
              <p:nvPr/>
            </p:nvCxnSpPr>
            <p:spPr>
              <a:xfrm>
                <a:off x="1314450" y="3028950"/>
                <a:ext cx="0" cy="266700"/>
              </a:xfrm>
              <a:prstGeom prst="line">
                <a:avLst/>
              </a:prstGeom>
            </p:spPr>
            <p:style>
              <a:lnRef idx="1">
                <a:schemeClr val="dk1"/>
              </a:lnRef>
              <a:fillRef idx="0">
                <a:schemeClr val="dk1"/>
              </a:fillRef>
              <a:effectRef idx="0">
                <a:schemeClr val="dk1"/>
              </a:effectRef>
              <a:fontRef idx="minor">
                <a:schemeClr val="tx1"/>
              </a:fontRef>
            </p:style>
          </p:cxnSp>
          <p:cxnSp>
            <p:nvCxnSpPr>
              <p:cNvPr id="66" name="Straight Connector 65">
                <a:extLst>
                  <a:ext uri="{FF2B5EF4-FFF2-40B4-BE49-F238E27FC236}">
                    <a16:creationId xmlns:a16="http://schemas.microsoft.com/office/drawing/2014/main" id="{016F36A2-0039-4247-8A45-07D48DF698B0}"/>
                  </a:ext>
                </a:extLst>
              </p:cNvPr>
              <p:cNvCxnSpPr>
                <a:cxnSpLocks/>
              </p:cNvCxnSpPr>
              <p:nvPr/>
            </p:nvCxnSpPr>
            <p:spPr>
              <a:xfrm>
                <a:off x="1143000" y="3028950"/>
                <a:ext cx="0" cy="266700"/>
              </a:xfrm>
              <a:prstGeom prst="line">
                <a:avLst/>
              </a:prstGeom>
            </p:spPr>
            <p:style>
              <a:lnRef idx="1">
                <a:schemeClr val="dk1"/>
              </a:lnRef>
              <a:fillRef idx="0">
                <a:schemeClr val="dk1"/>
              </a:fillRef>
              <a:effectRef idx="0">
                <a:schemeClr val="dk1"/>
              </a:effectRef>
              <a:fontRef idx="minor">
                <a:schemeClr val="tx1"/>
              </a:fontRef>
            </p:style>
          </p:cxnSp>
        </p:grpSp>
        <p:sp>
          <p:nvSpPr>
            <p:cNvPr id="54" name="Rectangle 53">
              <a:extLst>
                <a:ext uri="{FF2B5EF4-FFF2-40B4-BE49-F238E27FC236}">
                  <a16:creationId xmlns:a16="http://schemas.microsoft.com/office/drawing/2014/main" id="{890FFF40-D75C-4500-B67E-454C8C43B159}"/>
                </a:ext>
              </a:extLst>
            </p:cNvPr>
            <p:cNvSpPr/>
            <p:nvPr/>
          </p:nvSpPr>
          <p:spPr>
            <a:xfrm>
              <a:off x="730250" y="2406650"/>
              <a:ext cx="2050242" cy="1447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6" name="Straight Arrow Connector 55">
              <a:extLst>
                <a:ext uri="{FF2B5EF4-FFF2-40B4-BE49-F238E27FC236}">
                  <a16:creationId xmlns:a16="http://schemas.microsoft.com/office/drawing/2014/main" id="{5E7E1BF4-2059-461A-BB29-23F25464CE65}"/>
                </a:ext>
              </a:extLst>
            </p:cNvPr>
            <p:cNvCxnSpPr>
              <a:cxnSpLocks/>
              <a:endCxn id="50" idx="2"/>
            </p:cNvCxnSpPr>
            <p:nvPr/>
          </p:nvCxnSpPr>
          <p:spPr>
            <a:xfrm>
              <a:off x="1644650" y="3117735"/>
              <a:ext cx="29238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9" name="Straight Arrow Connector 58">
              <a:extLst>
                <a:ext uri="{FF2B5EF4-FFF2-40B4-BE49-F238E27FC236}">
                  <a16:creationId xmlns:a16="http://schemas.microsoft.com/office/drawing/2014/main" id="{FF24B692-5A3B-4A5D-ABD5-FEB9DDA05CC9}"/>
                </a:ext>
              </a:extLst>
            </p:cNvPr>
            <p:cNvCxnSpPr>
              <a:cxnSpLocks/>
              <a:stCxn id="50" idx="6"/>
            </p:cNvCxnSpPr>
            <p:nvPr/>
          </p:nvCxnSpPr>
          <p:spPr>
            <a:xfrm flipV="1">
              <a:off x="2524703" y="3120620"/>
              <a:ext cx="82296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5" name="Straight Arrow Connector 54">
              <a:extLst>
                <a:ext uri="{FF2B5EF4-FFF2-40B4-BE49-F238E27FC236}">
                  <a16:creationId xmlns:a16="http://schemas.microsoft.com/office/drawing/2014/main" id="{FF24B692-5A3B-4A5D-ABD5-FEB9DDA05CC9}"/>
                </a:ext>
              </a:extLst>
            </p:cNvPr>
            <p:cNvCxnSpPr>
              <a:cxnSpLocks/>
            </p:cNvCxnSpPr>
            <p:nvPr/>
          </p:nvCxnSpPr>
          <p:spPr>
            <a:xfrm>
              <a:off x="2974802" y="3130550"/>
              <a:ext cx="0" cy="94291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grpSp>
        <p:nvGrpSpPr>
          <p:cNvPr id="67" name="Group 66">
            <a:extLst>
              <a:ext uri="{FF2B5EF4-FFF2-40B4-BE49-F238E27FC236}">
                <a16:creationId xmlns:a16="http://schemas.microsoft.com/office/drawing/2014/main" id="{2DE69105-2B08-4196-BF57-509F52956076}"/>
              </a:ext>
            </a:extLst>
          </p:cNvPr>
          <p:cNvGrpSpPr/>
          <p:nvPr/>
        </p:nvGrpSpPr>
        <p:grpSpPr>
          <a:xfrm>
            <a:off x="6035040" y="1787466"/>
            <a:ext cx="2806353" cy="1447800"/>
            <a:chOff x="730250" y="2406650"/>
            <a:chExt cx="2806353" cy="1447800"/>
          </a:xfrm>
        </p:grpSpPr>
        <p:sp>
          <p:nvSpPr>
            <p:cNvPr id="68" name="Oval 67">
              <a:extLst>
                <a:ext uri="{FF2B5EF4-FFF2-40B4-BE49-F238E27FC236}">
                  <a16:creationId xmlns:a16="http://schemas.microsoft.com/office/drawing/2014/main" id="{F01D1D22-C4A6-49F0-B464-2742C35244F8}"/>
                </a:ext>
              </a:extLst>
            </p:cNvPr>
            <p:cNvSpPr/>
            <p:nvPr/>
          </p:nvSpPr>
          <p:spPr>
            <a:xfrm>
              <a:off x="1927514" y="3303154"/>
              <a:ext cx="587664" cy="505691"/>
            </a:xfrm>
            <a:prstGeom prst="ellipse">
              <a:avLst/>
            </a:prstGeom>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US" sz="1800" dirty="0" err="1"/>
                <a:t>PrP</a:t>
              </a:r>
              <a:endParaRPr lang="en-US" dirty="0"/>
            </a:p>
          </p:txBody>
        </p:sp>
        <p:grpSp>
          <p:nvGrpSpPr>
            <p:cNvPr id="69" name="Group 68">
              <a:extLst>
                <a:ext uri="{FF2B5EF4-FFF2-40B4-BE49-F238E27FC236}">
                  <a16:creationId xmlns:a16="http://schemas.microsoft.com/office/drawing/2014/main" id="{24DED9CB-6F6F-4053-B7FF-E706F08CDB52}"/>
                </a:ext>
              </a:extLst>
            </p:cNvPr>
            <p:cNvGrpSpPr/>
            <p:nvPr/>
          </p:nvGrpSpPr>
          <p:grpSpPr>
            <a:xfrm>
              <a:off x="854075" y="2997777"/>
              <a:ext cx="781050" cy="266700"/>
              <a:chOff x="885825" y="3028950"/>
              <a:chExt cx="781050" cy="266700"/>
            </a:xfrm>
          </p:grpSpPr>
          <p:cxnSp>
            <p:nvCxnSpPr>
              <p:cNvPr id="79" name="Straight Connector 78">
                <a:extLst>
                  <a:ext uri="{FF2B5EF4-FFF2-40B4-BE49-F238E27FC236}">
                    <a16:creationId xmlns:a16="http://schemas.microsoft.com/office/drawing/2014/main" id="{7073AA04-CAAB-4396-BF31-FA595366E52E}"/>
                  </a:ext>
                </a:extLst>
              </p:cNvPr>
              <p:cNvCxnSpPr/>
              <p:nvPr/>
            </p:nvCxnSpPr>
            <p:spPr>
              <a:xfrm>
                <a:off x="885825" y="3028950"/>
                <a:ext cx="781050" cy="0"/>
              </a:xfrm>
              <a:prstGeom prst="line">
                <a:avLst/>
              </a:prstGeom>
            </p:spPr>
            <p:style>
              <a:lnRef idx="1">
                <a:schemeClr val="dk1"/>
              </a:lnRef>
              <a:fillRef idx="0">
                <a:schemeClr val="dk1"/>
              </a:fillRef>
              <a:effectRef idx="0">
                <a:schemeClr val="dk1"/>
              </a:effectRef>
              <a:fontRef idx="minor">
                <a:schemeClr val="tx1"/>
              </a:fontRef>
            </p:style>
          </p:cxnSp>
          <p:cxnSp>
            <p:nvCxnSpPr>
              <p:cNvPr id="80" name="Straight Connector 79">
                <a:extLst>
                  <a:ext uri="{FF2B5EF4-FFF2-40B4-BE49-F238E27FC236}">
                    <a16:creationId xmlns:a16="http://schemas.microsoft.com/office/drawing/2014/main" id="{C2D41BD7-D84B-42E7-81B0-1A1F25CFD9B6}"/>
                  </a:ext>
                </a:extLst>
              </p:cNvPr>
              <p:cNvCxnSpPr/>
              <p:nvPr/>
            </p:nvCxnSpPr>
            <p:spPr>
              <a:xfrm>
                <a:off x="885825" y="3295650"/>
                <a:ext cx="781050" cy="0"/>
              </a:xfrm>
              <a:prstGeom prst="line">
                <a:avLst/>
              </a:prstGeom>
            </p:spPr>
            <p:style>
              <a:lnRef idx="1">
                <a:schemeClr val="dk1"/>
              </a:lnRef>
              <a:fillRef idx="0">
                <a:schemeClr val="dk1"/>
              </a:fillRef>
              <a:effectRef idx="0">
                <a:schemeClr val="dk1"/>
              </a:effectRef>
              <a:fontRef idx="minor">
                <a:schemeClr val="tx1"/>
              </a:fontRef>
            </p:style>
          </p:cxnSp>
          <p:cxnSp>
            <p:nvCxnSpPr>
              <p:cNvPr id="81" name="Straight Connector 80">
                <a:extLst>
                  <a:ext uri="{FF2B5EF4-FFF2-40B4-BE49-F238E27FC236}">
                    <a16:creationId xmlns:a16="http://schemas.microsoft.com/office/drawing/2014/main" id="{81126404-19D1-4509-91B0-CC0E1C4ACF69}"/>
                  </a:ext>
                </a:extLst>
              </p:cNvPr>
              <p:cNvCxnSpPr>
                <a:cxnSpLocks/>
              </p:cNvCxnSpPr>
              <p:nvPr/>
            </p:nvCxnSpPr>
            <p:spPr>
              <a:xfrm>
                <a:off x="1666875" y="3028950"/>
                <a:ext cx="0" cy="266700"/>
              </a:xfrm>
              <a:prstGeom prst="line">
                <a:avLst/>
              </a:prstGeom>
            </p:spPr>
            <p:style>
              <a:lnRef idx="1">
                <a:schemeClr val="dk1"/>
              </a:lnRef>
              <a:fillRef idx="0">
                <a:schemeClr val="dk1"/>
              </a:fillRef>
              <a:effectRef idx="0">
                <a:schemeClr val="dk1"/>
              </a:effectRef>
              <a:fontRef idx="minor">
                <a:schemeClr val="tx1"/>
              </a:fontRef>
            </p:style>
          </p:cxnSp>
          <p:cxnSp>
            <p:nvCxnSpPr>
              <p:cNvPr id="82" name="Straight Connector 81">
                <a:extLst>
                  <a:ext uri="{FF2B5EF4-FFF2-40B4-BE49-F238E27FC236}">
                    <a16:creationId xmlns:a16="http://schemas.microsoft.com/office/drawing/2014/main" id="{CD2FBC16-2762-41C7-9856-B93150BE1B92}"/>
                  </a:ext>
                </a:extLst>
              </p:cNvPr>
              <p:cNvCxnSpPr>
                <a:cxnSpLocks/>
              </p:cNvCxnSpPr>
              <p:nvPr/>
            </p:nvCxnSpPr>
            <p:spPr>
              <a:xfrm>
                <a:off x="1495425" y="3028950"/>
                <a:ext cx="0" cy="266700"/>
              </a:xfrm>
              <a:prstGeom prst="line">
                <a:avLst/>
              </a:prstGeom>
            </p:spPr>
            <p:style>
              <a:lnRef idx="1">
                <a:schemeClr val="dk1"/>
              </a:lnRef>
              <a:fillRef idx="0">
                <a:schemeClr val="dk1"/>
              </a:fillRef>
              <a:effectRef idx="0">
                <a:schemeClr val="dk1"/>
              </a:effectRef>
              <a:fontRef idx="minor">
                <a:schemeClr val="tx1"/>
              </a:fontRef>
            </p:style>
          </p:cxnSp>
          <p:cxnSp>
            <p:nvCxnSpPr>
              <p:cNvPr id="83" name="Straight Connector 82">
                <a:extLst>
                  <a:ext uri="{FF2B5EF4-FFF2-40B4-BE49-F238E27FC236}">
                    <a16:creationId xmlns:a16="http://schemas.microsoft.com/office/drawing/2014/main" id="{ECEE5833-BA09-493B-A2A0-967E1D7878F5}"/>
                  </a:ext>
                </a:extLst>
              </p:cNvPr>
              <p:cNvCxnSpPr>
                <a:cxnSpLocks/>
              </p:cNvCxnSpPr>
              <p:nvPr/>
            </p:nvCxnSpPr>
            <p:spPr>
              <a:xfrm>
                <a:off x="1314450" y="3028950"/>
                <a:ext cx="0" cy="266700"/>
              </a:xfrm>
              <a:prstGeom prst="line">
                <a:avLst/>
              </a:prstGeom>
            </p:spPr>
            <p:style>
              <a:lnRef idx="1">
                <a:schemeClr val="dk1"/>
              </a:lnRef>
              <a:fillRef idx="0">
                <a:schemeClr val="dk1"/>
              </a:fillRef>
              <a:effectRef idx="0">
                <a:schemeClr val="dk1"/>
              </a:effectRef>
              <a:fontRef idx="minor">
                <a:schemeClr val="tx1"/>
              </a:fontRef>
            </p:style>
          </p:cxnSp>
          <p:cxnSp>
            <p:nvCxnSpPr>
              <p:cNvPr id="84" name="Straight Connector 83">
                <a:extLst>
                  <a:ext uri="{FF2B5EF4-FFF2-40B4-BE49-F238E27FC236}">
                    <a16:creationId xmlns:a16="http://schemas.microsoft.com/office/drawing/2014/main" id="{4AFBE376-EB5B-40CA-AA66-2B5D5E759402}"/>
                  </a:ext>
                </a:extLst>
              </p:cNvPr>
              <p:cNvCxnSpPr>
                <a:cxnSpLocks/>
              </p:cNvCxnSpPr>
              <p:nvPr/>
            </p:nvCxnSpPr>
            <p:spPr>
              <a:xfrm>
                <a:off x="1143000" y="3028950"/>
                <a:ext cx="0" cy="266700"/>
              </a:xfrm>
              <a:prstGeom prst="line">
                <a:avLst/>
              </a:prstGeom>
            </p:spPr>
            <p:style>
              <a:lnRef idx="1">
                <a:schemeClr val="dk1"/>
              </a:lnRef>
              <a:fillRef idx="0">
                <a:schemeClr val="dk1"/>
              </a:fillRef>
              <a:effectRef idx="0">
                <a:schemeClr val="dk1"/>
              </a:effectRef>
              <a:fontRef idx="minor">
                <a:schemeClr val="tx1"/>
              </a:fontRef>
            </p:style>
          </p:cxnSp>
        </p:grpSp>
        <p:sp>
          <p:nvSpPr>
            <p:cNvPr id="70" name="Oval 69">
              <a:extLst>
                <a:ext uri="{FF2B5EF4-FFF2-40B4-BE49-F238E27FC236}">
                  <a16:creationId xmlns:a16="http://schemas.microsoft.com/office/drawing/2014/main" id="{3AB2316A-768A-4195-8A2B-9E786544E311}"/>
                </a:ext>
              </a:extLst>
            </p:cNvPr>
            <p:cNvSpPr/>
            <p:nvPr/>
          </p:nvSpPr>
          <p:spPr>
            <a:xfrm>
              <a:off x="1927514" y="2453409"/>
              <a:ext cx="587664" cy="505691"/>
            </a:xfrm>
            <a:prstGeom prst="ellipse">
              <a:avLst/>
            </a:prstGeom>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US" sz="1800" dirty="0" err="1"/>
                <a:t>PrP</a:t>
              </a:r>
              <a:endParaRPr lang="en-US" dirty="0"/>
            </a:p>
          </p:txBody>
        </p:sp>
        <p:sp>
          <p:nvSpPr>
            <p:cNvPr id="71" name="Oval 70">
              <a:extLst>
                <a:ext uri="{FF2B5EF4-FFF2-40B4-BE49-F238E27FC236}">
                  <a16:creationId xmlns:a16="http://schemas.microsoft.com/office/drawing/2014/main" id="{C4EBC7F4-36A1-442D-813B-653A972AF2D7}"/>
                </a:ext>
              </a:extLst>
            </p:cNvPr>
            <p:cNvSpPr/>
            <p:nvPr/>
          </p:nvSpPr>
          <p:spPr>
            <a:xfrm>
              <a:off x="1927514" y="2878282"/>
              <a:ext cx="587664" cy="505691"/>
            </a:xfrm>
            <a:prstGeom prst="ellipse">
              <a:avLst/>
            </a:prstGeom>
            <a:noFill/>
            <a:ln>
              <a:noFill/>
            </a:ln>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US" sz="1200" dirty="0"/>
                <a:t>:</a:t>
              </a:r>
            </a:p>
            <a:p>
              <a:pPr algn="ctr"/>
              <a:r>
                <a:rPr lang="en-US" sz="1200" dirty="0"/>
                <a:t>:</a:t>
              </a:r>
            </a:p>
          </p:txBody>
        </p:sp>
        <p:sp>
          <p:nvSpPr>
            <p:cNvPr id="72" name="Rectangle 71">
              <a:extLst>
                <a:ext uri="{FF2B5EF4-FFF2-40B4-BE49-F238E27FC236}">
                  <a16:creationId xmlns:a16="http://schemas.microsoft.com/office/drawing/2014/main" id="{AC69FCB1-40E9-4E7A-8E14-52217445E15D}"/>
                </a:ext>
              </a:extLst>
            </p:cNvPr>
            <p:cNvSpPr/>
            <p:nvPr/>
          </p:nvSpPr>
          <p:spPr>
            <a:xfrm>
              <a:off x="730250" y="2406650"/>
              <a:ext cx="2279650" cy="1447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3" name="Straight Arrow Connector 72">
              <a:extLst>
                <a:ext uri="{FF2B5EF4-FFF2-40B4-BE49-F238E27FC236}">
                  <a16:creationId xmlns:a16="http://schemas.microsoft.com/office/drawing/2014/main" id="{766F1737-615A-41CE-9D3C-8FAE4112C9AE}"/>
                </a:ext>
              </a:extLst>
            </p:cNvPr>
            <p:cNvCxnSpPr>
              <a:cxnSpLocks/>
              <a:endCxn id="70" idx="2"/>
            </p:cNvCxnSpPr>
            <p:nvPr/>
          </p:nvCxnSpPr>
          <p:spPr>
            <a:xfrm flipV="1">
              <a:off x="1635125" y="2706255"/>
              <a:ext cx="292389" cy="36576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4" name="Straight Arrow Connector 73">
              <a:extLst>
                <a:ext uri="{FF2B5EF4-FFF2-40B4-BE49-F238E27FC236}">
                  <a16:creationId xmlns:a16="http://schemas.microsoft.com/office/drawing/2014/main" id="{9601246A-306A-4946-8481-1D6B88FD1FEB}"/>
                </a:ext>
              </a:extLst>
            </p:cNvPr>
            <p:cNvCxnSpPr>
              <a:cxnSpLocks/>
              <a:endCxn id="68" idx="2"/>
            </p:cNvCxnSpPr>
            <p:nvPr/>
          </p:nvCxnSpPr>
          <p:spPr>
            <a:xfrm>
              <a:off x="1635125" y="3176154"/>
              <a:ext cx="292389" cy="36576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5" name="Straight Arrow Connector 74">
              <a:extLst>
                <a:ext uri="{FF2B5EF4-FFF2-40B4-BE49-F238E27FC236}">
                  <a16:creationId xmlns:a16="http://schemas.microsoft.com/office/drawing/2014/main" id="{0CEDF32E-0AE3-41BC-8EE4-864E9D761F71}"/>
                </a:ext>
              </a:extLst>
            </p:cNvPr>
            <p:cNvCxnSpPr>
              <a:cxnSpLocks/>
              <a:stCxn id="70" idx="6"/>
            </p:cNvCxnSpPr>
            <p:nvPr/>
          </p:nvCxnSpPr>
          <p:spPr>
            <a:xfrm>
              <a:off x="2515177" y="2706255"/>
              <a:ext cx="320040" cy="4114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6" name="Straight Arrow Connector 75">
              <a:extLst>
                <a:ext uri="{FF2B5EF4-FFF2-40B4-BE49-F238E27FC236}">
                  <a16:creationId xmlns:a16="http://schemas.microsoft.com/office/drawing/2014/main" id="{CFAD7D21-BB49-495B-AD8B-1E695BFC75AA}"/>
                </a:ext>
              </a:extLst>
            </p:cNvPr>
            <p:cNvCxnSpPr>
              <a:cxnSpLocks/>
              <a:stCxn id="68" idx="6"/>
            </p:cNvCxnSpPr>
            <p:nvPr/>
          </p:nvCxnSpPr>
          <p:spPr>
            <a:xfrm flipV="1">
              <a:off x="2515178" y="3101108"/>
              <a:ext cx="320040" cy="4114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7" name="Straight Arrow Connector 76">
              <a:extLst>
                <a:ext uri="{FF2B5EF4-FFF2-40B4-BE49-F238E27FC236}">
                  <a16:creationId xmlns:a16="http://schemas.microsoft.com/office/drawing/2014/main" id="{7CC1CDD4-7864-4A34-A5EC-7516D5610273}"/>
                </a:ext>
              </a:extLst>
            </p:cNvPr>
            <p:cNvCxnSpPr>
              <a:cxnSpLocks/>
            </p:cNvCxnSpPr>
            <p:nvPr/>
          </p:nvCxnSpPr>
          <p:spPr>
            <a:xfrm flipV="1">
              <a:off x="2835217" y="3120619"/>
              <a:ext cx="70138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156201414"/>
      </p:ext>
    </p:extLst>
  </p:cSld>
  <p:clrMapOvr>
    <a:masterClrMapping/>
  </p:clrMapOvr>
  <p:transition>
    <p:pull dir="d"/>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a:extLst>
              <a:ext uri="{FF2B5EF4-FFF2-40B4-BE49-F238E27FC236}">
                <a16:creationId xmlns:a16="http://schemas.microsoft.com/office/drawing/2014/main" id="{D9E24C5B-FAB0-4280-8CA6-40089B79E366}"/>
              </a:ext>
            </a:extLst>
          </p:cNvPr>
          <p:cNvSpPr>
            <a:spLocks noGrp="1" noChangeArrowheads="1"/>
          </p:cNvSpPr>
          <p:nvPr>
            <p:ph type="title"/>
          </p:nvPr>
        </p:nvSpPr>
        <p:spPr/>
        <p:txBody>
          <a:bodyPr/>
          <a:lstStyle/>
          <a:p>
            <a:r>
              <a:rPr lang="en-US" altLang="en-US"/>
              <a:t>Arrival Rate Computations</a:t>
            </a:r>
          </a:p>
        </p:txBody>
      </p:sp>
      <p:sp>
        <p:nvSpPr>
          <p:cNvPr id="84995" name="Rectangle 3">
            <a:extLst>
              <a:ext uri="{FF2B5EF4-FFF2-40B4-BE49-F238E27FC236}">
                <a16:creationId xmlns:a16="http://schemas.microsoft.com/office/drawing/2014/main" id="{5E3F56DD-7860-4710-A867-AD417F1D5E58}"/>
              </a:ext>
            </a:extLst>
          </p:cNvPr>
          <p:cNvSpPr>
            <a:spLocks noGrp="1" noChangeArrowheads="1"/>
          </p:cNvSpPr>
          <p:nvPr>
            <p:ph sz="quarter" idx="1"/>
          </p:nvPr>
        </p:nvSpPr>
        <p:spPr/>
        <p:txBody>
          <a:bodyPr/>
          <a:lstStyle/>
          <a:p>
            <a:pPr marL="0" indent="3175">
              <a:lnSpc>
                <a:spcPct val="90000"/>
              </a:lnSpc>
              <a:spcBef>
                <a:spcPct val="0"/>
              </a:spcBef>
              <a:buFontTx/>
              <a:buNone/>
            </a:pPr>
            <a:r>
              <a:rPr lang="en-US" altLang="en-US" sz="2800" dirty="0"/>
              <a:t>Using general equation:</a:t>
            </a:r>
          </a:p>
          <a:p>
            <a:pPr marL="0" indent="3175">
              <a:lnSpc>
                <a:spcPct val="90000"/>
              </a:lnSpc>
              <a:spcBef>
                <a:spcPct val="0"/>
              </a:spcBef>
              <a:buFontTx/>
              <a:buNone/>
            </a:pPr>
            <a:endParaRPr lang="en-US" altLang="en-US" dirty="0"/>
          </a:p>
          <a:p>
            <a:pPr marL="0" indent="3175">
              <a:lnSpc>
                <a:spcPct val="90000"/>
              </a:lnSpc>
              <a:spcBef>
                <a:spcPct val="0"/>
              </a:spcBef>
              <a:buFontTx/>
              <a:buNone/>
            </a:pPr>
            <a:endParaRPr lang="en-US" altLang="en-US" dirty="0"/>
          </a:p>
          <a:p>
            <a:pPr marL="0" indent="3175">
              <a:lnSpc>
                <a:spcPct val="90000"/>
              </a:lnSpc>
              <a:spcBef>
                <a:spcPct val="0"/>
              </a:spcBef>
              <a:buFontTx/>
              <a:buNone/>
            </a:pPr>
            <a:endParaRPr lang="en-US" altLang="en-US" i="1" dirty="0">
              <a:latin typeface="Symbol" panose="05050102010706020507" pitchFamily="18" charset="2"/>
              <a:cs typeface="Times New Roman" panose="02020603050405020304" pitchFamily="18" charset="0"/>
            </a:endParaRPr>
          </a:p>
          <a:p>
            <a:pPr marL="0" indent="3175">
              <a:lnSpc>
                <a:spcPct val="90000"/>
              </a:lnSpc>
              <a:spcBef>
                <a:spcPct val="0"/>
              </a:spcBef>
              <a:spcAft>
                <a:spcPct val="50000"/>
              </a:spcAft>
              <a:buFontTx/>
              <a:buNone/>
            </a:pPr>
            <a:r>
              <a:rPr lang="en-US" altLang="en-US" sz="2800" dirty="0"/>
              <a:t>With </a:t>
            </a:r>
            <a:r>
              <a:rPr lang="en-US" altLang="en-US" sz="2800" i="1" dirty="0"/>
              <a:t>k</a:t>
            </a:r>
            <a:r>
              <a:rPr lang="en-US" altLang="en-US" sz="2800" dirty="0"/>
              <a:t> = 3, r</a:t>
            </a:r>
            <a:r>
              <a:rPr lang="en-US" altLang="en-US" sz="2800" baseline="-25000" dirty="0">
                <a:latin typeface="Times" panose="02020603050405020304" pitchFamily="18" charset="0"/>
                <a:cs typeface="Times New Roman" panose="02020603050405020304" pitchFamily="18" charset="0"/>
              </a:rPr>
              <a:t>1</a:t>
            </a:r>
            <a:r>
              <a:rPr lang="en-US" altLang="en-US" sz="2800" dirty="0"/>
              <a:t> = 10, p</a:t>
            </a:r>
            <a:r>
              <a:rPr lang="en-US" altLang="en-US" sz="2800" baseline="-25000" dirty="0">
                <a:latin typeface="Times" panose="02020603050405020304" pitchFamily="18" charset="0"/>
                <a:cs typeface="Times New Roman" panose="02020603050405020304" pitchFamily="18" charset="0"/>
              </a:rPr>
              <a:t>12</a:t>
            </a:r>
            <a:r>
              <a:rPr lang="en-US" altLang="en-US" sz="2800" dirty="0"/>
              <a:t> = 0.8, p</a:t>
            </a:r>
            <a:r>
              <a:rPr lang="en-US" altLang="en-US" sz="2800" baseline="-25000" dirty="0">
                <a:latin typeface="Times" panose="02020603050405020304" pitchFamily="18" charset="0"/>
                <a:cs typeface="Times New Roman" panose="02020603050405020304" pitchFamily="18" charset="0"/>
              </a:rPr>
              <a:t>23</a:t>
            </a:r>
            <a:r>
              <a:rPr lang="en-US" altLang="en-US" sz="2800" dirty="0"/>
              <a:t> = 0.4 </a:t>
            </a:r>
          </a:p>
          <a:p>
            <a:pPr marL="0" indent="3175">
              <a:lnSpc>
                <a:spcPct val="90000"/>
              </a:lnSpc>
              <a:spcBef>
                <a:spcPct val="0"/>
              </a:spcBef>
              <a:spcAft>
                <a:spcPct val="50000"/>
              </a:spcAft>
              <a:buFontTx/>
              <a:buNone/>
            </a:pPr>
            <a:r>
              <a:rPr lang="en-US" altLang="en-US" sz="2800" dirty="0"/>
              <a:t>we get:</a:t>
            </a:r>
            <a:endParaRPr lang="en-US" altLang="en-US" sz="2800" i="1" dirty="0">
              <a:latin typeface="Symbol" panose="05050102010706020507" pitchFamily="18" charset="2"/>
              <a:cs typeface="Times New Roman" panose="02020603050405020304" pitchFamily="18" charset="0"/>
            </a:endParaRPr>
          </a:p>
          <a:p>
            <a:pPr marL="0" indent="3175" algn="ctr">
              <a:lnSpc>
                <a:spcPct val="90000"/>
              </a:lnSpc>
              <a:spcBef>
                <a:spcPct val="0"/>
              </a:spcBef>
              <a:spcAft>
                <a:spcPct val="50000"/>
              </a:spcAft>
              <a:buFontTx/>
              <a:buNone/>
            </a:pPr>
            <a:r>
              <a:rPr lang="en-US" altLang="en-US" sz="2800" i="1" dirty="0">
                <a:latin typeface="Symbol" panose="05050102010706020507" pitchFamily="18" charset="2"/>
                <a:cs typeface="Times New Roman" panose="02020603050405020304" pitchFamily="18" charset="0"/>
              </a:rPr>
              <a:t>l</a:t>
            </a:r>
            <a:r>
              <a:rPr lang="en-US" altLang="en-US" sz="2800" baseline="-25000" dirty="0">
                <a:latin typeface="Times" panose="02020603050405020304" pitchFamily="18" charset="0"/>
                <a:cs typeface="Times New Roman" panose="02020603050405020304" pitchFamily="18" charset="0"/>
              </a:rPr>
              <a:t>1</a:t>
            </a:r>
            <a:r>
              <a:rPr lang="en-US" altLang="en-US" sz="2800" dirty="0">
                <a:latin typeface="Times" panose="02020603050405020304" pitchFamily="18" charset="0"/>
                <a:cs typeface="Times New Roman" panose="02020603050405020304" pitchFamily="18" charset="0"/>
              </a:rPr>
              <a:t> = </a:t>
            </a:r>
            <a:r>
              <a:rPr lang="en-US" altLang="en-US" sz="2800" dirty="0">
                <a:latin typeface="Symbol" panose="05050102010706020507" pitchFamily="18" charset="2"/>
                <a:cs typeface="Times New Roman" panose="02020603050405020304" pitchFamily="18" charset="0"/>
              </a:rPr>
              <a:t>10</a:t>
            </a:r>
            <a:endParaRPr lang="en-US" altLang="en-US" sz="2800" dirty="0">
              <a:latin typeface="Times" panose="02020603050405020304" pitchFamily="18" charset="0"/>
              <a:cs typeface="Times New Roman" panose="02020603050405020304" pitchFamily="18" charset="0"/>
            </a:endParaRPr>
          </a:p>
          <a:p>
            <a:pPr marL="0" indent="3175" algn="ctr">
              <a:lnSpc>
                <a:spcPct val="90000"/>
              </a:lnSpc>
              <a:spcBef>
                <a:spcPct val="0"/>
              </a:spcBef>
              <a:spcAft>
                <a:spcPct val="50000"/>
              </a:spcAft>
              <a:buFontTx/>
              <a:buNone/>
            </a:pPr>
            <a:r>
              <a:rPr lang="en-US" altLang="en-US" sz="2800" i="1" dirty="0">
                <a:latin typeface="Symbol" panose="05050102010706020507" pitchFamily="18" charset="2"/>
                <a:cs typeface="Times New Roman" panose="02020603050405020304" pitchFamily="18" charset="0"/>
              </a:rPr>
              <a:t>l</a:t>
            </a:r>
            <a:r>
              <a:rPr lang="en-US" altLang="en-US" sz="2800" baseline="-25000" dirty="0">
                <a:latin typeface="Times" panose="02020603050405020304" pitchFamily="18" charset="0"/>
                <a:cs typeface="Times New Roman" panose="02020603050405020304" pitchFamily="18" charset="0"/>
              </a:rPr>
              <a:t>2</a:t>
            </a:r>
            <a:r>
              <a:rPr lang="en-US" altLang="en-US" sz="2800" dirty="0">
                <a:latin typeface="Times" panose="02020603050405020304" pitchFamily="18" charset="0"/>
                <a:cs typeface="Times New Roman" panose="02020603050405020304" pitchFamily="18" charset="0"/>
              </a:rPr>
              <a:t> = </a:t>
            </a:r>
            <a:r>
              <a:rPr lang="en-US" altLang="en-US" sz="2800" dirty="0">
                <a:latin typeface="Symbol" panose="05050102010706020507" pitchFamily="18" charset="2"/>
                <a:cs typeface="Times New Roman" panose="02020603050405020304" pitchFamily="18" charset="0"/>
              </a:rPr>
              <a:t>0.8</a:t>
            </a:r>
            <a:r>
              <a:rPr lang="en-US" altLang="en-US" sz="2800" i="1" dirty="0">
                <a:latin typeface="Symbol" panose="05050102010706020507" pitchFamily="18" charset="2"/>
                <a:cs typeface="Times New Roman" panose="02020603050405020304" pitchFamily="18" charset="0"/>
              </a:rPr>
              <a:t>l</a:t>
            </a:r>
            <a:r>
              <a:rPr lang="en-US" altLang="en-US" sz="2800" baseline="-25000" dirty="0">
                <a:latin typeface="Times" panose="02020603050405020304" pitchFamily="18" charset="0"/>
                <a:cs typeface="Times New Roman" panose="02020603050405020304" pitchFamily="18" charset="0"/>
              </a:rPr>
              <a:t>1 </a:t>
            </a:r>
            <a:r>
              <a:rPr lang="en-US" altLang="en-US" sz="2800" dirty="0">
                <a:latin typeface="Times" panose="02020603050405020304" pitchFamily="18" charset="0"/>
                <a:cs typeface="Times New Roman" panose="02020603050405020304" pitchFamily="18" charset="0"/>
              </a:rPr>
              <a:t>= </a:t>
            </a:r>
            <a:r>
              <a:rPr lang="en-US" altLang="en-US" sz="2800" dirty="0">
                <a:latin typeface="Symbol" panose="05050102010706020507" pitchFamily="18" charset="2"/>
                <a:cs typeface="Times New Roman" panose="02020603050405020304" pitchFamily="18" charset="0"/>
              </a:rPr>
              <a:t>8</a:t>
            </a:r>
            <a:endParaRPr lang="en-US" altLang="en-US" sz="2800" dirty="0">
              <a:latin typeface="Times" panose="02020603050405020304" pitchFamily="18" charset="0"/>
              <a:cs typeface="Times New Roman" panose="02020603050405020304" pitchFamily="18" charset="0"/>
            </a:endParaRPr>
          </a:p>
          <a:p>
            <a:pPr marL="0" indent="3175" algn="ctr">
              <a:lnSpc>
                <a:spcPct val="90000"/>
              </a:lnSpc>
              <a:spcBef>
                <a:spcPct val="0"/>
              </a:spcBef>
              <a:spcAft>
                <a:spcPct val="50000"/>
              </a:spcAft>
              <a:buFontTx/>
              <a:buNone/>
            </a:pPr>
            <a:r>
              <a:rPr lang="en-US" altLang="en-US" sz="2800" i="1" dirty="0">
                <a:latin typeface="Symbol" panose="05050102010706020507" pitchFamily="18" charset="2"/>
                <a:cs typeface="Times New Roman" panose="02020603050405020304" pitchFamily="18" charset="0"/>
              </a:rPr>
              <a:t>l</a:t>
            </a:r>
            <a:r>
              <a:rPr lang="en-US" altLang="en-US" sz="2800" baseline="-25000" dirty="0">
                <a:latin typeface="Times" panose="02020603050405020304" pitchFamily="18" charset="0"/>
                <a:cs typeface="Times New Roman" panose="02020603050405020304" pitchFamily="18" charset="0"/>
              </a:rPr>
              <a:t>3</a:t>
            </a:r>
            <a:r>
              <a:rPr lang="en-US" altLang="en-US" sz="2800" dirty="0">
                <a:latin typeface="Times" panose="02020603050405020304" pitchFamily="18" charset="0"/>
                <a:cs typeface="Times New Roman" panose="02020603050405020304" pitchFamily="18" charset="0"/>
              </a:rPr>
              <a:t> = 0.4</a:t>
            </a:r>
            <a:r>
              <a:rPr lang="en-US" altLang="en-US" sz="2800" i="1" dirty="0">
                <a:latin typeface="Symbol" panose="05050102010706020507" pitchFamily="18" charset="2"/>
                <a:cs typeface="Times New Roman" panose="02020603050405020304" pitchFamily="18" charset="0"/>
              </a:rPr>
              <a:t>l</a:t>
            </a:r>
            <a:r>
              <a:rPr lang="en-US" altLang="en-US" sz="2800" baseline="-25000" dirty="0">
                <a:latin typeface="Times" panose="02020603050405020304" pitchFamily="18" charset="0"/>
                <a:cs typeface="Times New Roman" panose="02020603050405020304" pitchFamily="18" charset="0"/>
              </a:rPr>
              <a:t>2 </a:t>
            </a:r>
            <a:r>
              <a:rPr lang="en-US" altLang="en-US" sz="2800" dirty="0">
                <a:latin typeface="Times" panose="02020603050405020304" pitchFamily="18" charset="0"/>
                <a:cs typeface="Times New Roman" panose="02020603050405020304" pitchFamily="18" charset="0"/>
              </a:rPr>
              <a:t>= </a:t>
            </a:r>
            <a:r>
              <a:rPr lang="en-US" altLang="en-US" sz="2800" dirty="0">
                <a:latin typeface="Symbol" panose="05050102010706020507" pitchFamily="18" charset="2"/>
                <a:cs typeface="Times New Roman" panose="02020603050405020304" pitchFamily="18" charset="0"/>
              </a:rPr>
              <a:t>3.2</a:t>
            </a:r>
          </a:p>
        </p:txBody>
      </p:sp>
    </p:spTree>
    <p:extLst>
      <p:ext uri="{BB962C8B-B14F-4D97-AF65-F5344CB8AC3E}">
        <p14:creationId xmlns:p14="http://schemas.microsoft.com/office/powerpoint/2010/main" val="1016079174"/>
      </p:ext>
    </p:extLst>
  </p:cSld>
  <p:clrMapOvr>
    <a:masterClrMapping/>
  </p:clrMapOvr>
  <p:transition>
    <p:pull dir="d"/>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a:extLst>
              <a:ext uri="{FF2B5EF4-FFF2-40B4-BE49-F238E27FC236}">
                <a16:creationId xmlns:a16="http://schemas.microsoft.com/office/drawing/2014/main" id="{BBBD044F-CA2E-4559-8D01-686CF728C34B}"/>
              </a:ext>
            </a:extLst>
          </p:cNvPr>
          <p:cNvSpPr>
            <a:spLocks noGrp="1" noChangeArrowheads="1"/>
          </p:cNvSpPr>
          <p:nvPr>
            <p:ph type="title"/>
          </p:nvPr>
        </p:nvSpPr>
        <p:spPr/>
        <p:txBody>
          <a:bodyPr/>
          <a:lstStyle/>
          <a:p>
            <a:r>
              <a:rPr lang="en-US" altLang="en-US"/>
              <a:t>I/O Data for the Computation Center</a:t>
            </a:r>
          </a:p>
        </p:txBody>
      </p:sp>
      <p:sp>
        <p:nvSpPr>
          <p:cNvPr id="2" name="Content Placeholder 1">
            <a:extLst>
              <a:ext uri="{FF2B5EF4-FFF2-40B4-BE49-F238E27FC236}">
                <a16:creationId xmlns:a16="http://schemas.microsoft.com/office/drawing/2014/main" id="{D6530A3E-7F44-43C8-B323-5A1E6E6E753C}"/>
              </a:ext>
            </a:extLst>
          </p:cNvPr>
          <p:cNvSpPr>
            <a:spLocks noGrp="1"/>
          </p:cNvSpPr>
          <p:nvPr>
            <p:ph sz="quarter" idx="1"/>
          </p:nvPr>
        </p:nvSpPr>
        <p:spPr/>
        <p:txBody>
          <a:bodyPr/>
          <a:lstStyle/>
          <a:p>
            <a:endParaRPr lang="en-US"/>
          </a:p>
        </p:txBody>
      </p:sp>
      <p:sp>
        <p:nvSpPr>
          <p:cNvPr id="84346" name="Rectangle 378">
            <a:extLst>
              <a:ext uri="{FF2B5EF4-FFF2-40B4-BE49-F238E27FC236}">
                <a16:creationId xmlns:a16="http://schemas.microsoft.com/office/drawing/2014/main" id="{59537501-5CF4-4A0A-86C8-3FBFF540BEF6}"/>
              </a:ext>
            </a:extLst>
          </p:cNvPr>
          <p:cNvSpPr>
            <a:spLocks noChangeArrowheads="1"/>
          </p:cNvSpPr>
          <p:nvPr/>
        </p:nvSpPr>
        <p:spPr bwMode="auto">
          <a:xfrm>
            <a:off x="6381750" y="4776788"/>
            <a:ext cx="7938" cy="793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4235" name="Rectangle 267">
            <a:extLst>
              <a:ext uri="{FF2B5EF4-FFF2-40B4-BE49-F238E27FC236}">
                <a16:creationId xmlns:a16="http://schemas.microsoft.com/office/drawing/2014/main" id="{4AD05703-AB10-46A8-B1A2-958A67CB6921}"/>
              </a:ext>
            </a:extLst>
          </p:cNvPr>
          <p:cNvSpPr>
            <a:spLocks noChangeArrowheads="1"/>
          </p:cNvSpPr>
          <p:nvPr/>
        </p:nvSpPr>
        <p:spPr bwMode="auto">
          <a:xfrm>
            <a:off x="4173538" y="1849438"/>
            <a:ext cx="642937"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r>
              <a:rPr lang="en-US" altLang="en-US"/>
              <a:t>Input</a:t>
            </a:r>
          </a:p>
        </p:txBody>
      </p:sp>
      <p:sp>
        <p:nvSpPr>
          <p:cNvPr id="84237" name="Rectangle 269">
            <a:extLst>
              <a:ext uri="{FF2B5EF4-FFF2-40B4-BE49-F238E27FC236}">
                <a16:creationId xmlns:a16="http://schemas.microsoft.com/office/drawing/2014/main" id="{A8747A2A-B17D-4E6A-9549-B7FC5A3F50BC}"/>
              </a:ext>
            </a:extLst>
          </p:cNvPr>
          <p:cNvSpPr>
            <a:spLocks noChangeArrowheads="1"/>
          </p:cNvSpPr>
          <p:nvPr/>
        </p:nvSpPr>
        <p:spPr bwMode="auto">
          <a:xfrm>
            <a:off x="5583238" y="1873250"/>
            <a:ext cx="104616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spAutoFit/>
          </a:bodyPr>
          <a:lstStyle/>
          <a:p>
            <a:r>
              <a:rPr lang="en-US" altLang="en-US"/>
              <a:t>Central</a:t>
            </a:r>
          </a:p>
        </p:txBody>
      </p:sp>
      <p:sp>
        <p:nvSpPr>
          <p:cNvPr id="84255" name="Rectangle 287">
            <a:extLst>
              <a:ext uri="{FF2B5EF4-FFF2-40B4-BE49-F238E27FC236}">
                <a16:creationId xmlns:a16="http://schemas.microsoft.com/office/drawing/2014/main" id="{62516888-E2D0-4560-9BAA-5DAF0BA3B2C0}"/>
              </a:ext>
            </a:extLst>
          </p:cNvPr>
          <p:cNvSpPr>
            <a:spLocks noChangeArrowheads="1"/>
          </p:cNvSpPr>
          <p:nvPr/>
        </p:nvSpPr>
        <p:spPr bwMode="auto">
          <a:xfrm>
            <a:off x="955675" y="2317750"/>
            <a:ext cx="1985963"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r>
              <a:rPr lang="en-US" altLang="en-US"/>
              <a:t>System measure</a:t>
            </a:r>
          </a:p>
        </p:txBody>
      </p:sp>
      <p:sp>
        <p:nvSpPr>
          <p:cNvPr id="84257" name="Rectangle 289">
            <a:extLst>
              <a:ext uri="{FF2B5EF4-FFF2-40B4-BE49-F238E27FC236}">
                <a16:creationId xmlns:a16="http://schemas.microsoft.com/office/drawing/2014/main" id="{833073AD-F24E-45E5-B77A-3793B31C2184}"/>
              </a:ext>
            </a:extLst>
          </p:cNvPr>
          <p:cNvSpPr>
            <a:spLocks noChangeArrowheads="1"/>
          </p:cNvSpPr>
          <p:nvPr/>
        </p:nvSpPr>
        <p:spPr bwMode="auto">
          <a:xfrm>
            <a:off x="3957638" y="2317750"/>
            <a:ext cx="1168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r>
              <a:rPr lang="en-US" altLang="en-US"/>
              <a:t>processor</a:t>
            </a:r>
          </a:p>
        </p:txBody>
      </p:sp>
      <p:sp>
        <p:nvSpPr>
          <p:cNvPr id="84259" name="Rectangle 291">
            <a:extLst>
              <a:ext uri="{FF2B5EF4-FFF2-40B4-BE49-F238E27FC236}">
                <a16:creationId xmlns:a16="http://schemas.microsoft.com/office/drawing/2014/main" id="{C458B55D-A6AB-4CE2-AFAA-A19DB0E8CA9E}"/>
              </a:ext>
            </a:extLst>
          </p:cNvPr>
          <p:cNvSpPr>
            <a:spLocks noChangeArrowheads="1"/>
          </p:cNvSpPr>
          <p:nvPr/>
        </p:nvSpPr>
        <p:spPr bwMode="auto">
          <a:xfrm>
            <a:off x="5470525" y="2317750"/>
            <a:ext cx="1168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r>
              <a:rPr lang="en-US" altLang="en-US"/>
              <a:t>processor</a:t>
            </a:r>
          </a:p>
        </p:txBody>
      </p:sp>
      <p:sp>
        <p:nvSpPr>
          <p:cNvPr id="84261" name="Rectangle 293">
            <a:extLst>
              <a:ext uri="{FF2B5EF4-FFF2-40B4-BE49-F238E27FC236}">
                <a16:creationId xmlns:a16="http://schemas.microsoft.com/office/drawing/2014/main" id="{6897294B-211A-4950-B736-9AA2A5E505AB}"/>
              </a:ext>
            </a:extLst>
          </p:cNvPr>
          <p:cNvSpPr>
            <a:spLocks noChangeArrowheads="1"/>
          </p:cNvSpPr>
          <p:nvPr/>
        </p:nvSpPr>
        <p:spPr bwMode="auto">
          <a:xfrm>
            <a:off x="7123113" y="2317750"/>
            <a:ext cx="8286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r>
              <a:rPr lang="en-US" altLang="en-US"/>
              <a:t>Printer</a:t>
            </a:r>
          </a:p>
        </p:txBody>
      </p:sp>
      <p:sp>
        <p:nvSpPr>
          <p:cNvPr id="84266" name="Rectangle 298">
            <a:extLst>
              <a:ext uri="{FF2B5EF4-FFF2-40B4-BE49-F238E27FC236}">
                <a16:creationId xmlns:a16="http://schemas.microsoft.com/office/drawing/2014/main" id="{4DB8BB72-668C-4A11-8D90-A6A854E49F72}"/>
              </a:ext>
            </a:extLst>
          </p:cNvPr>
          <p:cNvSpPr>
            <a:spLocks noChangeArrowheads="1"/>
          </p:cNvSpPr>
          <p:nvPr/>
        </p:nvSpPr>
        <p:spPr bwMode="auto">
          <a:xfrm>
            <a:off x="955675" y="2911475"/>
            <a:ext cx="2817813"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a:t>External arrival rate, </a:t>
            </a:r>
            <a:r>
              <a:rPr lang="en-US" altLang="en-US" i="1">
                <a:latin typeface="Symbol" panose="05050102010706020507" pitchFamily="18" charset="2"/>
              </a:rPr>
              <a:t>g</a:t>
            </a:r>
            <a:r>
              <a:rPr lang="en-US" altLang="en-US" i="1" baseline="-25000"/>
              <a:t>i</a:t>
            </a:r>
            <a:r>
              <a:rPr lang="en-US" altLang="en-US" baseline="-25000"/>
              <a:t> </a:t>
            </a:r>
          </a:p>
        </p:txBody>
      </p:sp>
      <p:sp>
        <p:nvSpPr>
          <p:cNvPr id="84270" name="Rectangle 302">
            <a:extLst>
              <a:ext uri="{FF2B5EF4-FFF2-40B4-BE49-F238E27FC236}">
                <a16:creationId xmlns:a16="http://schemas.microsoft.com/office/drawing/2014/main" id="{55B0E69A-16D0-47AA-A0AD-FE87E393030B}"/>
              </a:ext>
            </a:extLst>
          </p:cNvPr>
          <p:cNvSpPr>
            <a:spLocks noChangeArrowheads="1"/>
          </p:cNvSpPr>
          <p:nvPr/>
        </p:nvSpPr>
        <p:spPr bwMode="auto">
          <a:xfrm>
            <a:off x="4081463" y="2886075"/>
            <a:ext cx="86042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r>
              <a:rPr lang="en-US" altLang="en-US"/>
              <a:t>10/min</a:t>
            </a:r>
          </a:p>
        </p:txBody>
      </p:sp>
      <p:sp>
        <p:nvSpPr>
          <p:cNvPr id="84272" name="Rectangle 304">
            <a:extLst>
              <a:ext uri="{FF2B5EF4-FFF2-40B4-BE49-F238E27FC236}">
                <a16:creationId xmlns:a16="http://schemas.microsoft.com/office/drawing/2014/main" id="{60287549-0B40-4BC5-9F3E-F719ED7F6400}"/>
              </a:ext>
            </a:extLst>
          </p:cNvPr>
          <p:cNvSpPr>
            <a:spLocks noChangeArrowheads="1"/>
          </p:cNvSpPr>
          <p:nvPr/>
        </p:nvSpPr>
        <p:spPr bwMode="auto">
          <a:xfrm>
            <a:off x="5889625" y="2886075"/>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r>
              <a:rPr lang="en-US" altLang="en-US"/>
              <a:t>0</a:t>
            </a:r>
          </a:p>
        </p:txBody>
      </p:sp>
      <p:sp>
        <p:nvSpPr>
          <p:cNvPr id="84274" name="Rectangle 306">
            <a:extLst>
              <a:ext uri="{FF2B5EF4-FFF2-40B4-BE49-F238E27FC236}">
                <a16:creationId xmlns:a16="http://schemas.microsoft.com/office/drawing/2014/main" id="{9C546514-A63D-410D-A158-5B5AB19789EF}"/>
              </a:ext>
            </a:extLst>
          </p:cNvPr>
          <p:cNvSpPr>
            <a:spLocks noChangeArrowheads="1"/>
          </p:cNvSpPr>
          <p:nvPr/>
        </p:nvSpPr>
        <p:spPr bwMode="auto">
          <a:xfrm>
            <a:off x="7404100" y="2886075"/>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r>
              <a:rPr lang="en-US" altLang="en-US"/>
              <a:t>0</a:t>
            </a:r>
          </a:p>
        </p:txBody>
      </p:sp>
      <p:sp>
        <p:nvSpPr>
          <p:cNvPr id="84288" name="Rectangle 320">
            <a:extLst>
              <a:ext uri="{FF2B5EF4-FFF2-40B4-BE49-F238E27FC236}">
                <a16:creationId xmlns:a16="http://schemas.microsoft.com/office/drawing/2014/main" id="{DC55699F-C96D-4CC0-9B7D-8C00B14B8769}"/>
              </a:ext>
            </a:extLst>
          </p:cNvPr>
          <p:cNvSpPr>
            <a:spLocks noChangeArrowheads="1"/>
          </p:cNvSpPr>
          <p:nvPr/>
        </p:nvSpPr>
        <p:spPr bwMode="auto">
          <a:xfrm>
            <a:off x="955675" y="3589338"/>
            <a:ext cx="24701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a:t>Total arrival rate, </a:t>
            </a:r>
            <a:r>
              <a:rPr lang="en-US" altLang="en-US" i="1">
                <a:latin typeface="Symbol" panose="05050102010706020507" pitchFamily="18" charset="2"/>
              </a:rPr>
              <a:t>l</a:t>
            </a:r>
            <a:r>
              <a:rPr lang="en-US" altLang="en-US" i="1" baseline="-25000"/>
              <a:t>i</a:t>
            </a:r>
            <a:r>
              <a:rPr lang="en-US" altLang="en-US" baseline="-25000"/>
              <a:t> </a:t>
            </a:r>
          </a:p>
        </p:txBody>
      </p:sp>
      <p:sp>
        <p:nvSpPr>
          <p:cNvPr id="84292" name="Rectangle 324">
            <a:extLst>
              <a:ext uri="{FF2B5EF4-FFF2-40B4-BE49-F238E27FC236}">
                <a16:creationId xmlns:a16="http://schemas.microsoft.com/office/drawing/2014/main" id="{3849D277-6C30-4A71-AB31-F214F01215D3}"/>
              </a:ext>
            </a:extLst>
          </p:cNvPr>
          <p:cNvSpPr>
            <a:spLocks noChangeArrowheads="1"/>
          </p:cNvSpPr>
          <p:nvPr/>
        </p:nvSpPr>
        <p:spPr bwMode="auto">
          <a:xfrm>
            <a:off x="4081463" y="3562350"/>
            <a:ext cx="86042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a:t>10/min</a:t>
            </a:r>
          </a:p>
        </p:txBody>
      </p:sp>
      <p:sp>
        <p:nvSpPr>
          <p:cNvPr id="84294" name="Rectangle 326">
            <a:extLst>
              <a:ext uri="{FF2B5EF4-FFF2-40B4-BE49-F238E27FC236}">
                <a16:creationId xmlns:a16="http://schemas.microsoft.com/office/drawing/2014/main" id="{12AEFB57-43C8-44E8-813F-0DBACD84FBFA}"/>
              </a:ext>
            </a:extLst>
          </p:cNvPr>
          <p:cNvSpPr>
            <a:spLocks noChangeArrowheads="1"/>
          </p:cNvSpPr>
          <p:nvPr/>
        </p:nvSpPr>
        <p:spPr bwMode="auto">
          <a:xfrm>
            <a:off x="5659438" y="3562350"/>
            <a:ext cx="70802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a:t>8/min</a:t>
            </a:r>
          </a:p>
        </p:txBody>
      </p:sp>
      <p:sp>
        <p:nvSpPr>
          <p:cNvPr id="84296" name="Rectangle 328">
            <a:extLst>
              <a:ext uri="{FF2B5EF4-FFF2-40B4-BE49-F238E27FC236}">
                <a16:creationId xmlns:a16="http://schemas.microsoft.com/office/drawing/2014/main" id="{4759E925-CD4D-4744-B02C-8E812D67A7D8}"/>
              </a:ext>
            </a:extLst>
          </p:cNvPr>
          <p:cNvSpPr>
            <a:spLocks noChangeArrowheads="1"/>
          </p:cNvSpPr>
          <p:nvPr/>
        </p:nvSpPr>
        <p:spPr bwMode="auto">
          <a:xfrm>
            <a:off x="7075488" y="3562350"/>
            <a:ext cx="938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a:t>3.2/min</a:t>
            </a:r>
          </a:p>
        </p:txBody>
      </p:sp>
      <p:sp>
        <p:nvSpPr>
          <p:cNvPr id="84301" name="Rectangle 333">
            <a:extLst>
              <a:ext uri="{FF2B5EF4-FFF2-40B4-BE49-F238E27FC236}">
                <a16:creationId xmlns:a16="http://schemas.microsoft.com/office/drawing/2014/main" id="{55C7B58D-84ED-4957-AC56-445CA9118B5D}"/>
              </a:ext>
            </a:extLst>
          </p:cNvPr>
          <p:cNvSpPr>
            <a:spLocks noChangeArrowheads="1"/>
          </p:cNvSpPr>
          <p:nvPr/>
        </p:nvSpPr>
        <p:spPr bwMode="auto">
          <a:xfrm>
            <a:off x="955675" y="4265613"/>
            <a:ext cx="1881188"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a:t>Service rate, </a:t>
            </a:r>
            <a:r>
              <a:rPr lang="en-US" altLang="en-US" i="1">
                <a:latin typeface="Symbol" panose="05050102010706020507" pitchFamily="18" charset="2"/>
              </a:rPr>
              <a:t>m</a:t>
            </a:r>
            <a:r>
              <a:rPr lang="en-US" altLang="en-US" i="1" baseline="-25000"/>
              <a:t>i</a:t>
            </a:r>
            <a:r>
              <a:rPr lang="en-US" altLang="en-US" baseline="-25000"/>
              <a:t> </a:t>
            </a:r>
          </a:p>
        </p:txBody>
      </p:sp>
      <p:sp>
        <p:nvSpPr>
          <p:cNvPr id="84304" name="Rectangle 336">
            <a:extLst>
              <a:ext uri="{FF2B5EF4-FFF2-40B4-BE49-F238E27FC236}">
                <a16:creationId xmlns:a16="http://schemas.microsoft.com/office/drawing/2014/main" id="{EDD82906-8B2B-44DC-A3FD-94C21CD972C5}"/>
              </a:ext>
            </a:extLst>
          </p:cNvPr>
          <p:cNvSpPr>
            <a:spLocks noChangeArrowheads="1"/>
          </p:cNvSpPr>
          <p:nvPr/>
        </p:nvSpPr>
        <p:spPr bwMode="auto">
          <a:xfrm>
            <a:off x="2482850" y="4265613"/>
            <a:ext cx="76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a:latin typeface="Times" panose="02020603050405020304" pitchFamily="18" charset="0"/>
              </a:rPr>
              <a:t> </a:t>
            </a:r>
            <a:endParaRPr lang="en-US" altLang="en-US"/>
          </a:p>
        </p:txBody>
      </p:sp>
      <p:sp>
        <p:nvSpPr>
          <p:cNvPr id="84305" name="Rectangle 337">
            <a:extLst>
              <a:ext uri="{FF2B5EF4-FFF2-40B4-BE49-F238E27FC236}">
                <a16:creationId xmlns:a16="http://schemas.microsoft.com/office/drawing/2014/main" id="{C461BBB8-1A0D-4D39-96D2-1AD618243B38}"/>
              </a:ext>
            </a:extLst>
          </p:cNvPr>
          <p:cNvSpPr>
            <a:spLocks noChangeArrowheads="1"/>
          </p:cNvSpPr>
          <p:nvPr/>
        </p:nvSpPr>
        <p:spPr bwMode="auto">
          <a:xfrm>
            <a:off x="4144963" y="4237038"/>
            <a:ext cx="7080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a:t>6/min</a:t>
            </a:r>
          </a:p>
        </p:txBody>
      </p:sp>
      <p:sp>
        <p:nvSpPr>
          <p:cNvPr id="84307" name="Rectangle 339">
            <a:extLst>
              <a:ext uri="{FF2B5EF4-FFF2-40B4-BE49-F238E27FC236}">
                <a16:creationId xmlns:a16="http://schemas.microsoft.com/office/drawing/2014/main" id="{DA0AAB7C-534D-4AE2-9661-F2173B2AF0B7}"/>
              </a:ext>
            </a:extLst>
          </p:cNvPr>
          <p:cNvSpPr>
            <a:spLocks noChangeArrowheads="1"/>
          </p:cNvSpPr>
          <p:nvPr/>
        </p:nvSpPr>
        <p:spPr bwMode="auto">
          <a:xfrm>
            <a:off x="5594350" y="4237038"/>
            <a:ext cx="862013"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a:t>20/min</a:t>
            </a:r>
          </a:p>
        </p:txBody>
      </p:sp>
      <p:sp>
        <p:nvSpPr>
          <p:cNvPr id="84309" name="Rectangle 341">
            <a:extLst>
              <a:ext uri="{FF2B5EF4-FFF2-40B4-BE49-F238E27FC236}">
                <a16:creationId xmlns:a16="http://schemas.microsoft.com/office/drawing/2014/main" id="{48DC3DC7-6D18-4F28-A0B3-4D5C4CB0DE4C}"/>
              </a:ext>
            </a:extLst>
          </p:cNvPr>
          <p:cNvSpPr>
            <a:spLocks noChangeArrowheads="1"/>
          </p:cNvSpPr>
          <p:nvPr/>
        </p:nvSpPr>
        <p:spPr bwMode="auto">
          <a:xfrm>
            <a:off x="6950075" y="4237038"/>
            <a:ext cx="124301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a:t>0.857/min</a:t>
            </a:r>
          </a:p>
        </p:txBody>
      </p:sp>
      <p:sp>
        <p:nvSpPr>
          <p:cNvPr id="84314" name="Rectangle 346">
            <a:extLst>
              <a:ext uri="{FF2B5EF4-FFF2-40B4-BE49-F238E27FC236}">
                <a16:creationId xmlns:a16="http://schemas.microsoft.com/office/drawing/2014/main" id="{0F838DE5-F8C9-4932-9BEF-904425E25965}"/>
              </a:ext>
            </a:extLst>
          </p:cNvPr>
          <p:cNvSpPr>
            <a:spLocks noChangeArrowheads="1"/>
          </p:cNvSpPr>
          <p:nvPr/>
        </p:nvSpPr>
        <p:spPr bwMode="auto">
          <a:xfrm>
            <a:off x="955675" y="4918075"/>
            <a:ext cx="2814638"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a:t>Minimum channels, </a:t>
            </a:r>
            <a:r>
              <a:rPr lang="en-US" altLang="en-US" i="1"/>
              <a:t>s</a:t>
            </a:r>
            <a:r>
              <a:rPr lang="en-US" altLang="en-US" i="1" baseline="-25000"/>
              <a:t>i</a:t>
            </a:r>
            <a:r>
              <a:rPr lang="en-US" altLang="en-US" baseline="-25000"/>
              <a:t> </a:t>
            </a:r>
            <a:r>
              <a:rPr lang="en-US" altLang="en-US"/>
              <a:t> </a:t>
            </a:r>
          </a:p>
        </p:txBody>
      </p:sp>
      <p:sp>
        <p:nvSpPr>
          <p:cNvPr id="84318" name="Rectangle 350">
            <a:extLst>
              <a:ext uri="{FF2B5EF4-FFF2-40B4-BE49-F238E27FC236}">
                <a16:creationId xmlns:a16="http://schemas.microsoft.com/office/drawing/2014/main" id="{5009A0C9-CCF3-499B-9AD8-CA40EFBE7523}"/>
              </a:ext>
            </a:extLst>
          </p:cNvPr>
          <p:cNvSpPr>
            <a:spLocks noChangeArrowheads="1"/>
          </p:cNvSpPr>
          <p:nvPr/>
        </p:nvSpPr>
        <p:spPr bwMode="auto">
          <a:xfrm>
            <a:off x="4375150" y="4916488"/>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a:t>2</a:t>
            </a:r>
          </a:p>
        </p:txBody>
      </p:sp>
      <p:sp>
        <p:nvSpPr>
          <p:cNvPr id="84320" name="Rectangle 352">
            <a:extLst>
              <a:ext uri="{FF2B5EF4-FFF2-40B4-BE49-F238E27FC236}">
                <a16:creationId xmlns:a16="http://schemas.microsoft.com/office/drawing/2014/main" id="{E4AE4058-5BC4-4D06-9D3D-0C07D24A8A1A}"/>
              </a:ext>
            </a:extLst>
          </p:cNvPr>
          <p:cNvSpPr>
            <a:spLocks noChangeArrowheads="1"/>
          </p:cNvSpPr>
          <p:nvPr/>
        </p:nvSpPr>
        <p:spPr bwMode="auto">
          <a:xfrm>
            <a:off x="5889625" y="4916488"/>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a:t>1</a:t>
            </a:r>
          </a:p>
        </p:txBody>
      </p:sp>
      <p:sp>
        <p:nvSpPr>
          <p:cNvPr id="84322" name="Rectangle 354">
            <a:extLst>
              <a:ext uri="{FF2B5EF4-FFF2-40B4-BE49-F238E27FC236}">
                <a16:creationId xmlns:a16="http://schemas.microsoft.com/office/drawing/2014/main" id="{017C8D8D-5606-453D-A1D9-54678AEAE48D}"/>
              </a:ext>
            </a:extLst>
          </p:cNvPr>
          <p:cNvSpPr>
            <a:spLocks noChangeArrowheads="1"/>
          </p:cNvSpPr>
          <p:nvPr/>
        </p:nvSpPr>
        <p:spPr bwMode="auto">
          <a:xfrm>
            <a:off x="7404100" y="4916488"/>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a:t>4</a:t>
            </a:r>
          </a:p>
        </p:txBody>
      </p:sp>
      <p:sp>
        <p:nvSpPr>
          <p:cNvPr id="84327" name="Rectangle 359">
            <a:extLst>
              <a:ext uri="{FF2B5EF4-FFF2-40B4-BE49-F238E27FC236}">
                <a16:creationId xmlns:a16="http://schemas.microsoft.com/office/drawing/2014/main" id="{574B05F2-86A8-467B-A2F5-CA3ED906DF91}"/>
              </a:ext>
            </a:extLst>
          </p:cNvPr>
          <p:cNvSpPr>
            <a:spLocks noChangeArrowheads="1"/>
          </p:cNvSpPr>
          <p:nvPr/>
        </p:nvSpPr>
        <p:spPr bwMode="auto">
          <a:xfrm>
            <a:off x="955675" y="5591175"/>
            <a:ext cx="2471738"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a:t>Traffic intensity, </a:t>
            </a:r>
            <a:r>
              <a:rPr lang="en-US" altLang="en-US" i="1">
                <a:latin typeface="Symbol" panose="05050102010706020507" pitchFamily="18" charset="2"/>
              </a:rPr>
              <a:t>r</a:t>
            </a:r>
            <a:r>
              <a:rPr lang="en-US" altLang="en-US" i="1" baseline="-25000"/>
              <a:t>i</a:t>
            </a:r>
            <a:r>
              <a:rPr lang="en-US" altLang="en-US" baseline="-25000"/>
              <a:t> </a:t>
            </a:r>
            <a:r>
              <a:rPr lang="en-US" altLang="en-US"/>
              <a:t> </a:t>
            </a:r>
          </a:p>
        </p:txBody>
      </p:sp>
      <p:sp>
        <p:nvSpPr>
          <p:cNvPr id="84331" name="Rectangle 363">
            <a:extLst>
              <a:ext uri="{FF2B5EF4-FFF2-40B4-BE49-F238E27FC236}">
                <a16:creationId xmlns:a16="http://schemas.microsoft.com/office/drawing/2014/main" id="{87947286-7A35-4127-A705-E89AED2C985E}"/>
              </a:ext>
            </a:extLst>
          </p:cNvPr>
          <p:cNvSpPr>
            <a:spLocks noChangeArrowheads="1"/>
          </p:cNvSpPr>
          <p:nvPr/>
        </p:nvSpPr>
        <p:spPr bwMode="auto">
          <a:xfrm>
            <a:off x="4154488" y="5649913"/>
            <a:ext cx="685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dirty="0"/>
              <a:t>0.833</a:t>
            </a:r>
          </a:p>
        </p:txBody>
      </p:sp>
      <p:sp>
        <p:nvSpPr>
          <p:cNvPr id="84333" name="Rectangle 365">
            <a:extLst>
              <a:ext uri="{FF2B5EF4-FFF2-40B4-BE49-F238E27FC236}">
                <a16:creationId xmlns:a16="http://schemas.microsoft.com/office/drawing/2014/main" id="{3FAF9677-3E1C-4313-BCC9-CF4427877C64}"/>
              </a:ext>
            </a:extLst>
          </p:cNvPr>
          <p:cNvSpPr>
            <a:spLocks noChangeArrowheads="1"/>
          </p:cNvSpPr>
          <p:nvPr/>
        </p:nvSpPr>
        <p:spPr bwMode="auto">
          <a:xfrm>
            <a:off x="5668963" y="5649913"/>
            <a:ext cx="685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a:t>0.400</a:t>
            </a:r>
          </a:p>
        </p:txBody>
      </p:sp>
      <p:sp>
        <p:nvSpPr>
          <p:cNvPr id="84335" name="Rectangle 367">
            <a:extLst>
              <a:ext uri="{FF2B5EF4-FFF2-40B4-BE49-F238E27FC236}">
                <a16:creationId xmlns:a16="http://schemas.microsoft.com/office/drawing/2014/main" id="{5ABFD467-5085-4656-B672-983AE6B5A4F4}"/>
              </a:ext>
            </a:extLst>
          </p:cNvPr>
          <p:cNvSpPr>
            <a:spLocks noChangeArrowheads="1"/>
          </p:cNvSpPr>
          <p:nvPr/>
        </p:nvSpPr>
        <p:spPr bwMode="auto">
          <a:xfrm>
            <a:off x="7183438" y="5649913"/>
            <a:ext cx="685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a:t>0.933</a:t>
            </a:r>
          </a:p>
        </p:txBody>
      </p:sp>
      <p:sp>
        <p:nvSpPr>
          <p:cNvPr id="84356" name="Line 388">
            <a:extLst>
              <a:ext uri="{FF2B5EF4-FFF2-40B4-BE49-F238E27FC236}">
                <a16:creationId xmlns:a16="http://schemas.microsoft.com/office/drawing/2014/main" id="{B1702BB1-05FD-4411-95C5-BC19B550F4B2}"/>
              </a:ext>
            </a:extLst>
          </p:cNvPr>
          <p:cNvSpPr>
            <a:spLocks noChangeShapeType="1"/>
          </p:cNvSpPr>
          <p:nvPr/>
        </p:nvSpPr>
        <p:spPr bwMode="auto">
          <a:xfrm>
            <a:off x="3886200" y="1752600"/>
            <a:ext cx="0" cy="44196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4359" name="Rectangle 391">
            <a:extLst>
              <a:ext uri="{FF2B5EF4-FFF2-40B4-BE49-F238E27FC236}">
                <a16:creationId xmlns:a16="http://schemas.microsoft.com/office/drawing/2014/main" id="{01B77F81-4A27-422B-8964-E5A5ACA2F148}"/>
              </a:ext>
            </a:extLst>
          </p:cNvPr>
          <p:cNvSpPr>
            <a:spLocks noChangeArrowheads="1"/>
          </p:cNvSpPr>
          <p:nvPr/>
        </p:nvSpPr>
        <p:spPr bwMode="auto">
          <a:xfrm>
            <a:off x="762000" y="1752600"/>
            <a:ext cx="7620000" cy="4419600"/>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360" name="Line 392">
            <a:extLst>
              <a:ext uri="{FF2B5EF4-FFF2-40B4-BE49-F238E27FC236}">
                <a16:creationId xmlns:a16="http://schemas.microsoft.com/office/drawing/2014/main" id="{F6BED196-C95B-440A-BA58-22136CC7F9D0}"/>
              </a:ext>
            </a:extLst>
          </p:cNvPr>
          <p:cNvSpPr>
            <a:spLocks noChangeShapeType="1"/>
          </p:cNvSpPr>
          <p:nvPr/>
        </p:nvSpPr>
        <p:spPr bwMode="auto">
          <a:xfrm>
            <a:off x="762000" y="2819400"/>
            <a:ext cx="7620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3532513301"/>
      </p:ext>
    </p:extLst>
  </p:cSld>
  <p:clrMapOvr>
    <a:masterClrMapping/>
  </p:clrMapOvr>
  <p:transition>
    <p:pull dir="d"/>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a:extLst>
              <a:ext uri="{FF2B5EF4-FFF2-40B4-BE49-F238E27FC236}">
                <a16:creationId xmlns:a16="http://schemas.microsoft.com/office/drawing/2014/main" id="{91472558-6EAA-4970-9A65-080A2D389035}"/>
              </a:ext>
            </a:extLst>
          </p:cNvPr>
          <p:cNvSpPr>
            <a:spLocks noGrp="1" noChangeArrowheads="1"/>
          </p:cNvSpPr>
          <p:nvPr>
            <p:ph type="title"/>
          </p:nvPr>
        </p:nvSpPr>
        <p:spPr>
          <a:noFill/>
          <a:ln/>
        </p:spPr>
        <p:txBody>
          <a:bodyPr/>
          <a:lstStyle/>
          <a:p>
            <a:r>
              <a:rPr lang="en-US" altLang="en-US"/>
              <a:t>Results for Computation Center</a:t>
            </a:r>
          </a:p>
        </p:txBody>
      </p:sp>
      <p:sp>
        <p:nvSpPr>
          <p:cNvPr id="2" name="Content Placeholder 1">
            <a:extLst>
              <a:ext uri="{FF2B5EF4-FFF2-40B4-BE49-F238E27FC236}">
                <a16:creationId xmlns:a16="http://schemas.microsoft.com/office/drawing/2014/main" id="{7D39E4A8-822C-43A1-827B-7C633FFB92CC}"/>
              </a:ext>
            </a:extLst>
          </p:cNvPr>
          <p:cNvSpPr>
            <a:spLocks noGrp="1"/>
          </p:cNvSpPr>
          <p:nvPr>
            <p:ph sz="quarter" idx="1"/>
          </p:nvPr>
        </p:nvSpPr>
        <p:spPr/>
        <p:txBody>
          <a:bodyPr/>
          <a:lstStyle/>
          <a:p>
            <a:endParaRPr lang="en-US" dirty="0"/>
          </a:p>
        </p:txBody>
      </p:sp>
      <p:graphicFrame>
        <p:nvGraphicFramePr>
          <p:cNvPr id="41" name="Object 6">
            <a:extLst>
              <a:ext uri="{FF2B5EF4-FFF2-40B4-BE49-F238E27FC236}">
                <a16:creationId xmlns:a16="http://schemas.microsoft.com/office/drawing/2014/main" id="{DA6CBBCB-A416-4B39-AEB4-02C64B1FCFDC}"/>
              </a:ext>
            </a:extLst>
          </p:cNvPr>
          <p:cNvGraphicFramePr>
            <a:graphicFrameLocks noChangeAspect="1"/>
          </p:cNvGraphicFramePr>
          <p:nvPr>
            <p:extLst>
              <p:ext uri="{D42A27DB-BD31-4B8C-83A1-F6EECF244321}">
                <p14:modId xmlns:p14="http://schemas.microsoft.com/office/powerpoint/2010/main" val="449864379"/>
              </p:ext>
            </p:extLst>
          </p:nvPr>
        </p:nvGraphicFramePr>
        <p:xfrm>
          <a:off x="1573676" y="2528094"/>
          <a:ext cx="3771900" cy="941388"/>
        </p:xfrm>
        <a:graphic>
          <a:graphicData uri="http://schemas.openxmlformats.org/presentationml/2006/ole">
            <mc:AlternateContent xmlns:mc="http://schemas.openxmlformats.org/markup-compatibility/2006">
              <mc:Choice xmlns:v="urn:schemas-microsoft-com:vml" Requires="v">
                <p:oleObj name="Equation" r:id="rId3" imgW="1790640" imgH="520560" progId="Equation.3">
                  <p:embed/>
                </p:oleObj>
              </mc:Choice>
              <mc:Fallback>
                <p:oleObj name="Equation" r:id="rId3" imgW="1790640" imgH="520560" progId="Equation.3">
                  <p:embed/>
                  <p:pic>
                    <p:nvPicPr>
                      <p:cNvPr id="0" name=""/>
                      <p:cNvPicPr>
                        <a:picLocks noChangeAspect="1" noChangeArrowheads="1"/>
                      </p:cNvPicPr>
                      <p:nvPr/>
                    </p:nvPicPr>
                    <p:blipFill>
                      <a:blip r:embed="rId4"/>
                      <a:srcRect/>
                      <a:stretch>
                        <a:fillRect/>
                      </a:stretch>
                    </p:blipFill>
                    <p:spPr bwMode="auto">
                      <a:xfrm>
                        <a:off x="1573676" y="2528094"/>
                        <a:ext cx="3771900" cy="941388"/>
                      </a:xfrm>
                      <a:prstGeom prst="rect">
                        <a:avLst/>
                      </a:prstGeom>
                      <a:noFill/>
                    </p:spPr>
                  </p:pic>
                </p:oleObj>
              </mc:Fallback>
            </mc:AlternateContent>
          </a:graphicData>
        </a:graphic>
      </p:graphicFrame>
      <p:graphicFrame>
        <p:nvGraphicFramePr>
          <p:cNvPr id="42" name="Object 6">
            <a:extLst>
              <a:ext uri="{FF2B5EF4-FFF2-40B4-BE49-F238E27FC236}">
                <a16:creationId xmlns:a16="http://schemas.microsoft.com/office/drawing/2014/main" id="{B7705C8A-31EC-46F5-AF27-486E7DD109B7}"/>
              </a:ext>
            </a:extLst>
          </p:cNvPr>
          <p:cNvGraphicFramePr>
            <a:graphicFrameLocks noChangeAspect="1"/>
          </p:cNvGraphicFramePr>
          <p:nvPr>
            <p:extLst>
              <p:ext uri="{D42A27DB-BD31-4B8C-83A1-F6EECF244321}">
                <p14:modId xmlns:p14="http://schemas.microsoft.com/office/powerpoint/2010/main" val="2741906219"/>
              </p:ext>
            </p:extLst>
          </p:nvPr>
        </p:nvGraphicFramePr>
        <p:xfrm>
          <a:off x="1448971" y="1981857"/>
          <a:ext cx="1497013" cy="414338"/>
        </p:xfrm>
        <a:graphic>
          <a:graphicData uri="http://schemas.openxmlformats.org/presentationml/2006/ole">
            <mc:AlternateContent xmlns:mc="http://schemas.openxmlformats.org/markup-compatibility/2006">
              <mc:Choice xmlns:v="urn:schemas-microsoft-com:vml" Requires="v">
                <p:oleObj name="Equation" r:id="rId5" imgW="711000" imgH="228600" progId="Equation.3">
                  <p:embed/>
                </p:oleObj>
              </mc:Choice>
              <mc:Fallback>
                <p:oleObj name="Equation" r:id="rId5" imgW="711000" imgH="228600" progId="Equation.3">
                  <p:embed/>
                  <p:pic>
                    <p:nvPicPr>
                      <p:cNvPr id="0" name=""/>
                      <p:cNvPicPr>
                        <a:picLocks noChangeAspect="1" noChangeArrowheads="1"/>
                      </p:cNvPicPr>
                      <p:nvPr/>
                    </p:nvPicPr>
                    <p:blipFill>
                      <a:blip r:embed="rId6"/>
                      <a:srcRect/>
                      <a:stretch>
                        <a:fillRect/>
                      </a:stretch>
                    </p:blipFill>
                    <p:spPr bwMode="auto">
                      <a:xfrm>
                        <a:off x="1448971" y="1981857"/>
                        <a:ext cx="1497013" cy="414338"/>
                      </a:xfrm>
                      <a:prstGeom prst="rect">
                        <a:avLst/>
                      </a:prstGeom>
                      <a:noFill/>
                    </p:spPr>
                  </p:pic>
                </p:oleObj>
              </mc:Fallback>
            </mc:AlternateContent>
          </a:graphicData>
        </a:graphic>
      </p:graphicFrame>
      <p:graphicFrame>
        <p:nvGraphicFramePr>
          <p:cNvPr id="43" name="Object 42">
            <a:extLst>
              <a:ext uri="{FF2B5EF4-FFF2-40B4-BE49-F238E27FC236}">
                <a16:creationId xmlns:a16="http://schemas.microsoft.com/office/drawing/2014/main" id="{88EFD269-55C5-4F26-A244-3F81AF69F942}"/>
              </a:ext>
            </a:extLst>
          </p:cNvPr>
          <p:cNvGraphicFramePr>
            <a:graphicFrameLocks noChangeAspect="1"/>
          </p:cNvGraphicFramePr>
          <p:nvPr>
            <p:extLst>
              <p:ext uri="{D42A27DB-BD31-4B8C-83A1-F6EECF244321}">
                <p14:modId xmlns:p14="http://schemas.microsoft.com/office/powerpoint/2010/main" val="797316717"/>
              </p:ext>
            </p:extLst>
          </p:nvPr>
        </p:nvGraphicFramePr>
        <p:xfrm>
          <a:off x="129093" y="2040347"/>
          <a:ext cx="1298578" cy="347930"/>
        </p:xfrm>
        <a:graphic>
          <a:graphicData uri="http://schemas.openxmlformats.org/presentationml/2006/ole">
            <mc:AlternateContent xmlns:mc="http://schemas.openxmlformats.org/markup-compatibility/2006">
              <mc:Choice xmlns:v="urn:schemas-microsoft-com:vml" Requires="v">
                <p:oleObj name="Equation" r:id="rId7" imgW="901440" imgH="203040" progId="Equation.3">
                  <p:embed/>
                </p:oleObj>
              </mc:Choice>
              <mc:Fallback>
                <p:oleObj name="Equation" r:id="rId7" imgW="901440" imgH="203040" progId="Equation.3">
                  <p:embed/>
                  <p:pic>
                    <p:nvPicPr>
                      <p:cNvPr id="0" name=""/>
                      <p:cNvPicPr/>
                      <p:nvPr/>
                    </p:nvPicPr>
                    <p:blipFill>
                      <a:blip r:embed="rId8"/>
                      <a:stretch>
                        <a:fillRect/>
                      </a:stretch>
                    </p:blipFill>
                    <p:spPr>
                      <a:xfrm>
                        <a:off x="129093" y="2040347"/>
                        <a:ext cx="1298578" cy="347930"/>
                      </a:xfrm>
                      <a:prstGeom prst="rect">
                        <a:avLst/>
                      </a:prstGeom>
                    </p:spPr>
                  </p:pic>
                </p:oleObj>
              </mc:Fallback>
            </mc:AlternateContent>
          </a:graphicData>
        </a:graphic>
      </p:graphicFrame>
      <p:graphicFrame>
        <p:nvGraphicFramePr>
          <p:cNvPr id="44" name="Object 43">
            <a:extLst>
              <a:ext uri="{FF2B5EF4-FFF2-40B4-BE49-F238E27FC236}">
                <a16:creationId xmlns:a16="http://schemas.microsoft.com/office/drawing/2014/main" id="{5CF5EEC5-A319-45A1-872D-77C69592CF17}"/>
              </a:ext>
            </a:extLst>
          </p:cNvPr>
          <p:cNvGraphicFramePr>
            <a:graphicFrameLocks noChangeAspect="1"/>
          </p:cNvGraphicFramePr>
          <p:nvPr>
            <p:extLst>
              <p:ext uri="{D42A27DB-BD31-4B8C-83A1-F6EECF244321}">
                <p14:modId xmlns:p14="http://schemas.microsoft.com/office/powerpoint/2010/main" val="3955042874"/>
              </p:ext>
            </p:extLst>
          </p:nvPr>
        </p:nvGraphicFramePr>
        <p:xfrm>
          <a:off x="112712" y="2824163"/>
          <a:ext cx="1336259" cy="349250"/>
        </p:xfrm>
        <a:graphic>
          <a:graphicData uri="http://schemas.openxmlformats.org/presentationml/2006/ole">
            <mc:AlternateContent xmlns:mc="http://schemas.openxmlformats.org/markup-compatibility/2006">
              <mc:Choice xmlns:v="urn:schemas-microsoft-com:vml" Requires="v">
                <p:oleObj name="Equation" r:id="rId9" imgW="927000" imgH="203040" progId="Equation.3">
                  <p:embed/>
                </p:oleObj>
              </mc:Choice>
              <mc:Fallback>
                <p:oleObj name="Equation" r:id="rId9" imgW="927000" imgH="203040" progId="Equation.3">
                  <p:embed/>
                  <p:pic>
                    <p:nvPicPr>
                      <p:cNvPr id="0" name=""/>
                      <p:cNvPicPr/>
                      <p:nvPr/>
                    </p:nvPicPr>
                    <p:blipFill>
                      <a:blip r:embed="rId10"/>
                      <a:stretch>
                        <a:fillRect/>
                      </a:stretch>
                    </p:blipFill>
                    <p:spPr>
                      <a:xfrm>
                        <a:off x="112712" y="2824163"/>
                        <a:ext cx="1336259" cy="349250"/>
                      </a:xfrm>
                      <a:prstGeom prst="rect">
                        <a:avLst/>
                      </a:prstGeom>
                    </p:spPr>
                  </p:pic>
                </p:oleObj>
              </mc:Fallback>
            </mc:AlternateContent>
          </a:graphicData>
        </a:graphic>
      </p:graphicFrame>
      <p:graphicFrame>
        <p:nvGraphicFramePr>
          <p:cNvPr id="45" name="Object 6">
            <a:extLst>
              <a:ext uri="{FF2B5EF4-FFF2-40B4-BE49-F238E27FC236}">
                <a16:creationId xmlns:a16="http://schemas.microsoft.com/office/drawing/2014/main" id="{89366812-736C-46F7-AB38-A3DAC51770B0}"/>
              </a:ext>
            </a:extLst>
          </p:cNvPr>
          <p:cNvGraphicFramePr>
            <a:graphicFrameLocks noChangeAspect="1"/>
          </p:cNvGraphicFramePr>
          <p:nvPr>
            <p:extLst>
              <p:ext uri="{D42A27DB-BD31-4B8C-83A1-F6EECF244321}">
                <p14:modId xmlns:p14="http://schemas.microsoft.com/office/powerpoint/2010/main" val="2204042569"/>
              </p:ext>
            </p:extLst>
          </p:nvPr>
        </p:nvGraphicFramePr>
        <p:xfrm>
          <a:off x="4192588" y="1984375"/>
          <a:ext cx="1096962" cy="390525"/>
        </p:xfrm>
        <a:graphic>
          <a:graphicData uri="http://schemas.openxmlformats.org/presentationml/2006/ole">
            <mc:AlternateContent xmlns:mc="http://schemas.openxmlformats.org/markup-compatibility/2006">
              <mc:Choice xmlns:v="urn:schemas-microsoft-com:vml" Requires="v">
                <p:oleObj name="Equation" r:id="rId11" imgW="520560" imgH="215640" progId="Equation.3">
                  <p:embed/>
                </p:oleObj>
              </mc:Choice>
              <mc:Fallback>
                <p:oleObj name="Equation" r:id="rId11" imgW="520560" imgH="215640" progId="Equation.3">
                  <p:embed/>
                  <p:pic>
                    <p:nvPicPr>
                      <p:cNvPr id="0" name=""/>
                      <p:cNvPicPr>
                        <a:picLocks noChangeAspect="1" noChangeArrowheads="1"/>
                      </p:cNvPicPr>
                      <p:nvPr/>
                    </p:nvPicPr>
                    <p:blipFill>
                      <a:blip r:embed="rId12"/>
                      <a:srcRect/>
                      <a:stretch>
                        <a:fillRect/>
                      </a:stretch>
                    </p:blipFill>
                    <p:spPr bwMode="auto">
                      <a:xfrm>
                        <a:off x="4192588" y="1984375"/>
                        <a:ext cx="1096962" cy="390525"/>
                      </a:xfrm>
                      <a:prstGeom prst="rect">
                        <a:avLst/>
                      </a:prstGeom>
                      <a:noFill/>
                    </p:spPr>
                  </p:pic>
                </p:oleObj>
              </mc:Fallback>
            </mc:AlternateContent>
          </a:graphicData>
        </a:graphic>
      </p:graphicFrame>
      <p:graphicFrame>
        <p:nvGraphicFramePr>
          <p:cNvPr id="46" name="Object 6">
            <a:extLst>
              <a:ext uri="{FF2B5EF4-FFF2-40B4-BE49-F238E27FC236}">
                <a16:creationId xmlns:a16="http://schemas.microsoft.com/office/drawing/2014/main" id="{399F638E-98A7-41A5-A5F5-B506C46512C0}"/>
              </a:ext>
            </a:extLst>
          </p:cNvPr>
          <p:cNvGraphicFramePr>
            <a:graphicFrameLocks noChangeAspect="1"/>
          </p:cNvGraphicFramePr>
          <p:nvPr>
            <p:extLst>
              <p:ext uri="{D42A27DB-BD31-4B8C-83A1-F6EECF244321}">
                <p14:modId xmlns:p14="http://schemas.microsoft.com/office/powerpoint/2010/main" val="2340692027"/>
              </p:ext>
            </p:extLst>
          </p:nvPr>
        </p:nvGraphicFramePr>
        <p:xfrm>
          <a:off x="5881688" y="2824163"/>
          <a:ext cx="1149350" cy="390525"/>
        </p:xfrm>
        <a:graphic>
          <a:graphicData uri="http://schemas.openxmlformats.org/presentationml/2006/ole">
            <mc:AlternateContent xmlns:mc="http://schemas.openxmlformats.org/markup-compatibility/2006">
              <mc:Choice xmlns:v="urn:schemas-microsoft-com:vml" Requires="v">
                <p:oleObj name="Equation" r:id="rId13" imgW="545760" imgH="215640" progId="Equation.3">
                  <p:embed/>
                </p:oleObj>
              </mc:Choice>
              <mc:Fallback>
                <p:oleObj name="Equation" r:id="rId13" imgW="545760" imgH="215640" progId="Equation.3">
                  <p:embed/>
                  <p:pic>
                    <p:nvPicPr>
                      <p:cNvPr id="0" name=""/>
                      <p:cNvPicPr>
                        <a:picLocks noChangeAspect="1" noChangeArrowheads="1"/>
                      </p:cNvPicPr>
                      <p:nvPr/>
                    </p:nvPicPr>
                    <p:blipFill>
                      <a:blip r:embed="rId14"/>
                      <a:srcRect/>
                      <a:stretch>
                        <a:fillRect/>
                      </a:stretch>
                    </p:blipFill>
                    <p:spPr bwMode="auto">
                      <a:xfrm>
                        <a:off x="5881688" y="2824163"/>
                        <a:ext cx="1149350" cy="390525"/>
                      </a:xfrm>
                      <a:prstGeom prst="rect">
                        <a:avLst/>
                      </a:prstGeom>
                      <a:noFill/>
                    </p:spPr>
                  </p:pic>
                </p:oleObj>
              </mc:Fallback>
            </mc:AlternateContent>
          </a:graphicData>
        </a:graphic>
      </p:graphicFrame>
      <p:graphicFrame>
        <p:nvGraphicFramePr>
          <p:cNvPr id="47" name="Table 46">
            <a:extLst>
              <a:ext uri="{FF2B5EF4-FFF2-40B4-BE49-F238E27FC236}">
                <a16:creationId xmlns:a16="http://schemas.microsoft.com/office/drawing/2014/main" id="{A28BBBF9-B6AA-43BF-AF24-A05BDCB50E92}"/>
              </a:ext>
            </a:extLst>
          </p:cNvPr>
          <p:cNvGraphicFramePr>
            <a:graphicFrameLocks noGrp="1"/>
          </p:cNvGraphicFramePr>
          <p:nvPr>
            <p:extLst>
              <p:ext uri="{D42A27DB-BD31-4B8C-83A1-F6EECF244321}">
                <p14:modId xmlns:p14="http://schemas.microsoft.com/office/powerpoint/2010/main" val="4067900073"/>
              </p:ext>
            </p:extLst>
          </p:nvPr>
        </p:nvGraphicFramePr>
        <p:xfrm>
          <a:off x="756191" y="3684588"/>
          <a:ext cx="7760709" cy="2308248"/>
        </p:xfrm>
        <a:graphic>
          <a:graphicData uri="http://schemas.openxmlformats.org/drawingml/2006/table">
            <a:tbl>
              <a:tblPr firstRow="1" bandRow="1">
                <a:tableStyleId>{5C22544A-7EE6-4342-B048-85BDC9FD1C3A}</a:tableStyleId>
              </a:tblPr>
              <a:tblGrid>
                <a:gridCol w="3405017">
                  <a:extLst>
                    <a:ext uri="{9D8B030D-6E8A-4147-A177-3AD203B41FA5}">
                      <a16:colId xmlns:a16="http://schemas.microsoft.com/office/drawing/2014/main" val="4010588580"/>
                    </a:ext>
                  </a:extLst>
                </a:gridCol>
                <a:gridCol w="1768789">
                  <a:extLst>
                    <a:ext uri="{9D8B030D-6E8A-4147-A177-3AD203B41FA5}">
                      <a16:colId xmlns:a16="http://schemas.microsoft.com/office/drawing/2014/main" val="74295826"/>
                    </a:ext>
                  </a:extLst>
                </a:gridCol>
                <a:gridCol w="2586903">
                  <a:extLst>
                    <a:ext uri="{9D8B030D-6E8A-4147-A177-3AD203B41FA5}">
                      <a16:colId xmlns:a16="http://schemas.microsoft.com/office/drawing/2014/main" val="1904933102"/>
                    </a:ext>
                  </a:extLst>
                </a:gridCol>
              </a:tblGrid>
              <a:tr h="577062">
                <a:tc>
                  <a:txBody>
                    <a:bodyPr/>
                    <a:lstStyle/>
                    <a:p>
                      <a:endParaRPr lang="en-US" dirty="0"/>
                    </a:p>
                  </a:txBody>
                  <a:tcPr/>
                </a:tc>
                <a:tc>
                  <a:txBody>
                    <a:bodyPr/>
                    <a:lstStyle/>
                    <a:p>
                      <a:r>
                        <a:rPr lang="en-US" sz="2400" b="0" baseline="0" dirty="0">
                          <a:sym typeface="Symbol" panose="05050102010706020507" pitchFamily="18" charset="2"/>
                        </a:rPr>
                        <a:t></a:t>
                      </a:r>
                      <a:endParaRPr lang="en-US" sz="2400" b="0" baseline="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0" baseline="0" dirty="0">
                          <a:sym typeface="Symbol" panose="05050102010706020507" pitchFamily="18" charset="2"/>
                        </a:rPr>
                        <a:t></a:t>
                      </a:r>
                      <a:r>
                        <a:rPr lang="en-US" sz="2400" b="0" baseline="-25000" dirty="0">
                          <a:sym typeface="Symbol" panose="05050102010706020507" pitchFamily="18" charset="2"/>
                        </a:rPr>
                        <a:t>0</a:t>
                      </a:r>
                      <a:endParaRPr lang="en-US" sz="2400" b="0" baseline="-25000" dirty="0"/>
                    </a:p>
                  </a:txBody>
                  <a:tcPr/>
                </a:tc>
                <a:extLst>
                  <a:ext uri="{0D108BD9-81ED-4DB2-BD59-A6C34878D82A}">
                    <a16:rowId xmlns:a16="http://schemas.microsoft.com/office/drawing/2014/main" val="2699693232"/>
                  </a:ext>
                </a:extLst>
              </a:tr>
              <a:tr h="577062">
                <a:tc>
                  <a:txBody>
                    <a:bodyPr/>
                    <a:lstStyle/>
                    <a:p>
                      <a:r>
                        <a:rPr lang="en-US" sz="2200" b="1" dirty="0"/>
                        <a:t>Input processor (M/M/2)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2200" dirty="0"/>
                        <a:t>0.833</a:t>
                      </a:r>
                      <a:endParaRPr lang="en-US" sz="2200" dirty="0"/>
                    </a:p>
                  </a:txBody>
                  <a:tcPr/>
                </a:tc>
                <a:tc>
                  <a:txBody>
                    <a:bodyPr/>
                    <a:lstStyle/>
                    <a:p>
                      <a:r>
                        <a:rPr lang="en-US" sz="2200" dirty="0"/>
                        <a:t>10.976</a:t>
                      </a:r>
                      <a:r>
                        <a:rPr lang="en-US" sz="2200" baseline="30000" dirty="0">
                          <a:sym typeface="Symbol" panose="05050102010706020507" pitchFamily="18" charset="2"/>
                        </a:rPr>
                        <a:t></a:t>
                      </a:r>
                      <a:r>
                        <a:rPr lang="en-US" sz="2200" baseline="30000" dirty="0"/>
                        <a:t>1 </a:t>
                      </a:r>
                      <a:r>
                        <a:rPr lang="en-US" sz="2200" baseline="0" dirty="0"/>
                        <a:t>= 0.09</a:t>
                      </a:r>
                    </a:p>
                  </a:txBody>
                  <a:tcPr/>
                </a:tc>
                <a:extLst>
                  <a:ext uri="{0D108BD9-81ED-4DB2-BD59-A6C34878D82A}">
                    <a16:rowId xmlns:a16="http://schemas.microsoft.com/office/drawing/2014/main" val="3770718912"/>
                  </a:ext>
                </a:extLst>
              </a:tr>
              <a:tr h="577062">
                <a:tc>
                  <a:txBody>
                    <a:bodyPr/>
                    <a:lstStyle/>
                    <a:p>
                      <a:r>
                        <a:rPr lang="en-US" sz="2200" b="1" dirty="0"/>
                        <a:t>Central Processor (M/M/1)</a:t>
                      </a:r>
                    </a:p>
                  </a:txBody>
                  <a:tcPr/>
                </a:tc>
                <a:tc>
                  <a:txBody>
                    <a:bodyPr/>
                    <a:lstStyle/>
                    <a:p>
                      <a:r>
                        <a:rPr lang="en-US" sz="2200" dirty="0"/>
                        <a:t>0.40</a:t>
                      </a:r>
                    </a:p>
                  </a:txBody>
                  <a:tcPr/>
                </a:tc>
                <a:tc>
                  <a:txBody>
                    <a:bodyPr/>
                    <a:lstStyle/>
                    <a:p>
                      <a:r>
                        <a:rPr lang="en-US" sz="2200" dirty="0"/>
                        <a:t>0.6</a:t>
                      </a:r>
                    </a:p>
                  </a:txBody>
                  <a:tcPr/>
                </a:tc>
                <a:extLst>
                  <a:ext uri="{0D108BD9-81ED-4DB2-BD59-A6C34878D82A}">
                    <a16:rowId xmlns:a16="http://schemas.microsoft.com/office/drawing/2014/main" val="1747931225"/>
                  </a:ext>
                </a:extLst>
              </a:tr>
              <a:tr h="577062">
                <a:tc>
                  <a:txBody>
                    <a:bodyPr/>
                    <a:lstStyle/>
                    <a:p>
                      <a:r>
                        <a:rPr lang="en-US" sz="2200" b="1" dirty="0"/>
                        <a:t>Printer (M/M/4)</a:t>
                      </a:r>
                    </a:p>
                  </a:txBody>
                  <a:tcPr/>
                </a:tc>
                <a:tc>
                  <a:txBody>
                    <a:bodyPr/>
                    <a:lstStyle/>
                    <a:p>
                      <a:r>
                        <a:rPr lang="en-US" sz="2200" dirty="0"/>
                        <a:t>0.933</a:t>
                      </a:r>
                    </a:p>
                  </a:txBody>
                  <a:tcPr/>
                </a:tc>
                <a:tc>
                  <a:txBody>
                    <a:bodyPr/>
                    <a:lstStyle/>
                    <a:p>
                      <a:r>
                        <a:rPr lang="en-US" sz="2200" dirty="0">
                          <a:sym typeface="Symbol" panose="05050102010706020507" pitchFamily="18" charset="2"/>
                        </a:rPr>
                        <a:t></a:t>
                      </a:r>
                      <a:r>
                        <a:rPr lang="en-US" sz="2200" dirty="0"/>
                        <a:t>141</a:t>
                      </a:r>
                      <a:r>
                        <a:rPr lang="en-US" sz="2200" baseline="30000" dirty="0">
                          <a:sym typeface="Symbol" panose="05050102010706020507" pitchFamily="18" charset="2"/>
                        </a:rPr>
                        <a:t></a:t>
                      </a:r>
                      <a:r>
                        <a:rPr lang="en-US" sz="2200" baseline="30000" dirty="0"/>
                        <a:t>1</a:t>
                      </a:r>
                    </a:p>
                  </a:txBody>
                  <a:tcPr/>
                </a:tc>
                <a:extLst>
                  <a:ext uri="{0D108BD9-81ED-4DB2-BD59-A6C34878D82A}">
                    <a16:rowId xmlns:a16="http://schemas.microsoft.com/office/drawing/2014/main" val="2097019018"/>
                  </a:ext>
                </a:extLst>
              </a:tr>
            </a:tbl>
          </a:graphicData>
        </a:graphic>
      </p:graphicFrame>
    </p:spTree>
    <p:extLst>
      <p:ext uri="{BB962C8B-B14F-4D97-AF65-F5344CB8AC3E}">
        <p14:creationId xmlns:p14="http://schemas.microsoft.com/office/powerpoint/2010/main" val="1391730487"/>
      </p:ext>
    </p:extLst>
  </p:cSld>
  <p:clrMapOvr>
    <a:masterClrMapping/>
  </p:clrMapOvr>
  <p:transition>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Slide Number Placeholder 3"/>
          <p:cNvSpPr>
            <a:spLocks noGrp="1"/>
          </p:cNvSpPr>
          <p:nvPr>
            <p:ph type="sldNum" sz="quarter" idx="12"/>
          </p:nvPr>
        </p:nvSpPr>
        <p:spPr/>
        <p:txBody>
          <a:bodyPr/>
          <a:lstStyle/>
          <a:p>
            <a:pPr>
              <a:defRPr/>
            </a:pPr>
            <a:fld id="{F208343D-CA57-4FFD-885D-7C7C191369FA}" type="slidenum">
              <a:rPr lang="he-IL" altLang="en-US" smtClean="0"/>
              <a:pPr>
                <a:defRPr/>
              </a:pPr>
              <a:t>28</a:t>
            </a:fld>
            <a:endParaRPr lang="en-US" altLang="en-US"/>
          </a:p>
        </p:txBody>
      </p:sp>
      <p:graphicFrame>
        <p:nvGraphicFramePr>
          <p:cNvPr id="5" name="Object 5">
            <a:extLst>
              <a:ext uri="{FF2B5EF4-FFF2-40B4-BE49-F238E27FC236}">
                <a16:creationId xmlns:a16="http://schemas.microsoft.com/office/drawing/2014/main" id="{D4D9F949-C7D6-41F9-91FB-72024956A1DC}"/>
              </a:ext>
            </a:extLst>
          </p:cNvPr>
          <p:cNvGraphicFramePr>
            <a:graphicFrameLocks noChangeAspect="1"/>
          </p:cNvGraphicFramePr>
          <p:nvPr>
            <p:extLst>
              <p:ext uri="{D42A27DB-BD31-4B8C-83A1-F6EECF244321}">
                <p14:modId xmlns:p14="http://schemas.microsoft.com/office/powerpoint/2010/main" val="3623633125"/>
              </p:ext>
            </p:extLst>
          </p:nvPr>
        </p:nvGraphicFramePr>
        <p:xfrm>
          <a:off x="1322526" y="1255350"/>
          <a:ext cx="3929062" cy="982662"/>
        </p:xfrm>
        <a:graphic>
          <a:graphicData uri="http://schemas.openxmlformats.org/presentationml/2006/ole">
            <mc:AlternateContent xmlns:mc="http://schemas.openxmlformats.org/markup-compatibility/2006">
              <mc:Choice xmlns:v="urn:schemas-microsoft-com:vml" Requires="v">
                <p:oleObj name="Equation" r:id="rId2" imgW="1828800" imgH="457200" progId="Equation.3">
                  <p:embed/>
                </p:oleObj>
              </mc:Choice>
              <mc:Fallback>
                <p:oleObj name="Equation" r:id="rId2" imgW="1828800" imgH="457200" progId="Equation.3">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22526" y="1255350"/>
                        <a:ext cx="3929062" cy="9826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Content Placeholder 5">
            <a:extLst>
              <a:ext uri="{FF2B5EF4-FFF2-40B4-BE49-F238E27FC236}">
                <a16:creationId xmlns:a16="http://schemas.microsoft.com/office/drawing/2014/main" id="{88EFD269-55C5-4F26-A244-3F81AF69F942}"/>
              </a:ext>
            </a:extLst>
          </p:cNvPr>
          <p:cNvGraphicFramePr>
            <a:graphicFrameLocks noGrp="1" noChangeAspect="1"/>
          </p:cNvGraphicFramePr>
          <p:nvPr>
            <p:ph sz="quarter" idx="1"/>
            <p:extLst>
              <p:ext uri="{D42A27DB-BD31-4B8C-83A1-F6EECF244321}">
                <p14:modId xmlns:p14="http://schemas.microsoft.com/office/powerpoint/2010/main" val="4023616111"/>
              </p:ext>
            </p:extLst>
          </p:nvPr>
        </p:nvGraphicFramePr>
        <p:xfrm>
          <a:off x="129092" y="1066816"/>
          <a:ext cx="1673235" cy="377067"/>
        </p:xfrm>
        <a:graphic>
          <a:graphicData uri="http://schemas.openxmlformats.org/presentationml/2006/ole">
            <mc:AlternateContent xmlns:mc="http://schemas.openxmlformats.org/markup-compatibility/2006">
              <mc:Choice xmlns:v="urn:schemas-microsoft-com:vml" Requires="v">
                <p:oleObj name="Equation" r:id="rId4" imgW="901440" imgH="203040" progId="Equation.3">
                  <p:embed/>
                </p:oleObj>
              </mc:Choice>
              <mc:Fallback>
                <p:oleObj name="Equation" r:id="rId4" imgW="901440" imgH="203040" progId="Equation.3">
                  <p:embed/>
                  <p:pic>
                    <p:nvPicPr>
                      <p:cNvPr id="0" name=""/>
                      <p:cNvPicPr/>
                      <p:nvPr/>
                    </p:nvPicPr>
                    <p:blipFill>
                      <a:blip r:embed="rId5"/>
                      <a:stretch>
                        <a:fillRect/>
                      </a:stretch>
                    </p:blipFill>
                    <p:spPr>
                      <a:xfrm>
                        <a:off x="129092" y="1066816"/>
                        <a:ext cx="1673235" cy="377067"/>
                      </a:xfrm>
                      <a:prstGeom prst="rect">
                        <a:avLst/>
                      </a:prstGeom>
                    </p:spPr>
                  </p:pic>
                </p:oleObj>
              </mc:Fallback>
            </mc:AlternateContent>
          </a:graphicData>
        </a:graphic>
      </p:graphicFrame>
      <p:graphicFrame>
        <p:nvGraphicFramePr>
          <p:cNvPr id="7" name="Object 6">
            <a:extLst>
              <a:ext uri="{FF2B5EF4-FFF2-40B4-BE49-F238E27FC236}">
                <a16:creationId xmlns:a16="http://schemas.microsoft.com/office/drawing/2014/main" id="{3B8EE0CA-1081-4F2B-8B99-6910DBD1F18F}"/>
              </a:ext>
            </a:extLst>
          </p:cNvPr>
          <p:cNvGraphicFramePr>
            <a:graphicFrameLocks noChangeAspect="1"/>
          </p:cNvGraphicFramePr>
          <p:nvPr>
            <p:extLst>
              <p:ext uri="{D42A27DB-BD31-4B8C-83A1-F6EECF244321}">
                <p14:modId xmlns:p14="http://schemas.microsoft.com/office/powerpoint/2010/main" val="2547848236"/>
              </p:ext>
            </p:extLst>
          </p:nvPr>
        </p:nvGraphicFramePr>
        <p:xfrm>
          <a:off x="129092" y="2958995"/>
          <a:ext cx="2834456" cy="839948"/>
        </p:xfrm>
        <a:graphic>
          <a:graphicData uri="http://schemas.openxmlformats.org/presentationml/2006/ole">
            <mc:AlternateContent xmlns:mc="http://schemas.openxmlformats.org/markup-compatibility/2006">
              <mc:Choice xmlns:v="urn:schemas-microsoft-com:vml" Requires="v">
                <p:oleObj name="Equation" r:id="rId6" imgW="1371600" imgH="444240" progId="Equation.3">
                  <p:embed/>
                </p:oleObj>
              </mc:Choice>
              <mc:Fallback>
                <p:oleObj name="Equation" r:id="rId6" imgW="1371600" imgH="444240" progId="Equation.3">
                  <p:embed/>
                  <p:pic>
                    <p:nvPicPr>
                      <p:cNvPr id="0" name=""/>
                      <p:cNvPicPr>
                        <a:picLocks noChangeAspect="1" noChangeArrowheads="1"/>
                      </p:cNvPicPr>
                      <p:nvPr/>
                    </p:nvPicPr>
                    <p:blipFill>
                      <a:blip r:embed="rId7"/>
                      <a:srcRect/>
                      <a:stretch>
                        <a:fillRect/>
                      </a:stretch>
                    </p:blipFill>
                    <p:spPr bwMode="auto">
                      <a:xfrm>
                        <a:off x="129092" y="2958995"/>
                        <a:ext cx="2834456" cy="839948"/>
                      </a:xfrm>
                      <a:prstGeom prst="rect">
                        <a:avLst/>
                      </a:prstGeom>
                      <a:noFill/>
                    </p:spPr>
                  </p:pic>
                </p:oleObj>
              </mc:Fallback>
            </mc:AlternateContent>
          </a:graphicData>
        </a:graphic>
      </p:graphicFrame>
      <p:pic>
        <p:nvPicPr>
          <p:cNvPr id="8" name="Picture 7">
            <a:extLst>
              <a:ext uri="{FF2B5EF4-FFF2-40B4-BE49-F238E27FC236}">
                <a16:creationId xmlns:a16="http://schemas.microsoft.com/office/drawing/2014/main" id="{A962D3B9-E82F-4E83-B86D-F1B17E58D3C0}"/>
              </a:ext>
            </a:extLst>
          </p:cNvPr>
          <p:cNvPicPr>
            <a:picLocks noChangeAspect="1"/>
          </p:cNvPicPr>
          <p:nvPr/>
        </p:nvPicPr>
        <p:blipFill>
          <a:blip r:embed="rId8"/>
          <a:stretch>
            <a:fillRect/>
          </a:stretch>
        </p:blipFill>
        <p:spPr>
          <a:xfrm>
            <a:off x="3498014" y="2963471"/>
            <a:ext cx="2275022" cy="830996"/>
          </a:xfrm>
          <a:prstGeom prst="rect">
            <a:avLst/>
          </a:prstGeom>
        </p:spPr>
      </p:pic>
      <p:pic>
        <p:nvPicPr>
          <p:cNvPr id="9" name="Picture 8">
            <a:extLst>
              <a:ext uri="{FF2B5EF4-FFF2-40B4-BE49-F238E27FC236}">
                <a16:creationId xmlns:a16="http://schemas.microsoft.com/office/drawing/2014/main" id="{9120C8D0-8D51-4BDF-B255-A53E1AAEBD4F}"/>
              </a:ext>
            </a:extLst>
          </p:cNvPr>
          <p:cNvPicPr>
            <a:picLocks noChangeAspect="1"/>
          </p:cNvPicPr>
          <p:nvPr/>
        </p:nvPicPr>
        <p:blipFill>
          <a:blip r:embed="rId9"/>
          <a:stretch>
            <a:fillRect/>
          </a:stretch>
        </p:blipFill>
        <p:spPr>
          <a:xfrm>
            <a:off x="6307502" y="3130830"/>
            <a:ext cx="2446822" cy="830996"/>
          </a:xfrm>
          <a:prstGeom prst="rect">
            <a:avLst/>
          </a:prstGeom>
        </p:spPr>
      </p:pic>
      <p:graphicFrame>
        <p:nvGraphicFramePr>
          <p:cNvPr id="10" name="Object 9">
            <a:extLst>
              <a:ext uri="{FF2B5EF4-FFF2-40B4-BE49-F238E27FC236}">
                <a16:creationId xmlns:a16="http://schemas.microsoft.com/office/drawing/2014/main" id="{5CF5EEC5-A319-45A1-872D-77C69592CF17}"/>
              </a:ext>
            </a:extLst>
          </p:cNvPr>
          <p:cNvGraphicFramePr>
            <a:graphicFrameLocks noChangeAspect="1"/>
          </p:cNvGraphicFramePr>
          <p:nvPr>
            <p:extLst>
              <p:ext uri="{D42A27DB-BD31-4B8C-83A1-F6EECF244321}">
                <p14:modId xmlns:p14="http://schemas.microsoft.com/office/powerpoint/2010/main" val="2644881258"/>
              </p:ext>
            </p:extLst>
          </p:nvPr>
        </p:nvGraphicFramePr>
        <p:xfrm>
          <a:off x="129092" y="2507796"/>
          <a:ext cx="1336259" cy="349250"/>
        </p:xfrm>
        <a:graphic>
          <a:graphicData uri="http://schemas.openxmlformats.org/presentationml/2006/ole">
            <mc:AlternateContent xmlns:mc="http://schemas.openxmlformats.org/markup-compatibility/2006">
              <mc:Choice xmlns:v="urn:schemas-microsoft-com:vml" Requires="v">
                <p:oleObj name="Equation" r:id="rId10" imgW="927000" imgH="203040" progId="Equation.3">
                  <p:embed/>
                </p:oleObj>
              </mc:Choice>
              <mc:Fallback>
                <p:oleObj name="Equation" r:id="rId10" imgW="927000" imgH="203040" progId="Equation.3">
                  <p:embed/>
                  <p:pic>
                    <p:nvPicPr>
                      <p:cNvPr id="0" name=""/>
                      <p:cNvPicPr/>
                      <p:nvPr/>
                    </p:nvPicPr>
                    <p:blipFill>
                      <a:blip r:embed="rId11"/>
                      <a:stretch>
                        <a:fillRect/>
                      </a:stretch>
                    </p:blipFill>
                    <p:spPr>
                      <a:xfrm>
                        <a:off x="129092" y="2507796"/>
                        <a:ext cx="1336259" cy="349250"/>
                      </a:xfrm>
                      <a:prstGeom prst="rect">
                        <a:avLst/>
                      </a:prstGeom>
                    </p:spPr>
                  </p:pic>
                </p:oleObj>
              </mc:Fallback>
            </mc:AlternateContent>
          </a:graphicData>
        </a:graphic>
      </p:graphicFrame>
      <p:pic>
        <p:nvPicPr>
          <p:cNvPr id="11" name="Picture 10">
            <a:extLst>
              <a:ext uri="{FF2B5EF4-FFF2-40B4-BE49-F238E27FC236}">
                <a16:creationId xmlns:a16="http://schemas.microsoft.com/office/drawing/2014/main" id="{40ED9642-BA28-402C-A58D-959D2F355E36}"/>
              </a:ext>
            </a:extLst>
          </p:cNvPr>
          <p:cNvPicPr>
            <a:picLocks noChangeAspect="1"/>
          </p:cNvPicPr>
          <p:nvPr/>
        </p:nvPicPr>
        <p:blipFill>
          <a:blip r:embed="rId12"/>
          <a:stretch>
            <a:fillRect/>
          </a:stretch>
        </p:blipFill>
        <p:spPr>
          <a:xfrm>
            <a:off x="4307995" y="4039342"/>
            <a:ext cx="1999507" cy="595273"/>
          </a:xfrm>
          <a:prstGeom prst="rect">
            <a:avLst/>
          </a:prstGeom>
        </p:spPr>
      </p:pic>
      <p:pic>
        <p:nvPicPr>
          <p:cNvPr id="12" name="Picture 11">
            <a:extLst>
              <a:ext uri="{FF2B5EF4-FFF2-40B4-BE49-F238E27FC236}">
                <a16:creationId xmlns:a16="http://schemas.microsoft.com/office/drawing/2014/main" id="{33A1482B-523A-4FAC-A5B1-9B128D7F916C}"/>
              </a:ext>
            </a:extLst>
          </p:cNvPr>
          <p:cNvPicPr>
            <a:picLocks noChangeAspect="1"/>
          </p:cNvPicPr>
          <p:nvPr/>
        </p:nvPicPr>
        <p:blipFill>
          <a:blip r:embed="rId13">
            <a:extLst>
              <a:ext uri="{BEBA8EAE-BF5A-486C-A8C5-ECC9F3942E4B}">
                <a14:imgProps xmlns:a14="http://schemas.microsoft.com/office/drawing/2010/main">
                  <a14:imgLayer r:embed="rId14">
                    <a14:imgEffect>
                      <a14:sharpenSoften amount="50000"/>
                    </a14:imgEffect>
                  </a14:imgLayer>
                </a14:imgProps>
              </a:ext>
            </a:extLst>
          </a:blip>
          <a:stretch>
            <a:fillRect/>
          </a:stretch>
        </p:blipFill>
        <p:spPr>
          <a:xfrm>
            <a:off x="2392180" y="4039342"/>
            <a:ext cx="1377850" cy="658078"/>
          </a:xfrm>
          <a:prstGeom prst="rect">
            <a:avLst/>
          </a:prstGeom>
        </p:spPr>
      </p:pic>
      <p:pic>
        <p:nvPicPr>
          <p:cNvPr id="13" name="Picture 12">
            <a:extLst>
              <a:ext uri="{FF2B5EF4-FFF2-40B4-BE49-F238E27FC236}">
                <a16:creationId xmlns:a16="http://schemas.microsoft.com/office/drawing/2014/main" id="{58AB6864-55AB-42B8-918D-11387FDBDB18}"/>
              </a:ext>
            </a:extLst>
          </p:cNvPr>
          <p:cNvPicPr>
            <a:picLocks noChangeAspect="1"/>
          </p:cNvPicPr>
          <p:nvPr/>
        </p:nvPicPr>
        <p:blipFill>
          <a:blip r:embed="rId15"/>
          <a:stretch>
            <a:fillRect/>
          </a:stretch>
        </p:blipFill>
        <p:spPr>
          <a:xfrm>
            <a:off x="129092" y="3914403"/>
            <a:ext cx="1673235" cy="907957"/>
          </a:xfrm>
          <a:prstGeom prst="rect">
            <a:avLst/>
          </a:prstGeom>
        </p:spPr>
      </p:pic>
    </p:spTree>
    <p:extLst>
      <p:ext uri="{BB962C8B-B14F-4D97-AF65-F5344CB8AC3E}">
        <p14:creationId xmlns:p14="http://schemas.microsoft.com/office/powerpoint/2010/main" val="2885438533"/>
      </p:ext>
    </p:extLst>
  </p:cSld>
  <p:clrMapOvr>
    <a:masterClrMapping/>
  </p:clrMapOvr>
  <p:transition>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a:extLst>
              <a:ext uri="{FF2B5EF4-FFF2-40B4-BE49-F238E27FC236}">
                <a16:creationId xmlns:a16="http://schemas.microsoft.com/office/drawing/2014/main" id="{91472558-6EAA-4970-9A65-080A2D389035}"/>
              </a:ext>
            </a:extLst>
          </p:cNvPr>
          <p:cNvSpPr>
            <a:spLocks noGrp="1" noChangeArrowheads="1"/>
          </p:cNvSpPr>
          <p:nvPr>
            <p:ph type="title"/>
          </p:nvPr>
        </p:nvSpPr>
        <p:spPr>
          <a:noFill/>
          <a:ln/>
        </p:spPr>
        <p:txBody>
          <a:bodyPr/>
          <a:lstStyle/>
          <a:p>
            <a:r>
              <a:rPr lang="en-US" altLang="en-US"/>
              <a:t>Results for Computation Center</a:t>
            </a:r>
          </a:p>
        </p:txBody>
      </p:sp>
      <p:sp>
        <p:nvSpPr>
          <p:cNvPr id="2" name="Content Placeholder 1">
            <a:extLst>
              <a:ext uri="{FF2B5EF4-FFF2-40B4-BE49-F238E27FC236}">
                <a16:creationId xmlns:a16="http://schemas.microsoft.com/office/drawing/2014/main" id="{7D39E4A8-822C-43A1-827B-7C633FFB92CC}"/>
              </a:ext>
            </a:extLst>
          </p:cNvPr>
          <p:cNvSpPr>
            <a:spLocks noGrp="1"/>
          </p:cNvSpPr>
          <p:nvPr>
            <p:ph sz="quarter" idx="1"/>
          </p:nvPr>
        </p:nvSpPr>
        <p:spPr/>
        <p:txBody>
          <a:bodyPr/>
          <a:lstStyle/>
          <a:p>
            <a:endParaRPr lang="en-US" dirty="0"/>
          </a:p>
        </p:txBody>
      </p:sp>
      <p:sp>
        <p:nvSpPr>
          <p:cNvPr id="86081" name="Rectangle 65">
            <a:extLst>
              <a:ext uri="{FF2B5EF4-FFF2-40B4-BE49-F238E27FC236}">
                <a16:creationId xmlns:a16="http://schemas.microsoft.com/office/drawing/2014/main" id="{A35E1646-168B-43B0-AEA2-A16353ABA2B3}"/>
              </a:ext>
            </a:extLst>
          </p:cNvPr>
          <p:cNvSpPr>
            <a:spLocks noChangeArrowheads="1"/>
          </p:cNvSpPr>
          <p:nvPr/>
        </p:nvSpPr>
        <p:spPr bwMode="auto">
          <a:xfrm>
            <a:off x="4276725" y="2489200"/>
            <a:ext cx="7938" cy="11113"/>
          </a:xfrm>
          <a:prstGeom prst="rect">
            <a:avLst/>
          </a:prstGeom>
          <a:solidFill>
            <a:srgbClr val="000000"/>
          </a:solidFill>
          <a:ln>
            <a:noFill/>
          </a:ln>
          <a:extLst>
            <a:ext uri="{91240B29-F687-4F45-9708-019B960494DF}">
              <a14:hiddenLine xmlns:a14="http://schemas.microsoft.com/office/drawing/2010/main" w="9525">
                <a:solidFill>
                  <a:schemeClr val="tx1"/>
                </a:solidFill>
                <a:miter lim="800000"/>
                <a:headEnd/>
                <a:tailEnd/>
              </a14:hiddenLine>
            </a:ext>
          </a:extLst>
        </p:spPr>
        <p:txBody>
          <a:bodyPr/>
          <a:lstStyle/>
          <a:p>
            <a:endParaRPr lang="en-US"/>
          </a:p>
        </p:txBody>
      </p:sp>
      <p:sp>
        <p:nvSpPr>
          <p:cNvPr id="86033" name="Rectangle 17">
            <a:extLst>
              <a:ext uri="{FF2B5EF4-FFF2-40B4-BE49-F238E27FC236}">
                <a16:creationId xmlns:a16="http://schemas.microsoft.com/office/drawing/2014/main" id="{1E65BF44-8527-4DD5-8C5F-338AB0ADA840}"/>
              </a:ext>
            </a:extLst>
          </p:cNvPr>
          <p:cNvSpPr>
            <a:spLocks noChangeArrowheads="1"/>
          </p:cNvSpPr>
          <p:nvPr/>
        </p:nvSpPr>
        <p:spPr bwMode="auto">
          <a:xfrm>
            <a:off x="4087813" y="1600200"/>
            <a:ext cx="7937" cy="12700"/>
          </a:xfrm>
          <a:prstGeom prst="rect">
            <a:avLst/>
          </a:prstGeom>
          <a:solidFill>
            <a:srgbClr val="000000"/>
          </a:solidFill>
          <a:ln w="9525">
            <a:solidFill>
              <a:schemeClr val="tx1"/>
            </a:solidFill>
            <a:miter lim="800000"/>
            <a:headEnd/>
            <a:tailEnd/>
          </a:ln>
        </p:spPr>
        <p:txBody>
          <a:bodyPr/>
          <a:lstStyle/>
          <a:p>
            <a:endParaRPr lang="en-US"/>
          </a:p>
        </p:txBody>
      </p:sp>
      <p:sp>
        <p:nvSpPr>
          <p:cNvPr id="86021" name="Rectangle 5">
            <a:extLst>
              <a:ext uri="{FF2B5EF4-FFF2-40B4-BE49-F238E27FC236}">
                <a16:creationId xmlns:a16="http://schemas.microsoft.com/office/drawing/2014/main" id="{F25C964B-DA1F-403F-B297-92ADCE39D89F}"/>
              </a:ext>
            </a:extLst>
          </p:cNvPr>
          <p:cNvSpPr>
            <a:spLocks noChangeArrowheads="1"/>
          </p:cNvSpPr>
          <p:nvPr/>
        </p:nvSpPr>
        <p:spPr bwMode="auto">
          <a:xfrm>
            <a:off x="2841625" y="1741488"/>
            <a:ext cx="590550"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r>
              <a:rPr lang="en-US" altLang="en-US" sz="2200" dirty="0"/>
              <a:t>Input</a:t>
            </a:r>
            <a:endParaRPr lang="en-US" altLang="en-US" dirty="0"/>
          </a:p>
        </p:txBody>
      </p:sp>
      <p:sp>
        <p:nvSpPr>
          <p:cNvPr id="86023" name="Rectangle 7">
            <a:extLst>
              <a:ext uri="{FF2B5EF4-FFF2-40B4-BE49-F238E27FC236}">
                <a16:creationId xmlns:a16="http://schemas.microsoft.com/office/drawing/2014/main" id="{1FB2689C-3E72-44A4-801E-C5D0BA5A625F}"/>
              </a:ext>
            </a:extLst>
          </p:cNvPr>
          <p:cNvSpPr>
            <a:spLocks noChangeArrowheads="1"/>
          </p:cNvSpPr>
          <p:nvPr/>
        </p:nvSpPr>
        <p:spPr bwMode="auto">
          <a:xfrm>
            <a:off x="4260850" y="1741488"/>
            <a:ext cx="822325"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r>
              <a:rPr lang="en-US" altLang="en-US" sz="2200"/>
              <a:t>Central</a:t>
            </a:r>
            <a:endParaRPr lang="en-US" altLang="en-US"/>
          </a:p>
        </p:txBody>
      </p:sp>
      <p:sp>
        <p:nvSpPr>
          <p:cNvPr id="86025" name="Rectangle 9">
            <a:extLst>
              <a:ext uri="{FF2B5EF4-FFF2-40B4-BE49-F238E27FC236}">
                <a16:creationId xmlns:a16="http://schemas.microsoft.com/office/drawing/2014/main" id="{708F6729-2972-4993-9DBF-FA04AC7476DC}"/>
              </a:ext>
            </a:extLst>
          </p:cNvPr>
          <p:cNvSpPr>
            <a:spLocks noChangeArrowheads="1"/>
          </p:cNvSpPr>
          <p:nvPr/>
        </p:nvSpPr>
        <p:spPr bwMode="auto">
          <a:xfrm>
            <a:off x="5805488" y="1741488"/>
            <a:ext cx="762000"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r>
              <a:rPr lang="en-US" altLang="en-US" sz="2200"/>
              <a:t>Printer</a:t>
            </a:r>
            <a:endParaRPr lang="en-US" altLang="en-US"/>
          </a:p>
        </p:txBody>
      </p:sp>
      <p:sp>
        <p:nvSpPr>
          <p:cNvPr id="86045" name="Rectangle 29">
            <a:extLst>
              <a:ext uri="{FF2B5EF4-FFF2-40B4-BE49-F238E27FC236}">
                <a16:creationId xmlns:a16="http://schemas.microsoft.com/office/drawing/2014/main" id="{8847FEF5-2B74-45FD-ACB5-288606EC027F}"/>
              </a:ext>
            </a:extLst>
          </p:cNvPr>
          <p:cNvSpPr>
            <a:spLocks noChangeArrowheads="1"/>
          </p:cNvSpPr>
          <p:nvPr/>
        </p:nvSpPr>
        <p:spPr bwMode="auto">
          <a:xfrm>
            <a:off x="1181100" y="2165350"/>
            <a:ext cx="960438"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r>
              <a:rPr lang="en-US" altLang="en-US" sz="2200"/>
              <a:t>Measure</a:t>
            </a:r>
            <a:endParaRPr lang="en-US" altLang="en-US"/>
          </a:p>
        </p:txBody>
      </p:sp>
      <p:sp>
        <p:nvSpPr>
          <p:cNvPr id="86047" name="Rectangle 31">
            <a:extLst>
              <a:ext uri="{FF2B5EF4-FFF2-40B4-BE49-F238E27FC236}">
                <a16:creationId xmlns:a16="http://schemas.microsoft.com/office/drawing/2014/main" id="{E484CEA4-4A88-463D-ADAB-9230FD7EFBC0}"/>
              </a:ext>
            </a:extLst>
          </p:cNvPr>
          <p:cNvSpPr>
            <a:spLocks noChangeArrowheads="1"/>
          </p:cNvSpPr>
          <p:nvPr/>
        </p:nvSpPr>
        <p:spPr bwMode="auto">
          <a:xfrm>
            <a:off x="2633663" y="2165350"/>
            <a:ext cx="1069975"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r>
              <a:rPr lang="en-US" altLang="en-US" sz="2200"/>
              <a:t>processor</a:t>
            </a:r>
            <a:endParaRPr lang="en-US" altLang="en-US"/>
          </a:p>
        </p:txBody>
      </p:sp>
      <p:sp>
        <p:nvSpPr>
          <p:cNvPr id="86049" name="Rectangle 33">
            <a:extLst>
              <a:ext uri="{FF2B5EF4-FFF2-40B4-BE49-F238E27FC236}">
                <a16:creationId xmlns:a16="http://schemas.microsoft.com/office/drawing/2014/main" id="{7D97C893-1709-48B7-A0CE-479D91E0B58D}"/>
              </a:ext>
            </a:extLst>
          </p:cNvPr>
          <p:cNvSpPr>
            <a:spLocks noChangeArrowheads="1"/>
          </p:cNvSpPr>
          <p:nvPr/>
        </p:nvSpPr>
        <p:spPr bwMode="auto">
          <a:xfrm>
            <a:off x="4152900" y="2165350"/>
            <a:ext cx="1069975"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r>
              <a:rPr lang="en-US" altLang="en-US" sz="2200"/>
              <a:t>processor</a:t>
            </a:r>
            <a:endParaRPr lang="en-US" altLang="en-US"/>
          </a:p>
        </p:txBody>
      </p:sp>
      <p:sp>
        <p:nvSpPr>
          <p:cNvPr id="86051" name="Rectangle 35">
            <a:extLst>
              <a:ext uri="{FF2B5EF4-FFF2-40B4-BE49-F238E27FC236}">
                <a16:creationId xmlns:a16="http://schemas.microsoft.com/office/drawing/2014/main" id="{F5C2132B-8FF7-4D0F-91F4-9340AE8C1BD6}"/>
              </a:ext>
            </a:extLst>
          </p:cNvPr>
          <p:cNvSpPr>
            <a:spLocks noChangeArrowheads="1"/>
          </p:cNvSpPr>
          <p:nvPr/>
        </p:nvSpPr>
        <p:spPr bwMode="auto">
          <a:xfrm>
            <a:off x="5810250" y="2165350"/>
            <a:ext cx="744538"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r>
              <a:rPr lang="en-US" altLang="en-US" sz="2200"/>
              <a:t>station</a:t>
            </a:r>
            <a:endParaRPr lang="en-US" altLang="en-US"/>
          </a:p>
        </p:txBody>
      </p:sp>
      <p:sp>
        <p:nvSpPr>
          <p:cNvPr id="86053" name="Rectangle 37">
            <a:extLst>
              <a:ext uri="{FF2B5EF4-FFF2-40B4-BE49-F238E27FC236}">
                <a16:creationId xmlns:a16="http://schemas.microsoft.com/office/drawing/2014/main" id="{5A432385-8C16-466B-B916-6EEDF42CEBDF}"/>
              </a:ext>
            </a:extLst>
          </p:cNvPr>
          <p:cNvSpPr>
            <a:spLocks noChangeArrowheads="1"/>
          </p:cNvSpPr>
          <p:nvPr/>
        </p:nvSpPr>
        <p:spPr bwMode="auto">
          <a:xfrm>
            <a:off x="7281863" y="2165350"/>
            <a:ext cx="590550"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r>
              <a:rPr lang="en-US" altLang="en-US" sz="2200"/>
              <a:t>Total</a:t>
            </a:r>
            <a:endParaRPr lang="en-US" altLang="en-US"/>
          </a:p>
        </p:txBody>
      </p:sp>
      <p:sp>
        <p:nvSpPr>
          <p:cNvPr id="86059" name="Rectangle 43">
            <a:extLst>
              <a:ext uri="{FF2B5EF4-FFF2-40B4-BE49-F238E27FC236}">
                <a16:creationId xmlns:a16="http://schemas.microsoft.com/office/drawing/2014/main" id="{6CE7F7C6-F97A-455D-8AC9-4A81E253FBD6}"/>
              </a:ext>
            </a:extLst>
          </p:cNvPr>
          <p:cNvSpPr>
            <a:spLocks noChangeArrowheads="1"/>
          </p:cNvSpPr>
          <p:nvPr/>
        </p:nvSpPr>
        <p:spPr bwMode="auto">
          <a:xfrm>
            <a:off x="1281113" y="2741613"/>
            <a:ext cx="798512"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r>
              <a:rPr lang="en-US" altLang="en-US" sz="2200"/>
              <a:t>Model </a:t>
            </a:r>
            <a:endParaRPr lang="en-US" altLang="en-US"/>
          </a:p>
        </p:txBody>
      </p:sp>
      <p:sp>
        <p:nvSpPr>
          <p:cNvPr id="86061" name="Rectangle 45">
            <a:extLst>
              <a:ext uri="{FF2B5EF4-FFF2-40B4-BE49-F238E27FC236}">
                <a16:creationId xmlns:a16="http://schemas.microsoft.com/office/drawing/2014/main" id="{D22534E8-5501-4D0B-80E1-974D07BB897D}"/>
              </a:ext>
            </a:extLst>
          </p:cNvPr>
          <p:cNvSpPr>
            <a:spLocks noChangeArrowheads="1"/>
          </p:cNvSpPr>
          <p:nvPr/>
        </p:nvSpPr>
        <p:spPr bwMode="auto">
          <a:xfrm>
            <a:off x="2767013" y="2741613"/>
            <a:ext cx="762000"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r>
              <a:rPr lang="en-US" altLang="en-US" sz="2200" i="1"/>
              <a:t>M/M/</a:t>
            </a:r>
            <a:r>
              <a:rPr lang="en-US" altLang="en-US" sz="2200"/>
              <a:t>2</a:t>
            </a:r>
            <a:endParaRPr lang="en-US" altLang="en-US"/>
          </a:p>
        </p:txBody>
      </p:sp>
      <p:sp>
        <p:nvSpPr>
          <p:cNvPr id="86092" name="Rectangle 76">
            <a:extLst>
              <a:ext uri="{FF2B5EF4-FFF2-40B4-BE49-F238E27FC236}">
                <a16:creationId xmlns:a16="http://schemas.microsoft.com/office/drawing/2014/main" id="{7A576B0E-EE49-443B-8820-1F0D0A24D27D}"/>
              </a:ext>
            </a:extLst>
          </p:cNvPr>
          <p:cNvSpPr>
            <a:spLocks noChangeArrowheads="1"/>
          </p:cNvSpPr>
          <p:nvPr/>
        </p:nvSpPr>
        <p:spPr bwMode="auto">
          <a:xfrm>
            <a:off x="1481138" y="3292475"/>
            <a:ext cx="250825"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r>
              <a:rPr lang="en-US" altLang="en-US" sz="2200" i="1"/>
              <a:t>L</a:t>
            </a:r>
            <a:r>
              <a:rPr lang="en-US" altLang="en-US" sz="2200" i="1" baseline="-25000"/>
              <a:t>q</a:t>
            </a:r>
          </a:p>
        </p:txBody>
      </p:sp>
      <p:sp>
        <p:nvSpPr>
          <p:cNvPr id="86095" name="Rectangle 79">
            <a:extLst>
              <a:ext uri="{FF2B5EF4-FFF2-40B4-BE49-F238E27FC236}">
                <a16:creationId xmlns:a16="http://schemas.microsoft.com/office/drawing/2014/main" id="{D0748349-FDDE-4FD9-A0FC-D7B7B0AB79C0}"/>
              </a:ext>
            </a:extLst>
          </p:cNvPr>
          <p:cNvSpPr>
            <a:spLocks noChangeArrowheads="1"/>
          </p:cNvSpPr>
          <p:nvPr/>
        </p:nvSpPr>
        <p:spPr bwMode="auto">
          <a:xfrm>
            <a:off x="2822575" y="3351213"/>
            <a:ext cx="628650"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r>
              <a:rPr lang="en-US" altLang="en-US" sz="2200"/>
              <a:t>3.788</a:t>
            </a:r>
            <a:endParaRPr lang="en-US" altLang="en-US"/>
          </a:p>
        </p:txBody>
      </p:sp>
      <p:sp>
        <p:nvSpPr>
          <p:cNvPr id="86097" name="Rectangle 81">
            <a:extLst>
              <a:ext uri="{FF2B5EF4-FFF2-40B4-BE49-F238E27FC236}">
                <a16:creationId xmlns:a16="http://schemas.microsoft.com/office/drawing/2014/main" id="{DA84AA1F-674B-4606-9618-DEB2C3E2D64C}"/>
              </a:ext>
            </a:extLst>
          </p:cNvPr>
          <p:cNvSpPr>
            <a:spLocks noChangeArrowheads="1"/>
          </p:cNvSpPr>
          <p:nvPr/>
        </p:nvSpPr>
        <p:spPr bwMode="auto">
          <a:xfrm>
            <a:off x="4341813" y="3351213"/>
            <a:ext cx="628650"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r>
              <a:rPr lang="en-US" altLang="en-US" sz="2200"/>
              <a:t>0.267</a:t>
            </a:r>
            <a:endParaRPr lang="en-US" altLang="en-US"/>
          </a:p>
        </p:txBody>
      </p:sp>
      <p:sp>
        <p:nvSpPr>
          <p:cNvPr id="86099" name="Rectangle 83">
            <a:extLst>
              <a:ext uri="{FF2B5EF4-FFF2-40B4-BE49-F238E27FC236}">
                <a16:creationId xmlns:a16="http://schemas.microsoft.com/office/drawing/2014/main" id="{F47F1266-E429-457D-B801-CB9FEDABCBD3}"/>
              </a:ext>
            </a:extLst>
          </p:cNvPr>
          <p:cNvSpPr>
            <a:spLocks noChangeArrowheads="1"/>
          </p:cNvSpPr>
          <p:nvPr/>
        </p:nvSpPr>
        <p:spPr bwMode="auto">
          <a:xfrm>
            <a:off x="5800725" y="3351213"/>
            <a:ext cx="768350"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r>
              <a:rPr lang="en-US" altLang="en-US" sz="2200"/>
              <a:t>12.023</a:t>
            </a:r>
            <a:endParaRPr lang="en-US" altLang="en-US"/>
          </a:p>
        </p:txBody>
      </p:sp>
      <p:sp>
        <p:nvSpPr>
          <p:cNvPr id="86101" name="Rectangle 85">
            <a:extLst>
              <a:ext uri="{FF2B5EF4-FFF2-40B4-BE49-F238E27FC236}">
                <a16:creationId xmlns:a16="http://schemas.microsoft.com/office/drawing/2014/main" id="{1D56DFF3-457C-4439-AC14-00371E38485C}"/>
              </a:ext>
            </a:extLst>
          </p:cNvPr>
          <p:cNvSpPr>
            <a:spLocks noChangeArrowheads="1"/>
          </p:cNvSpPr>
          <p:nvPr/>
        </p:nvSpPr>
        <p:spPr bwMode="auto">
          <a:xfrm>
            <a:off x="7204075" y="3351213"/>
            <a:ext cx="768350"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r>
              <a:rPr lang="en-US" altLang="en-US" sz="2200"/>
              <a:t>16.077</a:t>
            </a:r>
            <a:endParaRPr lang="en-US" altLang="en-US"/>
          </a:p>
        </p:txBody>
      </p:sp>
      <p:sp>
        <p:nvSpPr>
          <p:cNvPr id="86107" name="Rectangle 91">
            <a:extLst>
              <a:ext uri="{FF2B5EF4-FFF2-40B4-BE49-F238E27FC236}">
                <a16:creationId xmlns:a16="http://schemas.microsoft.com/office/drawing/2014/main" id="{9ADC762F-B2D6-41A6-A438-B7640D04C514}"/>
              </a:ext>
            </a:extLst>
          </p:cNvPr>
          <p:cNvSpPr>
            <a:spLocks noChangeArrowheads="1"/>
          </p:cNvSpPr>
          <p:nvPr/>
        </p:nvSpPr>
        <p:spPr bwMode="auto">
          <a:xfrm>
            <a:off x="1447800" y="3952875"/>
            <a:ext cx="328613"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r>
              <a:rPr lang="en-US" altLang="en-US" sz="2200" i="1"/>
              <a:t>W</a:t>
            </a:r>
            <a:r>
              <a:rPr lang="en-US" altLang="en-US" sz="2200" i="1" baseline="-25000"/>
              <a:t>q</a:t>
            </a:r>
          </a:p>
        </p:txBody>
      </p:sp>
      <p:sp>
        <p:nvSpPr>
          <p:cNvPr id="86110" name="Rectangle 94">
            <a:extLst>
              <a:ext uri="{FF2B5EF4-FFF2-40B4-BE49-F238E27FC236}">
                <a16:creationId xmlns:a16="http://schemas.microsoft.com/office/drawing/2014/main" id="{F99B0CF9-A570-40F3-94CA-05A8D4203852}"/>
              </a:ext>
            </a:extLst>
          </p:cNvPr>
          <p:cNvSpPr>
            <a:spLocks noChangeArrowheads="1"/>
          </p:cNvSpPr>
          <p:nvPr/>
        </p:nvSpPr>
        <p:spPr bwMode="auto">
          <a:xfrm>
            <a:off x="2822575" y="4013200"/>
            <a:ext cx="6286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r>
              <a:rPr lang="en-US" altLang="en-US" sz="2200"/>
              <a:t>0.379</a:t>
            </a:r>
            <a:endParaRPr lang="en-US" altLang="en-US"/>
          </a:p>
        </p:txBody>
      </p:sp>
      <p:sp>
        <p:nvSpPr>
          <p:cNvPr id="86112" name="Rectangle 96">
            <a:extLst>
              <a:ext uri="{FF2B5EF4-FFF2-40B4-BE49-F238E27FC236}">
                <a16:creationId xmlns:a16="http://schemas.microsoft.com/office/drawing/2014/main" id="{DA9ACB47-4063-4674-AD27-7D99D8C03A1C}"/>
              </a:ext>
            </a:extLst>
          </p:cNvPr>
          <p:cNvSpPr>
            <a:spLocks noChangeArrowheads="1"/>
          </p:cNvSpPr>
          <p:nvPr/>
        </p:nvSpPr>
        <p:spPr bwMode="auto">
          <a:xfrm>
            <a:off x="4341813" y="4013200"/>
            <a:ext cx="6286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r>
              <a:rPr lang="en-US" altLang="en-US" sz="2200"/>
              <a:t>0.033</a:t>
            </a:r>
            <a:endParaRPr lang="en-US" altLang="en-US"/>
          </a:p>
        </p:txBody>
      </p:sp>
      <p:sp>
        <p:nvSpPr>
          <p:cNvPr id="86114" name="Rectangle 98">
            <a:extLst>
              <a:ext uri="{FF2B5EF4-FFF2-40B4-BE49-F238E27FC236}">
                <a16:creationId xmlns:a16="http://schemas.microsoft.com/office/drawing/2014/main" id="{19516AC1-6D4E-4C35-B401-A1563C467E32}"/>
              </a:ext>
            </a:extLst>
          </p:cNvPr>
          <p:cNvSpPr>
            <a:spLocks noChangeArrowheads="1"/>
          </p:cNvSpPr>
          <p:nvPr/>
        </p:nvSpPr>
        <p:spPr bwMode="auto">
          <a:xfrm>
            <a:off x="5861050" y="4013200"/>
            <a:ext cx="6286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r>
              <a:rPr lang="en-US" altLang="en-US" sz="2200"/>
              <a:t>3.757</a:t>
            </a:r>
            <a:endParaRPr lang="en-US" altLang="en-US"/>
          </a:p>
        </p:txBody>
      </p:sp>
      <p:sp>
        <p:nvSpPr>
          <p:cNvPr id="86116" name="Rectangle 100">
            <a:extLst>
              <a:ext uri="{FF2B5EF4-FFF2-40B4-BE49-F238E27FC236}">
                <a16:creationId xmlns:a16="http://schemas.microsoft.com/office/drawing/2014/main" id="{3FC612B5-61A3-4594-BEE6-74EB1A508164}"/>
              </a:ext>
            </a:extLst>
          </p:cNvPr>
          <p:cNvSpPr>
            <a:spLocks noChangeArrowheads="1"/>
          </p:cNvSpPr>
          <p:nvPr/>
        </p:nvSpPr>
        <p:spPr bwMode="auto">
          <a:xfrm>
            <a:off x="7264400" y="4013200"/>
            <a:ext cx="6286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r>
              <a:rPr lang="en-US" altLang="en-US" sz="2200"/>
              <a:t>4.169</a:t>
            </a:r>
            <a:endParaRPr lang="en-US" altLang="en-US"/>
          </a:p>
        </p:txBody>
      </p:sp>
      <p:sp>
        <p:nvSpPr>
          <p:cNvPr id="86122" name="Rectangle 106">
            <a:extLst>
              <a:ext uri="{FF2B5EF4-FFF2-40B4-BE49-F238E27FC236}">
                <a16:creationId xmlns:a16="http://schemas.microsoft.com/office/drawing/2014/main" id="{9689F31F-E21B-4BEB-A508-E415593BA98C}"/>
              </a:ext>
            </a:extLst>
          </p:cNvPr>
          <p:cNvSpPr>
            <a:spLocks noChangeArrowheads="1"/>
          </p:cNvSpPr>
          <p:nvPr/>
        </p:nvSpPr>
        <p:spPr bwMode="auto">
          <a:xfrm>
            <a:off x="1493838" y="4613275"/>
            <a:ext cx="28257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lIns="0" tIns="0" rIns="0" bIns="0">
            <a:spAutoFit/>
          </a:bodyPr>
          <a:lstStyle/>
          <a:p>
            <a:r>
              <a:rPr lang="en-US" altLang="en-US" sz="2200" i="1" dirty="0"/>
              <a:t>L</a:t>
            </a:r>
            <a:r>
              <a:rPr lang="en-US" altLang="en-US" sz="2200" i="1" baseline="-25000" dirty="0"/>
              <a:t>s</a:t>
            </a:r>
            <a:endParaRPr lang="en-US" altLang="en-US" baseline="-25000" dirty="0"/>
          </a:p>
        </p:txBody>
      </p:sp>
      <p:sp>
        <p:nvSpPr>
          <p:cNvPr id="86125" name="Rectangle 109">
            <a:extLst>
              <a:ext uri="{FF2B5EF4-FFF2-40B4-BE49-F238E27FC236}">
                <a16:creationId xmlns:a16="http://schemas.microsoft.com/office/drawing/2014/main" id="{0B3B2B1B-90E3-4591-8277-F3F5A6CD3C86}"/>
              </a:ext>
            </a:extLst>
          </p:cNvPr>
          <p:cNvSpPr>
            <a:spLocks noChangeArrowheads="1"/>
          </p:cNvSpPr>
          <p:nvPr/>
        </p:nvSpPr>
        <p:spPr bwMode="auto">
          <a:xfrm>
            <a:off x="2822575" y="4675188"/>
            <a:ext cx="628650"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r>
              <a:rPr lang="en-US" altLang="en-US" sz="2200" dirty="0"/>
              <a:t>1.667</a:t>
            </a:r>
            <a:endParaRPr lang="en-US" altLang="en-US" dirty="0"/>
          </a:p>
        </p:txBody>
      </p:sp>
      <p:sp>
        <p:nvSpPr>
          <p:cNvPr id="86127" name="Rectangle 111">
            <a:extLst>
              <a:ext uri="{FF2B5EF4-FFF2-40B4-BE49-F238E27FC236}">
                <a16:creationId xmlns:a16="http://schemas.microsoft.com/office/drawing/2014/main" id="{AEEBB73E-BAB8-4957-998C-E6F151AEAF5E}"/>
              </a:ext>
            </a:extLst>
          </p:cNvPr>
          <p:cNvSpPr>
            <a:spLocks noChangeArrowheads="1"/>
          </p:cNvSpPr>
          <p:nvPr/>
        </p:nvSpPr>
        <p:spPr bwMode="auto">
          <a:xfrm>
            <a:off x="4341813" y="4675188"/>
            <a:ext cx="628650"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r>
              <a:rPr lang="en-US" altLang="en-US" sz="2200"/>
              <a:t>0.400</a:t>
            </a:r>
            <a:endParaRPr lang="en-US" altLang="en-US"/>
          </a:p>
        </p:txBody>
      </p:sp>
      <p:sp>
        <p:nvSpPr>
          <p:cNvPr id="86129" name="Rectangle 113">
            <a:extLst>
              <a:ext uri="{FF2B5EF4-FFF2-40B4-BE49-F238E27FC236}">
                <a16:creationId xmlns:a16="http://schemas.microsoft.com/office/drawing/2014/main" id="{73B093F6-C349-42F0-818A-3A59E228930A}"/>
              </a:ext>
            </a:extLst>
          </p:cNvPr>
          <p:cNvSpPr>
            <a:spLocks noChangeArrowheads="1"/>
          </p:cNvSpPr>
          <p:nvPr/>
        </p:nvSpPr>
        <p:spPr bwMode="auto">
          <a:xfrm>
            <a:off x="5861050" y="4675188"/>
            <a:ext cx="628650"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r>
              <a:rPr lang="en-US" altLang="en-US" sz="2200"/>
              <a:t>3.734</a:t>
            </a:r>
            <a:endParaRPr lang="en-US" altLang="en-US"/>
          </a:p>
        </p:txBody>
      </p:sp>
      <p:sp>
        <p:nvSpPr>
          <p:cNvPr id="86131" name="Rectangle 115">
            <a:extLst>
              <a:ext uri="{FF2B5EF4-FFF2-40B4-BE49-F238E27FC236}">
                <a16:creationId xmlns:a16="http://schemas.microsoft.com/office/drawing/2014/main" id="{A3915357-3433-4087-B7D6-7FB6339192CC}"/>
              </a:ext>
            </a:extLst>
          </p:cNvPr>
          <p:cNvSpPr>
            <a:spLocks noChangeArrowheads="1"/>
          </p:cNvSpPr>
          <p:nvPr/>
        </p:nvSpPr>
        <p:spPr bwMode="auto">
          <a:xfrm>
            <a:off x="7264400" y="4675188"/>
            <a:ext cx="628650"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r>
              <a:rPr lang="en-US" altLang="en-US" sz="2200"/>
              <a:t>5.801</a:t>
            </a:r>
            <a:endParaRPr lang="en-US" altLang="en-US"/>
          </a:p>
        </p:txBody>
      </p:sp>
      <p:sp>
        <p:nvSpPr>
          <p:cNvPr id="86137" name="Rectangle 121">
            <a:extLst>
              <a:ext uri="{FF2B5EF4-FFF2-40B4-BE49-F238E27FC236}">
                <a16:creationId xmlns:a16="http://schemas.microsoft.com/office/drawing/2014/main" id="{EE2BFF16-0BC7-42BE-A3B0-2BC5F21DFA25}"/>
              </a:ext>
            </a:extLst>
          </p:cNvPr>
          <p:cNvSpPr>
            <a:spLocks noChangeArrowheads="1"/>
          </p:cNvSpPr>
          <p:nvPr/>
        </p:nvSpPr>
        <p:spPr bwMode="auto">
          <a:xfrm>
            <a:off x="1458913" y="5275263"/>
            <a:ext cx="307975"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r>
              <a:rPr lang="en-US" altLang="en-US" sz="2200" i="1"/>
              <a:t>W</a:t>
            </a:r>
            <a:r>
              <a:rPr lang="en-US" altLang="en-US" sz="2200" i="1" baseline="-25000"/>
              <a:t>s</a:t>
            </a:r>
          </a:p>
        </p:txBody>
      </p:sp>
      <p:sp>
        <p:nvSpPr>
          <p:cNvPr id="86140" name="Rectangle 124">
            <a:extLst>
              <a:ext uri="{FF2B5EF4-FFF2-40B4-BE49-F238E27FC236}">
                <a16:creationId xmlns:a16="http://schemas.microsoft.com/office/drawing/2014/main" id="{4A6DA7F8-EB38-4B81-BBCB-378265230FCA}"/>
              </a:ext>
            </a:extLst>
          </p:cNvPr>
          <p:cNvSpPr>
            <a:spLocks noChangeArrowheads="1"/>
          </p:cNvSpPr>
          <p:nvPr/>
        </p:nvSpPr>
        <p:spPr bwMode="auto">
          <a:xfrm>
            <a:off x="2822575" y="5335588"/>
            <a:ext cx="628650"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r>
              <a:rPr lang="en-US" altLang="en-US" sz="2200"/>
              <a:t>0.167</a:t>
            </a:r>
            <a:endParaRPr lang="en-US" altLang="en-US"/>
          </a:p>
        </p:txBody>
      </p:sp>
      <p:sp>
        <p:nvSpPr>
          <p:cNvPr id="86142" name="Rectangle 126">
            <a:extLst>
              <a:ext uri="{FF2B5EF4-FFF2-40B4-BE49-F238E27FC236}">
                <a16:creationId xmlns:a16="http://schemas.microsoft.com/office/drawing/2014/main" id="{45E074EC-2574-497E-AE00-6680A666CD14}"/>
              </a:ext>
            </a:extLst>
          </p:cNvPr>
          <p:cNvSpPr>
            <a:spLocks noChangeArrowheads="1"/>
          </p:cNvSpPr>
          <p:nvPr/>
        </p:nvSpPr>
        <p:spPr bwMode="auto">
          <a:xfrm>
            <a:off x="4341813" y="5335588"/>
            <a:ext cx="628650"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r>
              <a:rPr lang="en-US" altLang="en-US" sz="2200"/>
              <a:t>0.050</a:t>
            </a:r>
            <a:endParaRPr lang="en-US" altLang="en-US"/>
          </a:p>
        </p:txBody>
      </p:sp>
      <p:sp>
        <p:nvSpPr>
          <p:cNvPr id="86144" name="Rectangle 128">
            <a:extLst>
              <a:ext uri="{FF2B5EF4-FFF2-40B4-BE49-F238E27FC236}">
                <a16:creationId xmlns:a16="http://schemas.microsoft.com/office/drawing/2014/main" id="{47FA99B3-28B6-4A3B-A853-66F1A699A407}"/>
              </a:ext>
            </a:extLst>
          </p:cNvPr>
          <p:cNvSpPr>
            <a:spLocks noChangeArrowheads="1"/>
          </p:cNvSpPr>
          <p:nvPr/>
        </p:nvSpPr>
        <p:spPr bwMode="auto">
          <a:xfrm>
            <a:off x="5861050" y="5335588"/>
            <a:ext cx="628650"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r>
              <a:rPr lang="en-US" altLang="en-US" sz="2200"/>
              <a:t>1.167</a:t>
            </a:r>
            <a:endParaRPr lang="en-US" altLang="en-US"/>
          </a:p>
        </p:txBody>
      </p:sp>
      <p:sp>
        <p:nvSpPr>
          <p:cNvPr id="86146" name="Rectangle 130">
            <a:extLst>
              <a:ext uri="{FF2B5EF4-FFF2-40B4-BE49-F238E27FC236}">
                <a16:creationId xmlns:a16="http://schemas.microsoft.com/office/drawing/2014/main" id="{F8FB6C01-B52F-4A3A-9A1F-4FB0148EFAEF}"/>
              </a:ext>
            </a:extLst>
          </p:cNvPr>
          <p:cNvSpPr>
            <a:spLocks noChangeArrowheads="1"/>
          </p:cNvSpPr>
          <p:nvPr/>
        </p:nvSpPr>
        <p:spPr bwMode="auto">
          <a:xfrm>
            <a:off x="7264400" y="5335588"/>
            <a:ext cx="628650"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r>
              <a:rPr lang="en-US" altLang="en-US" sz="2200"/>
              <a:t>1.384</a:t>
            </a:r>
            <a:endParaRPr lang="en-US" altLang="en-US"/>
          </a:p>
        </p:txBody>
      </p:sp>
      <p:sp>
        <p:nvSpPr>
          <p:cNvPr id="86166" name="Line 150">
            <a:extLst>
              <a:ext uri="{FF2B5EF4-FFF2-40B4-BE49-F238E27FC236}">
                <a16:creationId xmlns:a16="http://schemas.microsoft.com/office/drawing/2014/main" id="{A9A75107-7197-4408-B4DF-0023A29DB078}"/>
              </a:ext>
            </a:extLst>
          </p:cNvPr>
          <p:cNvSpPr>
            <a:spLocks noChangeShapeType="1"/>
          </p:cNvSpPr>
          <p:nvPr/>
        </p:nvSpPr>
        <p:spPr bwMode="auto">
          <a:xfrm>
            <a:off x="914400" y="2635250"/>
            <a:ext cx="73152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6168" name="Rectangle 152">
            <a:extLst>
              <a:ext uri="{FF2B5EF4-FFF2-40B4-BE49-F238E27FC236}">
                <a16:creationId xmlns:a16="http://schemas.microsoft.com/office/drawing/2014/main" id="{BB7B858C-72A5-4DA4-8920-3FFB87A54470}"/>
              </a:ext>
            </a:extLst>
          </p:cNvPr>
          <p:cNvSpPr>
            <a:spLocks noChangeArrowheads="1"/>
          </p:cNvSpPr>
          <p:nvPr/>
        </p:nvSpPr>
        <p:spPr bwMode="auto">
          <a:xfrm>
            <a:off x="914400" y="1600200"/>
            <a:ext cx="7315200" cy="4343400"/>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169" name="Line 153">
            <a:extLst>
              <a:ext uri="{FF2B5EF4-FFF2-40B4-BE49-F238E27FC236}">
                <a16:creationId xmlns:a16="http://schemas.microsoft.com/office/drawing/2014/main" id="{2C4BA0F3-781D-41E0-845F-365E82367077}"/>
              </a:ext>
            </a:extLst>
          </p:cNvPr>
          <p:cNvSpPr>
            <a:spLocks noChangeShapeType="1"/>
          </p:cNvSpPr>
          <p:nvPr/>
        </p:nvSpPr>
        <p:spPr bwMode="auto">
          <a:xfrm>
            <a:off x="2376488" y="1600200"/>
            <a:ext cx="0" cy="43434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6170" name="Rectangle 154">
            <a:extLst>
              <a:ext uri="{FF2B5EF4-FFF2-40B4-BE49-F238E27FC236}">
                <a16:creationId xmlns:a16="http://schemas.microsoft.com/office/drawing/2014/main" id="{E0C6364B-EC93-4607-976D-8A2817158D7F}"/>
              </a:ext>
            </a:extLst>
          </p:cNvPr>
          <p:cNvSpPr>
            <a:spLocks noChangeArrowheads="1"/>
          </p:cNvSpPr>
          <p:nvPr/>
        </p:nvSpPr>
        <p:spPr bwMode="auto">
          <a:xfrm>
            <a:off x="4184650" y="2736850"/>
            <a:ext cx="762000"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r>
              <a:rPr lang="en-US" altLang="en-US" sz="2200" i="1"/>
              <a:t>M/M/</a:t>
            </a:r>
            <a:r>
              <a:rPr lang="en-US" altLang="en-US" sz="2200"/>
              <a:t>1</a:t>
            </a:r>
            <a:endParaRPr lang="en-US" altLang="en-US"/>
          </a:p>
        </p:txBody>
      </p:sp>
      <p:sp>
        <p:nvSpPr>
          <p:cNvPr id="86171" name="Rectangle 155">
            <a:extLst>
              <a:ext uri="{FF2B5EF4-FFF2-40B4-BE49-F238E27FC236}">
                <a16:creationId xmlns:a16="http://schemas.microsoft.com/office/drawing/2014/main" id="{091F1259-0834-4434-B707-B14D0F189460}"/>
              </a:ext>
            </a:extLst>
          </p:cNvPr>
          <p:cNvSpPr>
            <a:spLocks noChangeArrowheads="1"/>
          </p:cNvSpPr>
          <p:nvPr/>
        </p:nvSpPr>
        <p:spPr bwMode="auto">
          <a:xfrm>
            <a:off x="5818188" y="2736850"/>
            <a:ext cx="762000"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r>
              <a:rPr lang="en-US" altLang="en-US" sz="2200" i="1"/>
              <a:t>M/M/</a:t>
            </a:r>
            <a:r>
              <a:rPr lang="en-US" altLang="en-US" sz="2200"/>
              <a:t>4</a:t>
            </a:r>
            <a:endParaRPr lang="en-US" altLang="en-US"/>
          </a:p>
        </p:txBody>
      </p:sp>
    </p:spTree>
    <p:extLst>
      <p:ext uri="{BB962C8B-B14F-4D97-AF65-F5344CB8AC3E}">
        <p14:creationId xmlns:p14="http://schemas.microsoft.com/office/powerpoint/2010/main" val="1382067619"/>
      </p:ext>
    </p:extLst>
  </p:cSld>
  <p:clrMapOvr>
    <a:masterClrMapping/>
  </p:clrMapOvr>
  <p:transition>
    <p:pull dir="d"/>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Rectangle 2"/>
          <p:cNvSpPr>
            <a:spLocks noGrp="1" noChangeArrowheads="1"/>
          </p:cNvSpPr>
          <p:nvPr>
            <p:ph type="title"/>
          </p:nvPr>
        </p:nvSpPr>
        <p:spPr/>
        <p:txBody>
          <a:bodyPr/>
          <a:lstStyle/>
          <a:p>
            <a:r>
              <a:rPr lang="en-US" dirty="0"/>
              <a:t>Exponential Queues in Series</a:t>
            </a:r>
          </a:p>
        </p:txBody>
      </p:sp>
      <p:sp>
        <p:nvSpPr>
          <p:cNvPr id="225283" name="Rectangle 3"/>
          <p:cNvSpPr>
            <a:spLocks noGrp="1" noChangeArrowheads="1"/>
          </p:cNvSpPr>
          <p:nvPr>
            <p:ph sz="quarter" idx="1"/>
          </p:nvPr>
        </p:nvSpPr>
        <p:spPr>
          <a:xfrm>
            <a:off x="0" y="989703"/>
            <a:ext cx="9144000" cy="5672353"/>
          </a:xfrm>
        </p:spPr>
        <p:txBody>
          <a:bodyPr>
            <a:normAutofit/>
          </a:bodyPr>
          <a:lstStyle/>
          <a:p>
            <a:r>
              <a:rPr lang="en-US" dirty="0"/>
              <a:t>In the queuing models that we have studied so far, a customer’s entire service time is spent with a single server.</a:t>
            </a:r>
          </a:p>
          <a:p>
            <a:r>
              <a:rPr lang="en-US" dirty="0"/>
              <a:t>In many situations the customer’s service is not complete until the customer has been served by more than one server.</a:t>
            </a:r>
          </a:p>
          <a:p>
            <a:endParaRPr lang="en-US" b="1" dirty="0"/>
          </a:p>
          <a:p>
            <a:r>
              <a:rPr lang="en-US" b="1" dirty="0"/>
              <a:t>2-stage tandem network with Independent Service Times</a:t>
            </a:r>
            <a:r>
              <a:rPr lang="en-US" dirty="0"/>
              <a:t> </a:t>
            </a:r>
          </a:p>
          <a:p>
            <a:endParaRPr lang="en-US" dirty="0"/>
          </a:p>
          <a:p>
            <a:endParaRPr lang="en-US" dirty="0"/>
          </a:p>
          <a:p>
            <a:endParaRPr lang="en-US" dirty="0"/>
          </a:p>
          <a:p>
            <a:endParaRPr lang="en-US" dirty="0"/>
          </a:p>
          <a:p>
            <a:r>
              <a:rPr lang="en-US" dirty="0"/>
              <a:t>What the arrival process and rate at node 1 ?</a:t>
            </a:r>
            <a:br>
              <a:rPr lang="en-US" dirty="0"/>
            </a:br>
            <a:endParaRPr lang="en-US" dirty="0"/>
          </a:p>
        </p:txBody>
      </p:sp>
      <p:pic>
        <p:nvPicPr>
          <p:cNvPr id="3" name="Picture 2">
            <a:extLst>
              <a:ext uri="{FF2B5EF4-FFF2-40B4-BE49-F238E27FC236}">
                <a16:creationId xmlns:a16="http://schemas.microsoft.com/office/drawing/2014/main" id="{7E5265E9-DBEA-4C57-B71C-A7213B4425E3}"/>
              </a:ext>
            </a:extLst>
          </p:cNvPr>
          <p:cNvPicPr>
            <a:picLocks noChangeAspect="1"/>
          </p:cNvPicPr>
          <p:nvPr/>
        </p:nvPicPr>
        <p:blipFill>
          <a:blip r:embed="rId3"/>
          <a:stretch>
            <a:fillRect/>
          </a:stretch>
        </p:blipFill>
        <p:spPr>
          <a:xfrm>
            <a:off x="493171" y="3825879"/>
            <a:ext cx="8286750" cy="1285875"/>
          </a:xfrm>
          <a:prstGeom prst="rect">
            <a:avLst/>
          </a:prstGeom>
        </p:spPr>
      </p:pic>
    </p:spTree>
    <p:extLst>
      <p:ext uri="{BB962C8B-B14F-4D97-AF65-F5344CB8AC3E}">
        <p14:creationId xmlns:p14="http://schemas.microsoft.com/office/powerpoint/2010/main" val="2954469269"/>
      </p:ext>
    </p:extLst>
  </p:cSld>
  <p:clrMapOvr>
    <a:masterClrMapping/>
  </p:clrMapOvr>
  <p:transition>
    <p:pull dir="d"/>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FD3B87-3F51-422F-A662-48B124250E72}"/>
              </a:ext>
            </a:extLst>
          </p:cNvPr>
          <p:cNvSpPr>
            <a:spLocks noGrp="1"/>
          </p:cNvSpPr>
          <p:nvPr>
            <p:ph type="title"/>
          </p:nvPr>
        </p:nvSpPr>
        <p:spPr/>
        <p:txBody>
          <a:bodyPr/>
          <a:lstStyle/>
          <a:p>
            <a:r>
              <a:rPr lang="en-US" dirty="0"/>
              <a:t>Problem</a:t>
            </a:r>
          </a:p>
        </p:txBody>
      </p:sp>
      <p:sp>
        <p:nvSpPr>
          <p:cNvPr id="4" name="Slide Number Placeholder 3">
            <a:extLst>
              <a:ext uri="{FF2B5EF4-FFF2-40B4-BE49-F238E27FC236}">
                <a16:creationId xmlns:a16="http://schemas.microsoft.com/office/drawing/2014/main" id="{17ADFAE9-AA35-4788-B9BD-52C0942420DC}"/>
              </a:ext>
            </a:extLst>
          </p:cNvPr>
          <p:cNvSpPr>
            <a:spLocks noGrp="1"/>
          </p:cNvSpPr>
          <p:nvPr>
            <p:ph type="sldNum" sz="quarter" idx="12"/>
          </p:nvPr>
        </p:nvSpPr>
        <p:spPr/>
        <p:txBody>
          <a:bodyPr/>
          <a:lstStyle/>
          <a:p>
            <a:pPr>
              <a:defRPr/>
            </a:pPr>
            <a:fld id="{F208343D-CA57-4FFD-885D-7C7C191369FA}" type="slidenum">
              <a:rPr lang="he-IL" altLang="en-US" smtClean="0"/>
              <a:pPr>
                <a:defRPr/>
              </a:pPr>
              <a:t>30</a:t>
            </a:fld>
            <a:endParaRPr lang="en-US" altLang="en-US"/>
          </a:p>
        </p:txBody>
      </p:sp>
      <p:sp>
        <p:nvSpPr>
          <p:cNvPr id="6" name="Oval 5">
            <a:extLst>
              <a:ext uri="{FF2B5EF4-FFF2-40B4-BE49-F238E27FC236}">
                <a16:creationId xmlns:a16="http://schemas.microsoft.com/office/drawing/2014/main" id="{E61F27AE-F245-460B-B812-5C01633BB654}"/>
              </a:ext>
            </a:extLst>
          </p:cNvPr>
          <p:cNvSpPr/>
          <p:nvPr/>
        </p:nvSpPr>
        <p:spPr>
          <a:xfrm>
            <a:off x="3032925" y="2276304"/>
            <a:ext cx="650946" cy="505691"/>
          </a:xfrm>
          <a:prstGeom prst="ellipse">
            <a:avLst/>
          </a:prstGeom>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US" sz="1800" dirty="0" err="1"/>
              <a:t>IOP</a:t>
            </a:r>
            <a:endParaRPr lang="en-US" dirty="0"/>
          </a:p>
        </p:txBody>
      </p:sp>
      <p:grpSp>
        <p:nvGrpSpPr>
          <p:cNvPr id="7" name="Group 6">
            <a:extLst>
              <a:ext uri="{FF2B5EF4-FFF2-40B4-BE49-F238E27FC236}">
                <a16:creationId xmlns:a16="http://schemas.microsoft.com/office/drawing/2014/main" id="{5C65049E-6B07-4107-A128-E67B5C1DAEB9}"/>
              </a:ext>
            </a:extLst>
          </p:cNvPr>
          <p:cNvGrpSpPr/>
          <p:nvPr/>
        </p:nvGrpSpPr>
        <p:grpSpPr>
          <a:xfrm>
            <a:off x="1742033" y="2391408"/>
            <a:ext cx="865156" cy="266700"/>
            <a:chOff x="885825" y="3028950"/>
            <a:chExt cx="781050" cy="266700"/>
          </a:xfrm>
        </p:grpSpPr>
        <p:cxnSp>
          <p:nvCxnSpPr>
            <p:cNvPr id="17" name="Straight Connector 16">
              <a:extLst>
                <a:ext uri="{FF2B5EF4-FFF2-40B4-BE49-F238E27FC236}">
                  <a16:creationId xmlns:a16="http://schemas.microsoft.com/office/drawing/2014/main" id="{3FBAED46-F5B4-4129-9B66-FFA6471EEB04}"/>
                </a:ext>
              </a:extLst>
            </p:cNvPr>
            <p:cNvCxnSpPr/>
            <p:nvPr/>
          </p:nvCxnSpPr>
          <p:spPr>
            <a:xfrm>
              <a:off x="885825" y="3028950"/>
              <a:ext cx="781050" cy="0"/>
            </a:xfrm>
            <a:prstGeom prst="line">
              <a:avLst/>
            </a:prstGeom>
          </p:spPr>
          <p:style>
            <a:lnRef idx="1">
              <a:schemeClr val="dk1"/>
            </a:lnRef>
            <a:fillRef idx="0">
              <a:schemeClr val="dk1"/>
            </a:fillRef>
            <a:effectRef idx="0">
              <a:schemeClr val="dk1"/>
            </a:effectRef>
            <a:fontRef idx="minor">
              <a:schemeClr val="tx1"/>
            </a:fontRef>
          </p:style>
        </p:cxnSp>
        <p:cxnSp>
          <p:nvCxnSpPr>
            <p:cNvPr id="18" name="Straight Connector 17">
              <a:extLst>
                <a:ext uri="{FF2B5EF4-FFF2-40B4-BE49-F238E27FC236}">
                  <a16:creationId xmlns:a16="http://schemas.microsoft.com/office/drawing/2014/main" id="{0C7A0BEB-AC45-403C-B775-55458E6F62A8}"/>
                </a:ext>
              </a:extLst>
            </p:cNvPr>
            <p:cNvCxnSpPr/>
            <p:nvPr/>
          </p:nvCxnSpPr>
          <p:spPr>
            <a:xfrm>
              <a:off x="885825" y="3295650"/>
              <a:ext cx="781050" cy="0"/>
            </a:xfrm>
            <a:prstGeom prst="line">
              <a:avLst/>
            </a:prstGeom>
          </p:spPr>
          <p:style>
            <a:lnRef idx="1">
              <a:schemeClr val="dk1"/>
            </a:lnRef>
            <a:fillRef idx="0">
              <a:schemeClr val="dk1"/>
            </a:fillRef>
            <a:effectRef idx="0">
              <a:schemeClr val="dk1"/>
            </a:effectRef>
            <a:fontRef idx="minor">
              <a:schemeClr val="tx1"/>
            </a:fontRef>
          </p:style>
        </p:cxnSp>
        <p:cxnSp>
          <p:nvCxnSpPr>
            <p:cNvPr id="19" name="Straight Connector 18">
              <a:extLst>
                <a:ext uri="{FF2B5EF4-FFF2-40B4-BE49-F238E27FC236}">
                  <a16:creationId xmlns:a16="http://schemas.microsoft.com/office/drawing/2014/main" id="{A4986D0D-C85A-4627-B2BD-B1F1072E5FEB}"/>
                </a:ext>
              </a:extLst>
            </p:cNvPr>
            <p:cNvCxnSpPr>
              <a:cxnSpLocks/>
            </p:cNvCxnSpPr>
            <p:nvPr/>
          </p:nvCxnSpPr>
          <p:spPr>
            <a:xfrm>
              <a:off x="1666875" y="3028950"/>
              <a:ext cx="0" cy="266700"/>
            </a:xfrm>
            <a:prstGeom prst="line">
              <a:avLst/>
            </a:prstGeom>
          </p:spPr>
          <p:style>
            <a:lnRef idx="1">
              <a:schemeClr val="dk1"/>
            </a:lnRef>
            <a:fillRef idx="0">
              <a:schemeClr val="dk1"/>
            </a:fillRef>
            <a:effectRef idx="0">
              <a:schemeClr val="dk1"/>
            </a:effectRef>
            <a:fontRef idx="minor">
              <a:schemeClr val="tx1"/>
            </a:fontRef>
          </p:style>
        </p:cxnSp>
        <p:cxnSp>
          <p:nvCxnSpPr>
            <p:cNvPr id="20" name="Straight Connector 19">
              <a:extLst>
                <a:ext uri="{FF2B5EF4-FFF2-40B4-BE49-F238E27FC236}">
                  <a16:creationId xmlns:a16="http://schemas.microsoft.com/office/drawing/2014/main" id="{FCB64249-136C-44E4-9552-254260CFA342}"/>
                </a:ext>
              </a:extLst>
            </p:cNvPr>
            <p:cNvCxnSpPr>
              <a:cxnSpLocks/>
            </p:cNvCxnSpPr>
            <p:nvPr/>
          </p:nvCxnSpPr>
          <p:spPr>
            <a:xfrm>
              <a:off x="1495425" y="3028950"/>
              <a:ext cx="0" cy="266700"/>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B9725FD2-1CD8-41AB-A2BD-691844FB892E}"/>
                </a:ext>
              </a:extLst>
            </p:cNvPr>
            <p:cNvCxnSpPr>
              <a:cxnSpLocks/>
            </p:cNvCxnSpPr>
            <p:nvPr/>
          </p:nvCxnSpPr>
          <p:spPr>
            <a:xfrm>
              <a:off x="1314450" y="3028950"/>
              <a:ext cx="0" cy="266700"/>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63B4C305-6C02-4266-BD40-0EE0A6DF9AA7}"/>
                </a:ext>
              </a:extLst>
            </p:cNvPr>
            <p:cNvCxnSpPr>
              <a:cxnSpLocks/>
            </p:cNvCxnSpPr>
            <p:nvPr/>
          </p:nvCxnSpPr>
          <p:spPr>
            <a:xfrm>
              <a:off x="1143000" y="3028950"/>
              <a:ext cx="0" cy="266700"/>
            </a:xfrm>
            <a:prstGeom prst="line">
              <a:avLst/>
            </a:prstGeom>
          </p:spPr>
          <p:style>
            <a:lnRef idx="1">
              <a:schemeClr val="dk1"/>
            </a:lnRef>
            <a:fillRef idx="0">
              <a:schemeClr val="dk1"/>
            </a:fillRef>
            <a:effectRef idx="0">
              <a:schemeClr val="dk1"/>
            </a:effectRef>
            <a:fontRef idx="minor">
              <a:schemeClr val="tx1"/>
            </a:fontRef>
          </p:style>
        </p:cxnSp>
      </p:grpSp>
      <p:cxnSp>
        <p:nvCxnSpPr>
          <p:cNvPr id="12" name="Straight Arrow Connector 11">
            <a:extLst>
              <a:ext uri="{FF2B5EF4-FFF2-40B4-BE49-F238E27FC236}">
                <a16:creationId xmlns:a16="http://schemas.microsoft.com/office/drawing/2014/main" id="{D85A9F02-124B-4287-9714-EB83CE854F46}"/>
              </a:ext>
            </a:extLst>
          </p:cNvPr>
          <p:cNvCxnSpPr>
            <a:cxnSpLocks/>
            <a:endCxn id="6" idx="2"/>
          </p:cNvCxnSpPr>
          <p:nvPr/>
        </p:nvCxnSpPr>
        <p:spPr>
          <a:xfrm>
            <a:off x="2645668" y="2517830"/>
            <a:ext cx="38725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id="{83A24CE5-90BA-4316-AA3D-D2C8FD2AB584}"/>
              </a:ext>
            </a:extLst>
          </p:cNvPr>
          <p:cNvCxnSpPr>
            <a:cxnSpLocks/>
            <a:stCxn id="6" idx="6"/>
          </p:cNvCxnSpPr>
          <p:nvPr/>
        </p:nvCxnSpPr>
        <p:spPr>
          <a:xfrm flipV="1">
            <a:off x="3683871" y="2514250"/>
            <a:ext cx="19900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AA34FBAF-5585-4684-9BD1-E3387E7F5B17}"/>
              </a:ext>
            </a:extLst>
          </p:cNvPr>
          <p:cNvCxnSpPr>
            <a:cxnSpLocks/>
          </p:cNvCxnSpPr>
          <p:nvPr/>
        </p:nvCxnSpPr>
        <p:spPr>
          <a:xfrm flipV="1">
            <a:off x="457200" y="2524181"/>
            <a:ext cx="137237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4" name="Oval 23">
            <a:extLst>
              <a:ext uri="{FF2B5EF4-FFF2-40B4-BE49-F238E27FC236}">
                <a16:creationId xmlns:a16="http://schemas.microsoft.com/office/drawing/2014/main" id="{80C76DA1-281E-4837-9AF3-F6B6DF46C54E}"/>
              </a:ext>
            </a:extLst>
          </p:cNvPr>
          <p:cNvSpPr/>
          <p:nvPr/>
        </p:nvSpPr>
        <p:spPr>
          <a:xfrm>
            <a:off x="6609066" y="2271335"/>
            <a:ext cx="632159" cy="505691"/>
          </a:xfrm>
          <a:prstGeom prst="ellipse">
            <a:avLst/>
          </a:prstGeom>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US" sz="1800" dirty="0">
                <a:sym typeface="Symbol" panose="05050102010706020507" pitchFamily="18" charset="2"/>
              </a:rPr>
              <a:t></a:t>
            </a:r>
            <a:r>
              <a:rPr lang="en-US" sz="1800" dirty="0"/>
              <a:t>P</a:t>
            </a:r>
            <a:endParaRPr lang="en-US" dirty="0"/>
          </a:p>
        </p:txBody>
      </p:sp>
      <p:grpSp>
        <p:nvGrpSpPr>
          <p:cNvPr id="25" name="Group 24">
            <a:extLst>
              <a:ext uri="{FF2B5EF4-FFF2-40B4-BE49-F238E27FC236}">
                <a16:creationId xmlns:a16="http://schemas.microsoft.com/office/drawing/2014/main" id="{6AD9B87F-1026-4B53-9DC1-6B39F9F6DEE4}"/>
              </a:ext>
            </a:extLst>
          </p:cNvPr>
          <p:cNvGrpSpPr/>
          <p:nvPr/>
        </p:nvGrpSpPr>
        <p:grpSpPr>
          <a:xfrm>
            <a:off x="5444105" y="2391408"/>
            <a:ext cx="840187" cy="266700"/>
            <a:chOff x="885825" y="3028950"/>
            <a:chExt cx="781050" cy="266700"/>
          </a:xfrm>
        </p:grpSpPr>
        <p:cxnSp>
          <p:nvCxnSpPr>
            <p:cNvPr id="29" name="Straight Connector 28">
              <a:extLst>
                <a:ext uri="{FF2B5EF4-FFF2-40B4-BE49-F238E27FC236}">
                  <a16:creationId xmlns:a16="http://schemas.microsoft.com/office/drawing/2014/main" id="{144C14B9-CEE1-4DD6-822A-C7F5EFC4497F}"/>
                </a:ext>
              </a:extLst>
            </p:cNvPr>
            <p:cNvCxnSpPr/>
            <p:nvPr/>
          </p:nvCxnSpPr>
          <p:spPr>
            <a:xfrm>
              <a:off x="885825" y="3028950"/>
              <a:ext cx="781050" cy="0"/>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45F98027-D779-48BB-9C47-50AC4E767742}"/>
                </a:ext>
              </a:extLst>
            </p:cNvPr>
            <p:cNvCxnSpPr/>
            <p:nvPr/>
          </p:nvCxnSpPr>
          <p:spPr>
            <a:xfrm>
              <a:off x="885825" y="3295650"/>
              <a:ext cx="781050" cy="0"/>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9D755FCC-CE36-4B2E-8BEC-3BD9189F3BFC}"/>
                </a:ext>
              </a:extLst>
            </p:cNvPr>
            <p:cNvCxnSpPr>
              <a:cxnSpLocks/>
            </p:cNvCxnSpPr>
            <p:nvPr/>
          </p:nvCxnSpPr>
          <p:spPr>
            <a:xfrm>
              <a:off x="1666875" y="3028950"/>
              <a:ext cx="0" cy="266700"/>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61B53145-921F-4602-A76E-6F41BB5E6B5C}"/>
                </a:ext>
              </a:extLst>
            </p:cNvPr>
            <p:cNvCxnSpPr>
              <a:cxnSpLocks/>
            </p:cNvCxnSpPr>
            <p:nvPr/>
          </p:nvCxnSpPr>
          <p:spPr>
            <a:xfrm>
              <a:off x="1495425" y="3028950"/>
              <a:ext cx="0" cy="266700"/>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EB632427-6F0B-4FDE-9A4A-81871F61C210}"/>
                </a:ext>
              </a:extLst>
            </p:cNvPr>
            <p:cNvCxnSpPr>
              <a:cxnSpLocks/>
            </p:cNvCxnSpPr>
            <p:nvPr/>
          </p:nvCxnSpPr>
          <p:spPr>
            <a:xfrm>
              <a:off x="1314450" y="3028950"/>
              <a:ext cx="0" cy="266700"/>
            </a:xfrm>
            <a:prstGeom prst="line">
              <a:avLst/>
            </a:prstGeom>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E7D3A4B9-38B8-4530-9503-FB3C77191D48}"/>
                </a:ext>
              </a:extLst>
            </p:cNvPr>
            <p:cNvCxnSpPr>
              <a:cxnSpLocks/>
            </p:cNvCxnSpPr>
            <p:nvPr/>
          </p:nvCxnSpPr>
          <p:spPr>
            <a:xfrm>
              <a:off x="1143000" y="3028950"/>
              <a:ext cx="0" cy="266700"/>
            </a:xfrm>
            <a:prstGeom prst="line">
              <a:avLst/>
            </a:prstGeom>
          </p:spPr>
          <p:style>
            <a:lnRef idx="1">
              <a:schemeClr val="dk1"/>
            </a:lnRef>
            <a:fillRef idx="0">
              <a:schemeClr val="dk1"/>
            </a:fillRef>
            <a:effectRef idx="0">
              <a:schemeClr val="dk1"/>
            </a:effectRef>
            <a:fontRef idx="minor">
              <a:schemeClr val="tx1"/>
            </a:fontRef>
          </p:style>
        </p:cxnSp>
      </p:grpSp>
      <p:cxnSp>
        <p:nvCxnSpPr>
          <p:cNvPr id="27" name="Straight Arrow Connector 26">
            <a:extLst>
              <a:ext uri="{FF2B5EF4-FFF2-40B4-BE49-F238E27FC236}">
                <a16:creationId xmlns:a16="http://schemas.microsoft.com/office/drawing/2014/main" id="{F58E1888-F823-4858-8EB7-D9BF01DFBD46}"/>
              </a:ext>
            </a:extLst>
          </p:cNvPr>
          <p:cNvCxnSpPr>
            <a:cxnSpLocks/>
            <a:endCxn id="24" idx="2"/>
          </p:cNvCxnSpPr>
          <p:nvPr/>
        </p:nvCxnSpPr>
        <p:spPr>
          <a:xfrm>
            <a:off x="6294539" y="2511366"/>
            <a:ext cx="31452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 name="Straight Arrow Connector 27">
            <a:extLst>
              <a:ext uri="{FF2B5EF4-FFF2-40B4-BE49-F238E27FC236}">
                <a16:creationId xmlns:a16="http://schemas.microsoft.com/office/drawing/2014/main" id="{95D17C0A-5BBA-494A-9E23-846EC1F3096E}"/>
              </a:ext>
            </a:extLst>
          </p:cNvPr>
          <p:cNvCxnSpPr>
            <a:cxnSpLocks/>
            <a:stCxn id="24" idx="6"/>
          </p:cNvCxnSpPr>
          <p:nvPr/>
        </p:nvCxnSpPr>
        <p:spPr>
          <a:xfrm flipV="1">
            <a:off x="7241225" y="2503750"/>
            <a:ext cx="143287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64" name="Group 63">
            <a:extLst>
              <a:ext uri="{FF2B5EF4-FFF2-40B4-BE49-F238E27FC236}">
                <a16:creationId xmlns:a16="http://schemas.microsoft.com/office/drawing/2014/main" id="{9E9B8B93-4DFD-49DB-9BBA-D3A488BF5B56}"/>
              </a:ext>
            </a:extLst>
          </p:cNvPr>
          <p:cNvGrpSpPr/>
          <p:nvPr/>
        </p:nvGrpSpPr>
        <p:grpSpPr>
          <a:xfrm flipV="1">
            <a:off x="1146717" y="2540538"/>
            <a:ext cx="3119482" cy="754297"/>
            <a:chOff x="4426735" y="2077747"/>
            <a:chExt cx="2163595" cy="446434"/>
          </a:xfrm>
        </p:grpSpPr>
        <p:cxnSp>
          <p:nvCxnSpPr>
            <p:cNvPr id="56" name="Straight Connector 55">
              <a:extLst>
                <a:ext uri="{FF2B5EF4-FFF2-40B4-BE49-F238E27FC236}">
                  <a16:creationId xmlns:a16="http://schemas.microsoft.com/office/drawing/2014/main" id="{A24A2F15-2630-4B56-982E-FD1D675D31F0}"/>
                </a:ext>
              </a:extLst>
            </p:cNvPr>
            <p:cNvCxnSpPr>
              <a:cxnSpLocks/>
            </p:cNvCxnSpPr>
            <p:nvPr/>
          </p:nvCxnSpPr>
          <p:spPr>
            <a:xfrm flipV="1">
              <a:off x="4426735" y="2077747"/>
              <a:ext cx="0" cy="446434"/>
            </a:xfrm>
            <a:prstGeom prst="line">
              <a:avLst/>
            </a:prstGeom>
            <a:ln>
              <a:headEnd type="triangle" w="med" len="med"/>
              <a:tailEnd type="none" w="med" len="med"/>
            </a:ln>
          </p:spPr>
          <p:style>
            <a:lnRef idx="1">
              <a:schemeClr val="dk1"/>
            </a:lnRef>
            <a:fillRef idx="0">
              <a:schemeClr val="dk1"/>
            </a:fillRef>
            <a:effectRef idx="0">
              <a:schemeClr val="dk1"/>
            </a:effectRef>
            <a:fontRef idx="minor">
              <a:schemeClr val="tx1"/>
            </a:fontRef>
          </p:style>
        </p:cxnSp>
        <p:cxnSp>
          <p:nvCxnSpPr>
            <p:cNvPr id="58" name="Straight Connector 57">
              <a:extLst>
                <a:ext uri="{FF2B5EF4-FFF2-40B4-BE49-F238E27FC236}">
                  <a16:creationId xmlns:a16="http://schemas.microsoft.com/office/drawing/2014/main" id="{4F9DC496-D655-4099-9135-0B70CF0CE2B5}"/>
                </a:ext>
              </a:extLst>
            </p:cNvPr>
            <p:cNvCxnSpPr/>
            <p:nvPr/>
          </p:nvCxnSpPr>
          <p:spPr>
            <a:xfrm>
              <a:off x="4426735" y="2082567"/>
              <a:ext cx="2163595" cy="0"/>
            </a:xfrm>
            <a:prstGeom prst="line">
              <a:avLst/>
            </a:prstGeom>
          </p:spPr>
          <p:style>
            <a:lnRef idx="1">
              <a:schemeClr val="dk1"/>
            </a:lnRef>
            <a:fillRef idx="0">
              <a:schemeClr val="dk1"/>
            </a:fillRef>
            <a:effectRef idx="0">
              <a:schemeClr val="dk1"/>
            </a:effectRef>
            <a:fontRef idx="minor">
              <a:schemeClr val="tx1"/>
            </a:fontRef>
          </p:style>
        </p:cxnSp>
      </p:grpSp>
      <p:cxnSp>
        <p:nvCxnSpPr>
          <p:cNvPr id="59" name="Straight Connector 58">
            <a:extLst>
              <a:ext uri="{FF2B5EF4-FFF2-40B4-BE49-F238E27FC236}">
                <a16:creationId xmlns:a16="http://schemas.microsoft.com/office/drawing/2014/main" id="{9685502B-578F-4C1C-A4A8-81FDF7EA8A1F}"/>
              </a:ext>
            </a:extLst>
          </p:cNvPr>
          <p:cNvCxnSpPr>
            <a:cxnSpLocks/>
          </p:cNvCxnSpPr>
          <p:nvPr/>
        </p:nvCxnSpPr>
        <p:spPr>
          <a:xfrm flipV="1">
            <a:off x="4266199" y="2517830"/>
            <a:ext cx="0" cy="1280160"/>
          </a:xfrm>
          <a:prstGeom prst="line">
            <a:avLst/>
          </a:prstGeom>
          <a:ln>
            <a:headEnd type="triangle" w="med" len="med"/>
            <a:tailEnd type="none" w="med" len="med"/>
          </a:ln>
        </p:spPr>
        <p:style>
          <a:lnRef idx="1">
            <a:schemeClr val="dk1"/>
          </a:lnRef>
          <a:fillRef idx="0">
            <a:schemeClr val="dk1"/>
          </a:fillRef>
          <a:effectRef idx="0">
            <a:schemeClr val="dk1"/>
          </a:effectRef>
          <a:fontRef idx="minor">
            <a:schemeClr val="tx1"/>
          </a:fontRef>
        </p:style>
      </p:cxnSp>
      <p:cxnSp>
        <p:nvCxnSpPr>
          <p:cNvPr id="61" name="Straight Connector 60">
            <a:extLst>
              <a:ext uri="{FF2B5EF4-FFF2-40B4-BE49-F238E27FC236}">
                <a16:creationId xmlns:a16="http://schemas.microsoft.com/office/drawing/2014/main" id="{010C6601-580D-4CEB-A3BC-A96A8FDAC718}"/>
              </a:ext>
            </a:extLst>
          </p:cNvPr>
          <p:cNvCxnSpPr>
            <a:cxnSpLocks/>
          </p:cNvCxnSpPr>
          <p:nvPr/>
        </p:nvCxnSpPr>
        <p:spPr>
          <a:xfrm>
            <a:off x="4774715" y="2524180"/>
            <a:ext cx="0" cy="1280160"/>
          </a:xfrm>
          <a:prstGeom prst="line">
            <a:avLst/>
          </a:prstGeom>
          <a:ln>
            <a:headEnd type="triangle" w="med" len="med"/>
            <a:tailEnd type="none" w="med" len="med"/>
          </a:ln>
        </p:spPr>
        <p:style>
          <a:lnRef idx="1">
            <a:schemeClr val="dk1"/>
          </a:lnRef>
          <a:fillRef idx="0">
            <a:schemeClr val="dk1"/>
          </a:fillRef>
          <a:effectRef idx="0">
            <a:schemeClr val="dk1"/>
          </a:effectRef>
          <a:fontRef idx="minor">
            <a:schemeClr val="tx1"/>
          </a:fontRef>
        </p:style>
      </p:cxnSp>
      <p:grpSp>
        <p:nvGrpSpPr>
          <p:cNvPr id="68" name="Group 67">
            <a:extLst>
              <a:ext uri="{FF2B5EF4-FFF2-40B4-BE49-F238E27FC236}">
                <a16:creationId xmlns:a16="http://schemas.microsoft.com/office/drawing/2014/main" id="{9DDC2A40-C2D3-4BE8-AF10-F96250DA34C9}"/>
              </a:ext>
            </a:extLst>
          </p:cNvPr>
          <p:cNvGrpSpPr/>
          <p:nvPr/>
        </p:nvGrpSpPr>
        <p:grpSpPr>
          <a:xfrm>
            <a:off x="4927600" y="1741809"/>
            <a:ext cx="2454274" cy="768090"/>
            <a:chOff x="4426735" y="2077747"/>
            <a:chExt cx="2163595" cy="452585"/>
          </a:xfrm>
        </p:grpSpPr>
        <p:cxnSp>
          <p:nvCxnSpPr>
            <p:cNvPr id="69" name="Straight Connector 68">
              <a:extLst>
                <a:ext uri="{FF2B5EF4-FFF2-40B4-BE49-F238E27FC236}">
                  <a16:creationId xmlns:a16="http://schemas.microsoft.com/office/drawing/2014/main" id="{64931654-3794-4831-B7E8-72684A176491}"/>
                </a:ext>
              </a:extLst>
            </p:cNvPr>
            <p:cNvCxnSpPr>
              <a:cxnSpLocks/>
            </p:cNvCxnSpPr>
            <p:nvPr/>
          </p:nvCxnSpPr>
          <p:spPr>
            <a:xfrm flipV="1">
              <a:off x="4426735" y="2077747"/>
              <a:ext cx="0" cy="446434"/>
            </a:xfrm>
            <a:prstGeom prst="line">
              <a:avLst/>
            </a:prstGeom>
            <a:ln>
              <a:headEnd type="triangle" w="med" len="med"/>
              <a:tailEnd type="none" w="med" len="med"/>
            </a:ln>
          </p:spPr>
          <p:style>
            <a:lnRef idx="1">
              <a:schemeClr val="dk1"/>
            </a:lnRef>
            <a:fillRef idx="0">
              <a:schemeClr val="dk1"/>
            </a:fillRef>
            <a:effectRef idx="0">
              <a:schemeClr val="dk1"/>
            </a:effectRef>
            <a:fontRef idx="minor">
              <a:schemeClr val="tx1"/>
            </a:fontRef>
          </p:style>
        </p:cxnSp>
        <p:cxnSp>
          <p:nvCxnSpPr>
            <p:cNvPr id="70" name="Straight Connector 69">
              <a:extLst>
                <a:ext uri="{FF2B5EF4-FFF2-40B4-BE49-F238E27FC236}">
                  <a16:creationId xmlns:a16="http://schemas.microsoft.com/office/drawing/2014/main" id="{0CCA8848-F380-4D08-8E1C-5071232B1848}"/>
                </a:ext>
              </a:extLst>
            </p:cNvPr>
            <p:cNvCxnSpPr/>
            <p:nvPr/>
          </p:nvCxnSpPr>
          <p:spPr>
            <a:xfrm>
              <a:off x="4426735" y="2082567"/>
              <a:ext cx="2163595" cy="0"/>
            </a:xfrm>
            <a:prstGeom prst="line">
              <a:avLst/>
            </a:prstGeom>
          </p:spPr>
          <p:style>
            <a:lnRef idx="1">
              <a:schemeClr val="dk1"/>
            </a:lnRef>
            <a:fillRef idx="0">
              <a:schemeClr val="dk1"/>
            </a:fillRef>
            <a:effectRef idx="0">
              <a:schemeClr val="dk1"/>
            </a:effectRef>
            <a:fontRef idx="minor">
              <a:schemeClr val="tx1"/>
            </a:fontRef>
          </p:style>
        </p:cxnSp>
        <p:cxnSp>
          <p:nvCxnSpPr>
            <p:cNvPr id="71" name="Straight Connector 70">
              <a:extLst>
                <a:ext uri="{FF2B5EF4-FFF2-40B4-BE49-F238E27FC236}">
                  <a16:creationId xmlns:a16="http://schemas.microsoft.com/office/drawing/2014/main" id="{066A3443-40F5-4E76-A83F-6F23C1FB25AA}"/>
                </a:ext>
              </a:extLst>
            </p:cNvPr>
            <p:cNvCxnSpPr>
              <a:cxnSpLocks/>
            </p:cNvCxnSpPr>
            <p:nvPr/>
          </p:nvCxnSpPr>
          <p:spPr>
            <a:xfrm flipV="1">
              <a:off x="6590330" y="2083898"/>
              <a:ext cx="0" cy="446434"/>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72" name="Group 71">
            <a:extLst>
              <a:ext uri="{FF2B5EF4-FFF2-40B4-BE49-F238E27FC236}">
                <a16:creationId xmlns:a16="http://schemas.microsoft.com/office/drawing/2014/main" id="{128313C3-F768-4FB5-B8D6-7568A476D01D}"/>
              </a:ext>
            </a:extLst>
          </p:cNvPr>
          <p:cNvGrpSpPr/>
          <p:nvPr/>
        </p:nvGrpSpPr>
        <p:grpSpPr>
          <a:xfrm>
            <a:off x="1033411" y="1409085"/>
            <a:ext cx="6929486" cy="1105569"/>
            <a:chOff x="4426735" y="2077747"/>
            <a:chExt cx="2163595" cy="447675"/>
          </a:xfrm>
        </p:grpSpPr>
        <p:cxnSp>
          <p:nvCxnSpPr>
            <p:cNvPr id="73" name="Straight Connector 72">
              <a:extLst>
                <a:ext uri="{FF2B5EF4-FFF2-40B4-BE49-F238E27FC236}">
                  <a16:creationId xmlns:a16="http://schemas.microsoft.com/office/drawing/2014/main" id="{5EC1D36A-656E-47DF-9CA7-8F05143B6A30}"/>
                </a:ext>
              </a:extLst>
            </p:cNvPr>
            <p:cNvCxnSpPr>
              <a:cxnSpLocks/>
            </p:cNvCxnSpPr>
            <p:nvPr/>
          </p:nvCxnSpPr>
          <p:spPr>
            <a:xfrm flipV="1">
              <a:off x="4426735" y="2077747"/>
              <a:ext cx="0" cy="446434"/>
            </a:xfrm>
            <a:prstGeom prst="line">
              <a:avLst/>
            </a:prstGeom>
            <a:ln>
              <a:headEnd type="triangle" w="med" len="med"/>
              <a:tailEnd type="none" w="med" len="med"/>
            </a:ln>
          </p:spPr>
          <p:style>
            <a:lnRef idx="1">
              <a:schemeClr val="dk1"/>
            </a:lnRef>
            <a:fillRef idx="0">
              <a:schemeClr val="dk1"/>
            </a:fillRef>
            <a:effectRef idx="0">
              <a:schemeClr val="dk1"/>
            </a:effectRef>
            <a:fontRef idx="minor">
              <a:schemeClr val="tx1"/>
            </a:fontRef>
          </p:style>
        </p:cxnSp>
        <p:cxnSp>
          <p:nvCxnSpPr>
            <p:cNvPr id="74" name="Straight Connector 73">
              <a:extLst>
                <a:ext uri="{FF2B5EF4-FFF2-40B4-BE49-F238E27FC236}">
                  <a16:creationId xmlns:a16="http://schemas.microsoft.com/office/drawing/2014/main" id="{4C464FE1-66C9-4EFC-A693-E75C0F0A104E}"/>
                </a:ext>
              </a:extLst>
            </p:cNvPr>
            <p:cNvCxnSpPr/>
            <p:nvPr/>
          </p:nvCxnSpPr>
          <p:spPr>
            <a:xfrm>
              <a:off x="4426735" y="2082567"/>
              <a:ext cx="2163595" cy="0"/>
            </a:xfrm>
            <a:prstGeom prst="line">
              <a:avLst/>
            </a:prstGeom>
          </p:spPr>
          <p:style>
            <a:lnRef idx="1">
              <a:schemeClr val="dk1"/>
            </a:lnRef>
            <a:fillRef idx="0">
              <a:schemeClr val="dk1"/>
            </a:fillRef>
            <a:effectRef idx="0">
              <a:schemeClr val="dk1"/>
            </a:effectRef>
            <a:fontRef idx="minor">
              <a:schemeClr val="tx1"/>
            </a:fontRef>
          </p:style>
        </p:cxnSp>
        <p:cxnSp>
          <p:nvCxnSpPr>
            <p:cNvPr id="75" name="Straight Connector 74">
              <a:extLst>
                <a:ext uri="{FF2B5EF4-FFF2-40B4-BE49-F238E27FC236}">
                  <a16:creationId xmlns:a16="http://schemas.microsoft.com/office/drawing/2014/main" id="{0D8452F5-A0E6-46B7-B27C-EA9D102C2248}"/>
                </a:ext>
              </a:extLst>
            </p:cNvPr>
            <p:cNvCxnSpPr>
              <a:cxnSpLocks/>
            </p:cNvCxnSpPr>
            <p:nvPr/>
          </p:nvCxnSpPr>
          <p:spPr>
            <a:xfrm flipV="1">
              <a:off x="6590330" y="2078988"/>
              <a:ext cx="0" cy="446434"/>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grpSp>
      <p:sp>
        <p:nvSpPr>
          <p:cNvPr id="77" name="Oval 76">
            <a:extLst>
              <a:ext uri="{FF2B5EF4-FFF2-40B4-BE49-F238E27FC236}">
                <a16:creationId xmlns:a16="http://schemas.microsoft.com/office/drawing/2014/main" id="{250BDADA-C159-4C4A-9864-8EA9DB4F0B65}"/>
              </a:ext>
            </a:extLst>
          </p:cNvPr>
          <p:cNvSpPr/>
          <p:nvPr/>
        </p:nvSpPr>
        <p:spPr>
          <a:xfrm>
            <a:off x="382464" y="2099885"/>
            <a:ext cx="650946" cy="505691"/>
          </a:xfrm>
          <a:prstGeom prst="ellipse">
            <a:avLst/>
          </a:prstGeom>
          <a:noFill/>
          <a:ln>
            <a:noFill/>
          </a:ln>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US" sz="2000" dirty="0"/>
              <a:t>10</a:t>
            </a:r>
          </a:p>
        </p:txBody>
      </p:sp>
      <p:sp>
        <p:nvSpPr>
          <p:cNvPr id="78" name="Oval 77">
            <a:extLst>
              <a:ext uri="{FF2B5EF4-FFF2-40B4-BE49-F238E27FC236}">
                <a16:creationId xmlns:a16="http://schemas.microsoft.com/office/drawing/2014/main" id="{FAF7651F-94B0-4C70-A5DF-35F604B30FD4}"/>
              </a:ext>
            </a:extLst>
          </p:cNvPr>
          <p:cNvSpPr/>
          <p:nvPr/>
        </p:nvSpPr>
        <p:spPr>
          <a:xfrm>
            <a:off x="4661408" y="3429000"/>
            <a:ext cx="650946" cy="505691"/>
          </a:xfrm>
          <a:prstGeom prst="ellipse">
            <a:avLst/>
          </a:prstGeom>
          <a:noFill/>
          <a:ln>
            <a:noFill/>
          </a:ln>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US" sz="2000" dirty="0"/>
              <a:t>6</a:t>
            </a:r>
          </a:p>
        </p:txBody>
      </p:sp>
      <p:sp>
        <p:nvSpPr>
          <p:cNvPr id="79" name="Oval 78">
            <a:extLst>
              <a:ext uri="{FF2B5EF4-FFF2-40B4-BE49-F238E27FC236}">
                <a16:creationId xmlns:a16="http://schemas.microsoft.com/office/drawing/2014/main" id="{0011E6C2-5802-48C6-84C8-DC515BB1013A}"/>
              </a:ext>
            </a:extLst>
          </p:cNvPr>
          <p:cNvSpPr/>
          <p:nvPr/>
        </p:nvSpPr>
        <p:spPr>
          <a:xfrm>
            <a:off x="4164901" y="2079076"/>
            <a:ext cx="650946" cy="505691"/>
          </a:xfrm>
          <a:prstGeom prst="ellipse">
            <a:avLst/>
          </a:prstGeom>
          <a:noFill/>
          <a:ln>
            <a:noFill/>
          </a:ln>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US" sz="2000" dirty="0"/>
              <a:t>0.8</a:t>
            </a:r>
          </a:p>
        </p:txBody>
      </p:sp>
      <p:sp>
        <p:nvSpPr>
          <p:cNvPr id="80" name="Oval 79">
            <a:extLst>
              <a:ext uri="{FF2B5EF4-FFF2-40B4-BE49-F238E27FC236}">
                <a16:creationId xmlns:a16="http://schemas.microsoft.com/office/drawing/2014/main" id="{549A84B4-18B3-4818-A9B4-802E0175DD46}"/>
              </a:ext>
            </a:extLst>
          </p:cNvPr>
          <p:cNvSpPr/>
          <p:nvPr/>
        </p:nvSpPr>
        <p:spPr>
          <a:xfrm>
            <a:off x="3357834" y="3135049"/>
            <a:ext cx="650946" cy="505691"/>
          </a:xfrm>
          <a:prstGeom prst="ellipse">
            <a:avLst/>
          </a:prstGeom>
          <a:noFill/>
          <a:ln>
            <a:noFill/>
          </a:ln>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US" sz="2000" dirty="0"/>
              <a:t>0.1</a:t>
            </a:r>
          </a:p>
        </p:txBody>
      </p:sp>
      <p:sp>
        <p:nvSpPr>
          <p:cNvPr id="81" name="Oval 80">
            <a:extLst>
              <a:ext uri="{FF2B5EF4-FFF2-40B4-BE49-F238E27FC236}">
                <a16:creationId xmlns:a16="http://schemas.microsoft.com/office/drawing/2014/main" id="{F76868B0-91EB-46D2-9E2E-4248ADE1AE6F}"/>
              </a:ext>
            </a:extLst>
          </p:cNvPr>
          <p:cNvSpPr/>
          <p:nvPr/>
        </p:nvSpPr>
        <p:spPr>
          <a:xfrm>
            <a:off x="6734544" y="1693255"/>
            <a:ext cx="820932" cy="505691"/>
          </a:xfrm>
          <a:prstGeom prst="ellipse">
            <a:avLst/>
          </a:prstGeom>
          <a:noFill/>
          <a:ln>
            <a:noFill/>
          </a:ln>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US" sz="2000" dirty="0"/>
              <a:t>0.15</a:t>
            </a:r>
          </a:p>
        </p:txBody>
      </p:sp>
      <p:sp>
        <p:nvSpPr>
          <p:cNvPr id="83" name="Oval 82">
            <a:extLst>
              <a:ext uri="{FF2B5EF4-FFF2-40B4-BE49-F238E27FC236}">
                <a16:creationId xmlns:a16="http://schemas.microsoft.com/office/drawing/2014/main" id="{1FFBE8C9-D248-4A14-8B29-9BB74DC36377}"/>
              </a:ext>
            </a:extLst>
          </p:cNvPr>
          <p:cNvSpPr/>
          <p:nvPr/>
        </p:nvSpPr>
        <p:spPr>
          <a:xfrm>
            <a:off x="7881807" y="1804934"/>
            <a:ext cx="650946" cy="505691"/>
          </a:xfrm>
          <a:prstGeom prst="ellipse">
            <a:avLst/>
          </a:prstGeom>
          <a:noFill/>
          <a:ln>
            <a:noFill/>
          </a:ln>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US" sz="2000" dirty="0"/>
              <a:t>0.2</a:t>
            </a:r>
          </a:p>
        </p:txBody>
      </p:sp>
      <p:sp>
        <p:nvSpPr>
          <p:cNvPr id="91" name="TextBox 90">
            <a:extLst>
              <a:ext uri="{FF2B5EF4-FFF2-40B4-BE49-F238E27FC236}">
                <a16:creationId xmlns:a16="http://schemas.microsoft.com/office/drawing/2014/main" id="{CC89ACD6-B7F2-4187-BD2A-CE86D7022902}"/>
              </a:ext>
            </a:extLst>
          </p:cNvPr>
          <p:cNvSpPr txBox="1"/>
          <p:nvPr/>
        </p:nvSpPr>
        <p:spPr>
          <a:xfrm>
            <a:off x="1068272" y="1928452"/>
            <a:ext cx="973343" cy="461665"/>
          </a:xfrm>
          <a:prstGeom prst="rect">
            <a:avLst/>
          </a:prstGeom>
          <a:noFill/>
        </p:spPr>
        <p:txBody>
          <a:bodyPr wrap="none" rtlCol="0">
            <a:spAutoFit/>
          </a:bodyPr>
          <a:lstStyle/>
          <a:p>
            <a:r>
              <a:rPr lang="en-US" b="1" dirty="0">
                <a:solidFill>
                  <a:srgbClr val="FF0000"/>
                </a:solidFill>
                <a:sym typeface="Symbol" panose="05050102010706020507" pitchFamily="18" charset="2"/>
              </a:rPr>
              <a:t></a:t>
            </a:r>
            <a:r>
              <a:rPr lang="en-US" b="1" baseline="-25000" dirty="0">
                <a:solidFill>
                  <a:srgbClr val="FF0000"/>
                </a:solidFill>
                <a:sym typeface="Symbol" panose="05050102010706020507" pitchFamily="18" charset="2"/>
              </a:rPr>
              <a:t>1</a:t>
            </a:r>
            <a:r>
              <a:rPr lang="en-US" b="1" dirty="0">
                <a:solidFill>
                  <a:srgbClr val="FF0000"/>
                </a:solidFill>
                <a:sym typeface="Symbol" panose="05050102010706020507" pitchFamily="18" charset="2"/>
              </a:rPr>
              <a:t> =?</a:t>
            </a:r>
            <a:endParaRPr lang="en-US" dirty="0"/>
          </a:p>
        </p:txBody>
      </p:sp>
      <p:sp>
        <p:nvSpPr>
          <p:cNvPr id="92" name="TextBox 91">
            <a:extLst>
              <a:ext uri="{FF2B5EF4-FFF2-40B4-BE49-F238E27FC236}">
                <a16:creationId xmlns:a16="http://schemas.microsoft.com/office/drawing/2014/main" id="{D4E367B7-FBCA-4F80-AA54-56B2B4624275}"/>
              </a:ext>
            </a:extLst>
          </p:cNvPr>
          <p:cNvSpPr txBox="1"/>
          <p:nvPr/>
        </p:nvSpPr>
        <p:spPr>
          <a:xfrm>
            <a:off x="4936964" y="1954331"/>
            <a:ext cx="973343" cy="461665"/>
          </a:xfrm>
          <a:prstGeom prst="rect">
            <a:avLst/>
          </a:prstGeom>
          <a:noFill/>
        </p:spPr>
        <p:txBody>
          <a:bodyPr wrap="none" rtlCol="0">
            <a:spAutoFit/>
          </a:bodyPr>
          <a:lstStyle/>
          <a:p>
            <a:r>
              <a:rPr lang="en-US" b="1" dirty="0">
                <a:solidFill>
                  <a:srgbClr val="FF0000"/>
                </a:solidFill>
                <a:sym typeface="Symbol" panose="05050102010706020507" pitchFamily="18" charset="2"/>
              </a:rPr>
              <a:t></a:t>
            </a:r>
            <a:r>
              <a:rPr lang="en-US" b="1" baseline="-25000" dirty="0">
                <a:solidFill>
                  <a:srgbClr val="FF0000"/>
                </a:solidFill>
                <a:sym typeface="Symbol" panose="05050102010706020507" pitchFamily="18" charset="2"/>
              </a:rPr>
              <a:t>2</a:t>
            </a:r>
            <a:r>
              <a:rPr lang="en-US" b="1" dirty="0">
                <a:solidFill>
                  <a:srgbClr val="FF0000"/>
                </a:solidFill>
                <a:sym typeface="Symbol" panose="05050102010706020507" pitchFamily="18" charset="2"/>
              </a:rPr>
              <a:t> =?</a:t>
            </a:r>
            <a:endParaRPr lang="en-US" dirty="0"/>
          </a:p>
        </p:txBody>
      </p:sp>
      <p:sp>
        <p:nvSpPr>
          <p:cNvPr id="93" name="TextBox 92">
            <a:extLst>
              <a:ext uri="{FF2B5EF4-FFF2-40B4-BE49-F238E27FC236}">
                <a16:creationId xmlns:a16="http://schemas.microsoft.com/office/drawing/2014/main" id="{3FB6F42B-313E-443A-9C84-D7005B118D5B}"/>
              </a:ext>
            </a:extLst>
          </p:cNvPr>
          <p:cNvSpPr txBox="1"/>
          <p:nvPr/>
        </p:nvSpPr>
        <p:spPr>
          <a:xfrm>
            <a:off x="6712789" y="2676851"/>
            <a:ext cx="982961" cy="461665"/>
          </a:xfrm>
          <a:prstGeom prst="rect">
            <a:avLst/>
          </a:prstGeom>
          <a:noFill/>
        </p:spPr>
        <p:txBody>
          <a:bodyPr wrap="none" rtlCol="0">
            <a:spAutoFit/>
          </a:bodyPr>
          <a:lstStyle/>
          <a:p>
            <a:r>
              <a:rPr lang="en-US" b="1" dirty="0">
                <a:solidFill>
                  <a:srgbClr val="FF0000"/>
                </a:solidFill>
                <a:sym typeface="Symbol" panose="05050102010706020507" pitchFamily="18" charset="2"/>
              </a:rPr>
              <a:t></a:t>
            </a:r>
            <a:r>
              <a:rPr lang="en-US" b="1" baseline="-25000" dirty="0">
                <a:solidFill>
                  <a:srgbClr val="FF0000"/>
                </a:solidFill>
                <a:sym typeface="Symbol" panose="05050102010706020507" pitchFamily="18" charset="2"/>
              </a:rPr>
              <a:t>2</a:t>
            </a:r>
            <a:r>
              <a:rPr lang="en-US" b="1" dirty="0">
                <a:solidFill>
                  <a:srgbClr val="FF0000"/>
                </a:solidFill>
                <a:sym typeface="Symbol" panose="05050102010706020507" pitchFamily="18" charset="2"/>
              </a:rPr>
              <a:t> =?</a:t>
            </a:r>
            <a:endParaRPr lang="en-US" dirty="0"/>
          </a:p>
        </p:txBody>
      </p:sp>
      <p:sp>
        <p:nvSpPr>
          <p:cNvPr id="94" name="TextBox 93">
            <a:extLst>
              <a:ext uri="{FF2B5EF4-FFF2-40B4-BE49-F238E27FC236}">
                <a16:creationId xmlns:a16="http://schemas.microsoft.com/office/drawing/2014/main" id="{BA634FDE-3C75-4AC3-8C44-2C3706C5C3BF}"/>
              </a:ext>
            </a:extLst>
          </p:cNvPr>
          <p:cNvSpPr txBox="1"/>
          <p:nvPr/>
        </p:nvSpPr>
        <p:spPr>
          <a:xfrm>
            <a:off x="3537865" y="2753272"/>
            <a:ext cx="982961" cy="461665"/>
          </a:xfrm>
          <a:prstGeom prst="rect">
            <a:avLst/>
          </a:prstGeom>
          <a:noFill/>
        </p:spPr>
        <p:txBody>
          <a:bodyPr wrap="none" rtlCol="0">
            <a:spAutoFit/>
          </a:bodyPr>
          <a:lstStyle/>
          <a:p>
            <a:r>
              <a:rPr lang="en-US" b="1" dirty="0">
                <a:solidFill>
                  <a:srgbClr val="FF0000"/>
                </a:solidFill>
                <a:sym typeface="Symbol" panose="05050102010706020507" pitchFamily="18" charset="2"/>
              </a:rPr>
              <a:t></a:t>
            </a:r>
            <a:r>
              <a:rPr lang="en-US" b="1" baseline="-25000" dirty="0">
                <a:solidFill>
                  <a:srgbClr val="FF0000"/>
                </a:solidFill>
                <a:sym typeface="Symbol" panose="05050102010706020507" pitchFamily="18" charset="2"/>
              </a:rPr>
              <a:t>1</a:t>
            </a:r>
            <a:r>
              <a:rPr lang="en-US" b="1" dirty="0">
                <a:solidFill>
                  <a:srgbClr val="FF0000"/>
                </a:solidFill>
                <a:sym typeface="Symbol" panose="05050102010706020507" pitchFamily="18" charset="2"/>
              </a:rPr>
              <a:t> =?</a:t>
            </a:r>
            <a:endParaRPr lang="en-US" dirty="0"/>
          </a:p>
        </p:txBody>
      </p:sp>
      <p:sp>
        <p:nvSpPr>
          <p:cNvPr id="60" name="TextBox 59">
            <a:extLst>
              <a:ext uri="{FF2B5EF4-FFF2-40B4-BE49-F238E27FC236}">
                <a16:creationId xmlns:a16="http://schemas.microsoft.com/office/drawing/2014/main" id="{CC89ACD6-B7F2-4187-BD2A-CE86D7022902}"/>
              </a:ext>
            </a:extLst>
          </p:cNvPr>
          <p:cNvSpPr txBox="1"/>
          <p:nvPr/>
        </p:nvSpPr>
        <p:spPr>
          <a:xfrm>
            <a:off x="626474" y="3911265"/>
            <a:ext cx="3180679" cy="461665"/>
          </a:xfrm>
          <a:prstGeom prst="rect">
            <a:avLst/>
          </a:prstGeom>
          <a:noFill/>
        </p:spPr>
        <p:txBody>
          <a:bodyPr wrap="none" rtlCol="0">
            <a:spAutoFit/>
          </a:bodyPr>
          <a:lstStyle/>
          <a:p>
            <a:r>
              <a:rPr lang="en-US" dirty="0">
                <a:sym typeface="Symbol" panose="05050102010706020507" pitchFamily="18" charset="2"/>
              </a:rPr>
              <a:t></a:t>
            </a:r>
            <a:r>
              <a:rPr lang="en-US" baseline="-25000" dirty="0">
                <a:sym typeface="Symbol" panose="05050102010706020507" pitchFamily="18" charset="2"/>
              </a:rPr>
              <a:t>1</a:t>
            </a:r>
            <a:r>
              <a:rPr lang="en-US" dirty="0">
                <a:sym typeface="Symbol" panose="05050102010706020507" pitchFamily="18" charset="2"/>
              </a:rPr>
              <a:t> =10 + 0.1</a:t>
            </a:r>
            <a:r>
              <a:rPr lang="en-US" baseline="-25000" dirty="0">
                <a:sym typeface="Symbol" panose="05050102010706020507" pitchFamily="18" charset="2"/>
              </a:rPr>
              <a:t>1</a:t>
            </a:r>
            <a:r>
              <a:rPr lang="en-US" dirty="0">
                <a:sym typeface="Symbol" panose="05050102010706020507" pitchFamily="18" charset="2"/>
              </a:rPr>
              <a:t> + 0.2</a:t>
            </a:r>
            <a:r>
              <a:rPr lang="en-US" baseline="-25000" dirty="0">
                <a:sym typeface="Symbol" panose="05050102010706020507" pitchFamily="18" charset="2"/>
              </a:rPr>
              <a:t>2</a:t>
            </a:r>
            <a:r>
              <a:rPr lang="en-US" dirty="0">
                <a:sym typeface="Symbol" panose="05050102010706020507" pitchFamily="18" charset="2"/>
              </a:rPr>
              <a:t> </a:t>
            </a:r>
            <a:endParaRPr lang="en-US" dirty="0"/>
          </a:p>
        </p:txBody>
      </p:sp>
      <p:sp>
        <p:nvSpPr>
          <p:cNvPr id="62" name="TextBox 61">
            <a:extLst>
              <a:ext uri="{FF2B5EF4-FFF2-40B4-BE49-F238E27FC236}">
                <a16:creationId xmlns:a16="http://schemas.microsoft.com/office/drawing/2014/main" id="{CC89ACD6-B7F2-4187-BD2A-CE86D7022902}"/>
              </a:ext>
            </a:extLst>
          </p:cNvPr>
          <p:cNvSpPr txBox="1"/>
          <p:nvPr/>
        </p:nvSpPr>
        <p:spPr>
          <a:xfrm>
            <a:off x="697778" y="4730759"/>
            <a:ext cx="3262432" cy="461665"/>
          </a:xfrm>
          <a:prstGeom prst="rect">
            <a:avLst/>
          </a:prstGeom>
          <a:noFill/>
        </p:spPr>
        <p:txBody>
          <a:bodyPr wrap="none" rtlCol="0">
            <a:spAutoFit/>
          </a:bodyPr>
          <a:lstStyle/>
          <a:p>
            <a:r>
              <a:rPr lang="en-US" dirty="0">
                <a:sym typeface="Symbol" panose="05050102010706020507" pitchFamily="18" charset="2"/>
              </a:rPr>
              <a:t></a:t>
            </a:r>
            <a:r>
              <a:rPr lang="en-US" baseline="-25000" dirty="0">
                <a:sym typeface="Symbol" panose="05050102010706020507" pitchFamily="18" charset="2"/>
              </a:rPr>
              <a:t>2</a:t>
            </a:r>
            <a:r>
              <a:rPr lang="en-US" dirty="0">
                <a:sym typeface="Symbol" panose="05050102010706020507" pitchFamily="18" charset="2"/>
              </a:rPr>
              <a:t> =6 + 0.8</a:t>
            </a:r>
            <a:r>
              <a:rPr lang="en-US" baseline="-25000" dirty="0">
                <a:sym typeface="Symbol" panose="05050102010706020507" pitchFamily="18" charset="2"/>
              </a:rPr>
              <a:t>1</a:t>
            </a:r>
            <a:r>
              <a:rPr lang="en-US" dirty="0">
                <a:sym typeface="Symbol" panose="05050102010706020507" pitchFamily="18" charset="2"/>
              </a:rPr>
              <a:t> + 0.15</a:t>
            </a:r>
            <a:r>
              <a:rPr lang="en-US" baseline="-25000" dirty="0">
                <a:sym typeface="Symbol" panose="05050102010706020507" pitchFamily="18" charset="2"/>
              </a:rPr>
              <a:t>2</a:t>
            </a:r>
            <a:r>
              <a:rPr lang="en-US" dirty="0">
                <a:sym typeface="Symbol" panose="05050102010706020507" pitchFamily="18" charset="2"/>
              </a:rPr>
              <a:t> </a:t>
            </a:r>
            <a:endParaRPr lang="en-US" dirty="0"/>
          </a:p>
        </p:txBody>
      </p:sp>
      <p:sp>
        <p:nvSpPr>
          <p:cNvPr id="50" name="TextBox 49">
            <a:extLst>
              <a:ext uri="{FF2B5EF4-FFF2-40B4-BE49-F238E27FC236}">
                <a16:creationId xmlns:a16="http://schemas.microsoft.com/office/drawing/2014/main" id="{CC89ACD6-B7F2-4187-BD2A-CE86D7022902}"/>
              </a:ext>
            </a:extLst>
          </p:cNvPr>
          <p:cNvSpPr txBox="1"/>
          <p:nvPr/>
        </p:nvSpPr>
        <p:spPr>
          <a:xfrm>
            <a:off x="4704276" y="5322094"/>
            <a:ext cx="1795684" cy="461665"/>
          </a:xfrm>
          <a:prstGeom prst="rect">
            <a:avLst/>
          </a:prstGeom>
          <a:noFill/>
        </p:spPr>
        <p:txBody>
          <a:bodyPr wrap="none" rtlCol="0">
            <a:spAutoFit/>
          </a:bodyPr>
          <a:lstStyle/>
          <a:p>
            <a:r>
              <a:rPr lang="en-US" b="1" dirty="0">
                <a:sym typeface="Symbol" panose="05050102010706020507" pitchFamily="18" charset="2"/>
              </a:rPr>
              <a:t></a:t>
            </a:r>
            <a:r>
              <a:rPr lang="en-US" b="1" baseline="-25000" dirty="0">
                <a:sym typeface="Symbol" panose="05050102010706020507" pitchFamily="18" charset="2"/>
              </a:rPr>
              <a:t>1</a:t>
            </a:r>
            <a:r>
              <a:rPr lang="en-US" b="1" dirty="0">
                <a:sym typeface="Symbol" panose="05050102010706020507" pitchFamily="18" charset="2"/>
              </a:rPr>
              <a:t>  15.21</a:t>
            </a:r>
            <a:endParaRPr lang="en-US" b="1" dirty="0"/>
          </a:p>
        </p:txBody>
      </p:sp>
      <p:sp>
        <p:nvSpPr>
          <p:cNvPr id="51" name="TextBox 50">
            <a:extLst>
              <a:ext uri="{FF2B5EF4-FFF2-40B4-BE49-F238E27FC236}">
                <a16:creationId xmlns:a16="http://schemas.microsoft.com/office/drawing/2014/main" id="{CC89ACD6-B7F2-4187-BD2A-CE86D7022902}"/>
              </a:ext>
            </a:extLst>
          </p:cNvPr>
          <p:cNvSpPr txBox="1"/>
          <p:nvPr/>
        </p:nvSpPr>
        <p:spPr>
          <a:xfrm>
            <a:off x="4704269" y="6038000"/>
            <a:ext cx="1795684" cy="461665"/>
          </a:xfrm>
          <a:prstGeom prst="rect">
            <a:avLst/>
          </a:prstGeom>
          <a:noFill/>
        </p:spPr>
        <p:txBody>
          <a:bodyPr wrap="none" rtlCol="0">
            <a:spAutoFit/>
          </a:bodyPr>
          <a:lstStyle/>
          <a:p>
            <a:r>
              <a:rPr lang="en-US" b="1" dirty="0">
                <a:sym typeface="Symbol" panose="05050102010706020507" pitchFamily="18" charset="2"/>
              </a:rPr>
              <a:t></a:t>
            </a:r>
            <a:r>
              <a:rPr lang="en-US" b="1" baseline="-25000" dirty="0">
                <a:sym typeface="Symbol" panose="05050102010706020507" pitchFamily="18" charset="2"/>
              </a:rPr>
              <a:t>2</a:t>
            </a:r>
            <a:r>
              <a:rPr lang="en-US" b="1" dirty="0">
                <a:sym typeface="Symbol" panose="05050102010706020507" pitchFamily="18" charset="2"/>
              </a:rPr>
              <a:t>  22.15</a:t>
            </a:r>
            <a:endParaRPr lang="en-US" b="1" dirty="0"/>
          </a:p>
        </p:txBody>
      </p:sp>
      <p:sp>
        <p:nvSpPr>
          <p:cNvPr id="3" name="TextBox 2"/>
          <p:cNvSpPr txBox="1"/>
          <p:nvPr/>
        </p:nvSpPr>
        <p:spPr>
          <a:xfrm>
            <a:off x="2757453" y="5760013"/>
            <a:ext cx="1508746" cy="461665"/>
          </a:xfrm>
          <a:prstGeom prst="rect">
            <a:avLst/>
          </a:prstGeom>
          <a:noFill/>
        </p:spPr>
        <p:txBody>
          <a:bodyPr wrap="none" rtlCol="0">
            <a:spAutoFit/>
          </a:bodyPr>
          <a:lstStyle/>
          <a:p>
            <a:r>
              <a:rPr lang="en-US" dirty="0"/>
              <a:t>Solves to</a:t>
            </a:r>
          </a:p>
        </p:txBody>
      </p:sp>
    </p:spTree>
    <p:extLst>
      <p:ext uri="{BB962C8B-B14F-4D97-AF65-F5344CB8AC3E}">
        <p14:creationId xmlns:p14="http://schemas.microsoft.com/office/powerpoint/2010/main" val="3208948769"/>
      </p:ext>
    </p:extLst>
  </p:cSld>
  <p:clrMapOvr>
    <a:masterClrMapping/>
  </p:clrMapOvr>
  <p:transition>
    <p:pull dir="d"/>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FD3B87-3F51-422F-A662-48B124250E72}"/>
              </a:ext>
            </a:extLst>
          </p:cNvPr>
          <p:cNvSpPr>
            <a:spLocks noGrp="1"/>
          </p:cNvSpPr>
          <p:nvPr>
            <p:ph type="title"/>
          </p:nvPr>
        </p:nvSpPr>
        <p:spPr/>
        <p:txBody>
          <a:bodyPr/>
          <a:lstStyle/>
          <a:p>
            <a:r>
              <a:rPr lang="en-US" dirty="0"/>
              <a:t>Problem</a:t>
            </a:r>
          </a:p>
        </p:txBody>
      </p:sp>
      <p:sp>
        <p:nvSpPr>
          <p:cNvPr id="4" name="Slide Number Placeholder 3">
            <a:extLst>
              <a:ext uri="{FF2B5EF4-FFF2-40B4-BE49-F238E27FC236}">
                <a16:creationId xmlns:a16="http://schemas.microsoft.com/office/drawing/2014/main" id="{17ADFAE9-AA35-4788-B9BD-52C0942420DC}"/>
              </a:ext>
            </a:extLst>
          </p:cNvPr>
          <p:cNvSpPr>
            <a:spLocks noGrp="1"/>
          </p:cNvSpPr>
          <p:nvPr>
            <p:ph type="sldNum" sz="quarter" idx="12"/>
          </p:nvPr>
        </p:nvSpPr>
        <p:spPr/>
        <p:txBody>
          <a:bodyPr/>
          <a:lstStyle/>
          <a:p>
            <a:pPr>
              <a:defRPr/>
            </a:pPr>
            <a:fld id="{F208343D-CA57-4FFD-885D-7C7C191369FA}" type="slidenum">
              <a:rPr lang="he-IL" altLang="en-US" smtClean="0"/>
              <a:pPr>
                <a:defRPr/>
              </a:pPr>
              <a:t>31</a:t>
            </a:fld>
            <a:endParaRPr lang="en-US" altLang="en-US"/>
          </a:p>
        </p:txBody>
      </p:sp>
      <p:graphicFrame>
        <p:nvGraphicFramePr>
          <p:cNvPr id="85" name="Object 84">
            <a:extLst>
              <a:ext uri="{FF2B5EF4-FFF2-40B4-BE49-F238E27FC236}">
                <a16:creationId xmlns:a16="http://schemas.microsoft.com/office/drawing/2014/main" id="{EBA93DDB-2513-4C2B-A470-E76605515569}"/>
              </a:ext>
            </a:extLst>
          </p:cNvPr>
          <p:cNvGraphicFramePr>
            <a:graphicFrameLocks noChangeAspect="1"/>
          </p:cNvGraphicFramePr>
          <p:nvPr>
            <p:extLst>
              <p:ext uri="{D42A27DB-BD31-4B8C-83A1-F6EECF244321}">
                <p14:modId xmlns:p14="http://schemas.microsoft.com/office/powerpoint/2010/main" val="3605262735"/>
              </p:ext>
            </p:extLst>
          </p:nvPr>
        </p:nvGraphicFramePr>
        <p:xfrm>
          <a:off x="3541984" y="5182622"/>
          <a:ext cx="4068762" cy="1222375"/>
        </p:xfrm>
        <a:graphic>
          <a:graphicData uri="http://schemas.openxmlformats.org/presentationml/2006/ole">
            <mc:AlternateContent xmlns:mc="http://schemas.openxmlformats.org/markup-compatibility/2006">
              <mc:Choice xmlns:v="urn:schemas-microsoft-com:vml" Requires="v">
                <p:oleObj name="Equation" r:id="rId2" imgW="1307880" imgH="393480" progId="Equation.DSMT4">
                  <p:embed/>
                </p:oleObj>
              </mc:Choice>
              <mc:Fallback>
                <p:oleObj name="Equation" r:id="rId2" imgW="1307880" imgH="393480" progId="Equation.DSMT4">
                  <p:embed/>
                  <p:pic>
                    <p:nvPicPr>
                      <p:cNvPr id="0" name=""/>
                      <p:cNvPicPr/>
                      <p:nvPr/>
                    </p:nvPicPr>
                    <p:blipFill>
                      <a:blip r:embed="rId3"/>
                      <a:stretch>
                        <a:fillRect/>
                      </a:stretch>
                    </p:blipFill>
                    <p:spPr>
                      <a:xfrm>
                        <a:off x="3541984" y="5182622"/>
                        <a:ext cx="4068762" cy="1222375"/>
                      </a:xfrm>
                      <a:prstGeom prst="rect">
                        <a:avLst/>
                      </a:prstGeom>
                    </p:spPr>
                  </p:pic>
                </p:oleObj>
              </mc:Fallback>
            </mc:AlternateContent>
          </a:graphicData>
        </a:graphic>
      </p:graphicFrame>
      <p:graphicFrame>
        <p:nvGraphicFramePr>
          <p:cNvPr id="86" name="Object 85">
            <a:extLst>
              <a:ext uri="{FF2B5EF4-FFF2-40B4-BE49-F238E27FC236}">
                <a16:creationId xmlns:a16="http://schemas.microsoft.com/office/drawing/2014/main" id="{86DF89B5-4C01-48E5-A242-5514B002A9C7}"/>
              </a:ext>
            </a:extLst>
          </p:cNvPr>
          <p:cNvGraphicFramePr>
            <a:graphicFrameLocks noChangeAspect="1"/>
          </p:cNvGraphicFramePr>
          <p:nvPr>
            <p:extLst>
              <p:ext uri="{D42A27DB-BD31-4B8C-83A1-F6EECF244321}">
                <p14:modId xmlns:p14="http://schemas.microsoft.com/office/powerpoint/2010/main" val="2499999278"/>
              </p:ext>
            </p:extLst>
          </p:nvPr>
        </p:nvGraphicFramePr>
        <p:xfrm>
          <a:off x="175934" y="3940998"/>
          <a:ext cx="2895550" cy="504640"/>
        </p:xfrm>
        <a:graphic>
          <a:graphicData uri="http://schemas.openxmlformats.org/presentationml/2006/ole">
            <mc:AlternateContent xmlns:mc="http://schemas.openxmlformats.org/markup-compatibility/2006">
              <mc:Choice xmlns:v="urn:schemas-microsoft-com:vml" Requires="v">
                <p:oleObj name="Equation" r:id="rId4" imgW="1091880" imgH="190440" progId="Equation.DSMT4">
                  <p:embed/>
                </p:oleObj>
              </mc:Choice>
              <mc:Fallback>
                <p:oleObj name="Equation" r:id="rId4" imgW="1091880" imgH="190440" progId="Equation.DSMT4">
                  <p:embed/>
                  <p:pic>
                    <p:nvPicPr>
                      <p:cNvPr id="0" name=""/>
                      <p:cNvPicPr/>
                      <p:nvPr/>
                    </p:nvPicPr>
                    <p:blipFill>
                      <a:blip r:embed="rId5"/>
                      <a:stretch>
                        <a:fillRect/>
                      </a:stretch>
                    </p:blipFill>
                    <p:spPr>
                      <a:xfrm>
                        <a:off x="175934" y="3940998"/>
                        <a:ext cx="2895550" cy="504640"/>
                      </a:xfrm>
                      <a:prstGeom prst="rect">
                        <a:avLst/>
                      </a:prstGeom>
                    </p:spPr>
                  </p:pic>
                </p:oleObj>
              </mc:Fallback>
            </mc:AlternateContent>
          </a:graphicData>
        </a:graphic>
      </p:graphicFrame>
      <p:graphicFrame>
        <p:nvGraphicFramePr>
          <p:cNvPr id="87" name="Object 86">
            <a:extLst>
              <a:ext uri="{FF2B5EF4-FFF2-40B4-BE49-F238E27FC236}">
                <a16:creationId xmlns:a16="http://schemas.microsoft.com/office/drawing/2014/main" id="{08A80191-0AD4-49C4-94E2-AFBDC7592FDA}"/>
              </a:ext>
            </a:extLst>
          </p:cNvPr>
          <p:cNvGraphicFramePr>
            <a:graphicFrameLocks noChangeAspect="1"/>
          </p:cNvGraphicFramePr>
          <p:nvPr>
            <p:extLst>
              <p:ext uri="{D42A27DB-BD31-4B8C-83A1-F6EECF244321}">
                <p14:modId xmlns:p14="http://schemas.microsoft.com/office/powerpoint/2010/main" val="1174128443"/>
              </p:ext>
            </p:extLst>
          </p:nvPr>
        </p:nvGraphicFramePr>
        <p:xfrm>
          <a:off x="163856" y="4703509"/>
          <a:ext cx="2061900" cy="927116"/>
        </p:xfrm>
        <a:graphic>
          <a:graphicData uri="http://schemas.openxmlformats.org/presentationml/2006/ole">
            <mc:AlternateContent xmlns:mc="http://schemas.openxmlformats.org/markup-compatibility/2006">
              <mc:Choice xmlns:v="urn:schemas-microsoft-com:vml" Requires="v">
                <p:oleObj name="Equation" r:id="rId6" imgW="876240" imgH="393480" progId="Equation.DSMT4">
                  <p:embed/>
                </p:oleObj>
              </mc:Choice>
              <mc:Fallback>
                <p:oleObj name="Equation" r:id="rId6" imgW="876240" imgH="393480" progId="Equation.DSMT4">
                  <p:embed/>
                  <p:pic>
                    <p:nvPicPr>
                      <p:cNvPr id="0" name=""/>
                      <p:cNvPicPr/>
                      <p:nvPr/>
                    </p:nvPicPr>
                    <p:blipFill>
                      <a:blip r:embed="rId7"/>
                      <a:stretch>
                        <a:fillRect/>
                      </a:stretch>
                    </p:blipFill>
                    <p:spPr>
                      <a:xfrm>
                        <a:off x="163856" y="4703509"/>
                        <a:ext cx="2061900" cy="927116"/>
                      </a:xfrm>
                      <a:prstGeom prst="rect">
                        <a:avLst/>
                      </a:prstGeom>
                    </p:spPr>
                  </p:pic>
                </p:oleObj>
              </mc:Fallback>
            </mc:AlternateContent>
          </a:graphicData>
        </a:graphic>
      </p:graphicFrame>
      <p:graphicFrame>
        <p:nvGraphicFramePr>
          <p:cNvPr id="88" name="Object 87">
            <a:extLst>
              <a:ext uri="{FF2B5EF4-FFF2-40B4-BE49-F238E27FC236}">
                <a16:creationId xmlns:a16="http://schemas.microsoft.com/office/drawing/2014/main" id="{7048EA9C-3B55-46E5-817B-C41FD0A444BB}"/>
              </a:ext>
            </a:extLst>
          </p:cNvPr>
          <p:cNvGraphicFramePr>
            <a:graphicFrameLocks noChangeAspect="1"/>
          </p:cNvGraphicFramePr>
          <p:nvPr>
            <p:extLst>
              <p:ext uri="{D42A27DB-BD31-4B8C-83A1-F6EECF244321}">
                <p14:modId xmlns:p14="http://schemas.microsoft.com/office/powerpoint/2010/main" val="3011024989"/>
              </p:ext>
            </p:extLst>
          </p:nvPr>
        </p:nvGraphicFramePr>
        <p:xfrm>
          <a:off x="200492" y="5868953"/>
          <a:ext cx="2599358" cy="927094"/>
        </p:xfrm>
        <a:graphic>
          <a:graphicData uri="http://schemas.openxmlformats.org/presentationml/2006/ole">
            <mc:AlternateContent xmlns:mc="http://schemas.openxmlformats.org/markup-compatibility/2006">
              <mc:Choice xmlns:v="urn:schemas-microsoft-com:vml" Requires="v">
                <p:oleObj name="Equation" r:id="rId8" imgW="1104840" imgH="393480" progId="Equation.DSMT4">
                  <p:embed/>
                </p:oleObj>
              </mc:Choice>
              <mc:Fallback>
                <p:oleObj name="Equation" r:id="rId8" imgW="1104840" imgH="393480" progId="Equation.DSMT4">
                  <p:embed/>
                  <p:pic>
                    <p:nvPicPr>
                      <p:cNvPr id="0" name=""/>
                      <p:cNvPicPr/>
                      <p:nvPr/>
                    </p:nvPicPr>
                    <p:blipFill>
                      <a:blip r:embed="rId9"/>
                      <a:stretch>
                        <a:fillRect/>
                      </a:stretch>
                    </p:blipFill>
                    <p:spPr>
                      <a:xfrm>
                        <a:off x="200492" y="5868953"/>
                        <a:ext cx="2599358" cy="927094"/>
                      </a:xfrm>
                      <a:prstGeom prst="rect">
                        <a:avLst/>
                      </a:prstGeom>
                    </p:spPr>
                  </p:pic>
                </p:oleObj>
              </mc:Fallback>
            </mc:AlternateContent>
          </a:graphicData>
        </a:graphic>
      </p:graphicFrame>
      <p:graphicFrame>
        <p:nvGraphicFramePr>
          <p:cNvPr id="89" name="Object 88">
            <a:extLst>
              <a:ext uri="{FF2B5EF4-FFF2-40B4-BE49-F238E27FC236}">
                <a16:creationId xmlns:a16="http://schemas.microsoft.com/office/drawing/2014/main" id="{DB8486D3-CB29-49D5-AC4F-8F6B20D5352D}"/>
              </a:ext>
            </a:extLst>
          </p:cNvPr>
          <p:cNvGraphicFramePr>
            <a:graphicFrameLocks noChangeAspect="1"/>
          </p:cNvGraphicFramePr>
          <p:nvPr>
            <p:extLst>
              <p:ext uri="{D42A27DB-BD31-4B8C-83A1-F6EECF244321}">
                <p14:modId xmlns:p14="http://schemas.microsoft.com/office/powerpoint/2010/main" val="2331622297"/>
              </p:ext>
            </p:extLst>
          </p:nvPr>
        </p:nvGraphicFramePr>
        <p:xfrm>
          <a:off x="3290888" y="4019550"/>
          <a:ext cx="4394200" cy="927100"/>
        </p:xfrm>
        <a:graphic>
          <a:graphicData uri="http://schemas.openxmlformats.org/presentationml/2006/ole">
            <mc:AlternateContent xmlns:mc="http://schemas.openxmlformats.org/markup-compatibility/2006">
              <mc:Choice xmlns:v="urn:schemas-microsoft-com:vml" Requires="v">
                <p:oleObj name="Equation" r:id="rId10" imgW="1866600" imgH="393480" progId="Equation.DSMT4">
                  <p:embed/>
                </p:oleObj>
              </mc:Choice>
              <mc:Fallback>
                <p:oleObj name="Equation" r:id="rId10" imgW="1866600" imgH="393480" progId="Equation.DSMT4">
                  <p:embed/>
                  <p:pic>
                    <p:nvPicPr>
                      <p:cNvPr id="0" name=""/>
                      <p:cNvPicPr/>
                      <p:nvPr/>
                    </p:nvPicPr>
                    <p:blipFill>
                      <a:blip r:embed="rId11"/>
                      <a:stretch>
                        <a:fillRect/>
                      </a:stretch>
                    </p:blipFill>
                    <p:spPr>
                      <a:xfrm>
                        <a:off x="3290888" y="4019550"/>
                        <a:ext cx="4394200" cy="927100"/>
                      </a:xfrm>
                      <a:prstGeom prst="rect">
                        <a:avLst/>
                      </a:prstGeom>
                    </p:spPr>
                  </p:pic>
                </p:oleObj>
              </mc:Fallback>
            </mc:AlternateContent>
          </a:graphicData>
        </a:graphic>
      </p:graphicFrame>
      <p:sp>
        <p:nvSpPr>
          <p:cNvPr id="60" name="Oval 59">
            <a:extLst>
              <a:ext uri="{FF2B5EF4-FFF2-40B4-BE49-F238E27FC236}">
                <a16:creationId xmlns:a16="http://schemas.microsoft.com/office/drawing/2014/main" id="{E61F27AE-F245-460B-B812-5C01633BB654}"/>
              </a:ext>
            </a:extLst>
          </p:cNvPr>
          <p:cNvSpPr/>
          <p:nvPr/>
        </p:nvSpPr>
        <p:spPr>
          <a:xfrm>
            <a:off x="3032925" y="2174704"/>
            <a:ext cx="650946" cy="505691"/>
          </a:xfrm>
          <a:prstGeom prst="ellipse">
            <a:avLst/>
          </a:prstGeom>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US" sz="1800" dirty="0" err="1"/>
              <a:t>IOP</a:t>
            </a:r>
            <a:endParaRPr lang="en-US" dirty="0"/>
          </a:p>
        </p:txBody>
      </p:sp>
      <p:grpSp>
        <p:nvGrpSpPr>
          <p:cNvPr id="62" name="Group 61">
            <a:extLst>
              <a:ext uri="{FF2B5EF4-FFF2-40B4-BE49-F238E27FC236}">
                <a16:creationId xmlns:a16="http://schemas.microsoft.com/office/drawing/2014/main" id="{5C65049E-6B07-4107-A128-E67B5C1DAEB9}"/>
              </a:ext>
            </a:extLst>
          </p:cNvPr>
          <p:cNvGrpSpPr/>
          <p:nvPr/>
        </p:nvGrpSpPr>
        <p:grpSpPr>
          <a:xfrm>
            <a:off x="1742033" y="2289808"/>
            <a:ext cx="865156" cy="266700"/>
            <a:chOff x="885825" y="3028950"/>
            <a:chExt cx="781050" cy="266700"/>
          </a:xfrm>
        </p:grpSpPr>
        <p:cxnSp>
          <p:nvCxnSpPr>
            <p:cNvPr id="63" name="Straight Connector 62">
              <a:extLst>
                <a:ext uri="{FF2B5EF4-FFF2-40B4-BE49-F238E27FC236}">
                  <a16:creationId xmlns:a16="http://schemas.microsoft.com/office/drawing/2014/main" id="{3FBAED46-F5B4-4129-9B66-FFA6471EEB04}"/>
                </a:ext>
              </a:extLst>
            </p:cNvPr>
            <p:cNvCxnSpPr/>
            <p:nvPr/>
          </p:nvCxnSpPr>
          <p:spPr>
            <a:xfrm>
              <a:off x="885825" y="3028950"/>
              <a:ext cx="781050" cy="0"/>
            </a:xfrm>
            <a:prstGeom prst="line">
              <a:avLst/>
            </a:prstGeom>
          </p:spPr>
          <p:style>
            <a:lnRef idx="1">
              <a:schemeClr val="dk1"/>
            </a:lnRef>
            <a:fillRef idx="0">
              <a:schemeClr val="dk1"/>
            </a:fillRef>
            <a:effectRef idx="0">
              <a:schemeClr val="dk1"/>
            </a:effectRef>
            <a:fontRef idx="minor">
              <a:schemeClr val="tx1"/>
            </a:fontRef>
          </p:style>
        </p:cxnSp>
        <p:cxnSp>
          <p:nvCxnSpPr>
            <p:cNvPr id="65" name="Straight Connector 64">
              <a:extLst>
                <a:ext uri="{FF2B5EF4-FFF2-40B4-BE49-F238E27FC236}">
                  <a16:creationId xmlns:a16="http://schemas.microsoft.com/office/drawing/2014/main" id="{0C7A0BEB-AC45-403C-B775-55458E6F62A8}"/>
                </a:ext>
              </a:extLst>
            </p:cNvPr>
            <p:cNvCxnSpPr/>
            <p:nvPr/>
          </p:nvCxnSpPr>
          <p:spPr>
            <a:xfrm>
              <a:off x="885825" y="3295650"/>
              <a:ext cx="781050" cy="0"/>
            </a:xfrm>
            <a:prstGeom prst="line">
              <a:avLst/>
            </a:prstGeom>
          </p:spPr>
          <p:style>
            <a:lnRef idx="1">
              <a:schemeClr val="dk1"/>
            </a:lnRef>
            <a:fillRef idx="0">
              <a:schemeClr val="dk1"/>
            </a:fillRef>
            <a:effectRef idx="0">
              <a:schemeClr val="dk1"/>
            </a:effectRef>
            <a:fontRef idx="minor">
              <a:schemeClr val="tx1"/>
            </a:fontRef>
          </p:style>
        </p:cxnSp>
        <p:cxnSp>
          <p:nvCxnSpPr>
            <p:cNvPr id="66" name="Straight Connector 65">
              <a:extLst>
                <a:ext uri="{FF2B5EF4-FFF2-40B4-BE49-F238E27FC236}">
                  <a16:creationId xmlns:a16="http://schemas.microsoft.com/office/drawing/2014/main" id="{A4986D0D-C85A-4627-B2BD-B1F1072E5FEB}"/>
                </a:ext>
              </a:extLst>
            </p:cNvPr>
            <p:cNvCxnSpPr>
              <a:cxnSpLocks/>
            </p:cNvCxnSpPr>
            <p:nvPr/>
          </p:nvCxnSpPr>
          <p:spPr>
            <a:xfrm>
              <a:off x="1666875" y="3028950"/>
              <a:ext cx="0" cy="266700"/>
            </a:xfrm>
            <a:prstGeom prst="line">
              <a:avLst/>
            </a:prstGeom>
          </p:spPr>
          <p:style>
            <a:lnRef idx="1">
              <a:schemeClr val="dk1"/>
            </a:lnRef>
            <a:fillRef idx="0">
              <a:schemeClr val="dk1"/>
            </a:fillRef>
            <a:effectRef idx="0">
              <a:schemeClr val="dk1"/>
            </a:effectRef>
            <a:fontRef idx="minor">
              <a:schemeClr val="tx1"/>
            </a:fontRef>
          </p:style>
        </p:cxnSp>
        <p:cxnSp>
          <p:nvCxnSpPr>
            <p:cNvPr id="67" name="Straight Connector 66">
              <a:extLst>
                <a:ext uri="{FF2B5EF4-FFF2-40B4-BE49-F238E27FC236}">
                  <a16:creationId xmlns:a16="http://schemas.microsoft.com/office/drawing/2014/main" id="{FCB64249-136C-44E4-9552-254260CFA342}"/>
                </a:ext>
              </a:extLst>
            </p:cNvPr>
            <p:cNvCxnSpPr>
              <a:cxnSpLocks/>
            </p:cNvCxnSpPr>
            <p:nvPr/>
          </p:nvCxnSpPr>
          <p:spPr>
            <a:xfrm>
              <a:off x="1495425" y="3028950"/>
              <a:ext cx="0" cy="266700"/>
            </a:xfrm>
            <a:prstGeom prst="line">
              <a:avLst/>
            </a:prstGeom>
          </p:spPr>
          <p:style>
            <a:lnRef idx="1">
              <a:schemeClr val="dk1"/>
            </a:lnRef>
            <a:fillRef idx="0">
              <a:schemeClr val="dk1"/>
            </a:fillRef>
            <a:effectRef idx="0">
              <a:schemeClr val="dk1"/>
            </a:effectRef>
            <a:fontRef idx="minor">
              <a:schemeClr val="tx1"/>
            </a:fontRef>
          </p:style>
        </p:cxnSp>
        <p:cxnSp>
          <p:nvCxnSpPr>
            <p:cNvPr id="76" name="Straight Connector 75">
              <a:extLst>
                <a:ext uri="{FF2B5EF4-FFF2-40B4-BE49-F238E27FC236}">
                  <a16:creationId xmlns:a16="http://schemas.microsoft.com/office/drawing/2014/main" id="{B9725FD2-1CD8-41AB-A2BD-691844FB892E}"/>
                </a:ext>
              </a:extLst>
            </p:cNvPr>
            <p:cNvCxnSpPr>
              <a:cxnSpLocks/>
            </p:cNvCxnSpPr>
            <p:nvPr/>
          </p:nvCxnSpPr>
          <p:spPr>
            <a:xfrm>
              <a:off x="1314450" y="3028950"/>
              <a:ext cx="0" cy="266700"/>
            </a:xfrm>
            <a:prstGeom prst="line">
              <a:avLst/>
            </a:prstGeom>
          </p:spPr>
          <p:style>
            <a:lnRef idx="1">
              <a:schemeClr val="dk1"/>
            </a:lnRef>
            <a:fillRef idx="0">
              <a:schemeClr val="dk1"/>
            </a:fillRef>
            <a:effectRef idx="0">
              <a:schemeClr val="dk1"/>
            </a:effectRef>
            <a:fontRef idx="minor">
              <a:schemeClr val="tx1"/>
            </a:fontRef>
          </p:style>
        </p:cxnSp>
        <p:cxnSp>
          <p:nvCxnSpPr>
            <p:cNvPr id="82" name="Straight Connector 81">
              <a:extLst>
                <a:ext uri="{FF2B5EF4-FFF2-40B4-BE49-F238E27FC236}">
                  <a16:creationId xmlns:a16="http://schemas.microsoft.com/office/drawing/2014/main" id="{63B4C305-6C02-4266-BD40-0EE0A6DF9AA7}"/>
                </a:ext>
              </a:extLst>
            </p:cNvPr>
            <p:cNvCxnSpPr>
              <a:cxnSpLocks/>
            </p:cNvCxnSpPr>
            <p:nvPr/>
          </p:nvCxnSpPr>
          <p:spPr>
            <a:xfrm>
              <a:off x="1143000" y="3028950"/>
              <a:ext cx="0" cy="266700"/>
            </a:xfrm>
            <a:prstGeom prst="line">
              <a:avLst/>
            </a:prstGeom>
          </p:spPr>
          <p:style>
            <a:lnRef idx="1">
              <a:schemeClr val="dk1"/>
            </a:lnRef>
            <a:fillRef idx="0">
              <a:schemeClr val="dk1"/>
            </a:fillRef>
            <a:effectRef idx="0">
              <a:schemeClr val="dk1"/>
            </a:effectRef>
            <a:fontRef idx="minor">
              <a:schemeClr val="tx1"/>
            </a:fontRef>
          </p:style>
        </p:cxnSp>
      </p:grpSp>
      <p:cxnSp>
        <p:nvCxnSpPr>
          <p:cNvPr id="84" name="Straight Arrow Connector 83">
            <a:extLst>
              <a:ext uri="{FF2B5EF4-FFF2-40B4-BE49-F238E27FC236}">
                <a16:creationId xmlns:a16="http://schemas.microsoft.com/office/drawing/2014/main" id="{D85A9F02-124B-4287-9714-EB83CE854F46}"/>
              </a:ext>
            </a:extLst>
          </p:cNvPr>
          <p:cNvCxnSpPr>
            <a:cxnSpLocks/>
            <a:endCxn id="60" idx="2"/>
          </p:cNvCxnSpPr>
          <p:nvPr/>
        </p:nvCxnSpPr>
        <p:spPr>
          <a:xfrm>
            <a:off x="2645668" y="2416230"/>
            <a:ext cx="38725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0" name="Straight Arrow Connector 89">
            <a:extLst>
              <a:ext uri="{FF2B5EF4-FFF2-40B4-BE49-F238E27FC236}">
                <a16:creationId xmlns:a16="http://schemas.microsoft.com/office/drawing/2014/main" id="{83A24CE5-90BA-4316-AA3D-D2C8FD2AB584}"/>
              </a:ext>
            </a:extLst>
          </p:cNvPr>
          <p:cNvCxnSpPr>
            <a:cxnSpLocks/>
            <a:stCxn id="60" idx="6"/>
          </p:cNvCxnSpPr>
          <p:nvPr/>
        </p:nvCxnSpPr>
        <p:spPr>
          <a:xfrm flipV="1">
            <a:off x="3683871" y="2412650"/>
            <a:ext cx="19900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5" name="Straight Arrow Connector 94">
            <a:extLst>
              <a:ext uri="{FF2B5EF4-FFF2-40B4-BE49-F238E27FC236}">
                <a16:creationId xmlns:a16="http://schemas.microsoft.com/office/drawing/2014/main" id="{AA34FBAF-5585-4684-9BD1-E3387E7F5B17}"/>
              </a:ext>
            </a:extLst>
          </p:cNvPr>
          <p:cNvCxnSpPr>
            <a:cxnSpLocks/>
          </p:cNvCxnSpPr>
          <p:nvPr/>
        </p:nvCxnSpPr>
        <p:spPr>
          <a:xfrm flipV="1">
            <a:off x="457200" y="2422581"/>
            <a:ext cx="137237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6" name="Oval 95">
            <a:extLst>
              <a:ext uri="{FF2B5EF4-FFF2-40B4-BE49-F238E27FC236}">
                <a16:creationId xmlns:a16="http://schemas.microsoft.com/office/drawing/2014/main" id="{80C76DA1-281E-4837-9AF3-F6B6DF46C54E}"/>
              </a:ext>
            </a:extLst>
          </p:cNvPr>
          <p:cNvSpPr/>
          <p:nvPr/>
        </p:nvSpPr>
        <p:spPr>
          <a:xfrm>
            <a:off x="6609066" y="2169735"/>
            <a:ext cx="632159" cy="505691"/>
          </a:xfrm>
          <a:prstGeom prst="ellipse">
            <a:avLst/>
          </a:prstGeom>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US" sz="1800" dirty="0">
                <a:sym typeface="Symbol" panose="05050102010706020507" pitchFamily="18" charset="2"/>
              </a:rPr>
              <a:t></a:t>
            </a:r>
            <a:r>
              <a:rPr lang="en-US" sz="1800" dirty="0"/>
              <a:t>P</a:t>
            </a:r>
            <a:endParaRPr lang="en-US" dirty="0"/>
          </a:p>
        </p:txBody>
      </p:sp>
      <p:grpSp>
        <p:nvGrpSpPr>
          <p:cNvPr id="97" name="Group 96">
            <a:extLst>
              <a:ext uri="{FF2B5EF4-FFF2-40B4-BE49-F238E27FC236}">
                <a16:creationId xmlns:a16="http://schemas.microsoft.com/office/drawing/2014/main" id="{6AD9B87F-1026-4B53-9DC1-6B39F9F6DEE4}"/>
              </a:ext>
            </a:extLst>
          </p:cNvPr>
          <p:cNvGrpSpPr/>
          <p:nvPr/>
        </p:nvGrpSpPr>
        <p:grpSpPr>
          <a:xfrm>
            <a:off x="5444105" y="2289808"/>
            <a:ext cx="840187" cy="266700"/>
            <a:chOff x="885825" y="3028950"/>
            <a:chExt cx="781050" cy="266700"/>
          </a:xfrm>
        </p:grpSpPr>
        <p:cxnSp>
          <p:nvCxnSpPr>
            <p:cNvPr id="98" name="Straight Connector 97">
              <a:extLst>
                <a:ext uri="{FF2B5EF4-FFF2-40B4-BE49-F238E27FC236}">
                  <a16:creationId xmlns:a16="http://schemas.microsoft.com/office/drawing/2014/main" id="{144C14B9-CEE1-4DD6-822A-C7F5EFC4497F}"/>
                </a:ext>
              </a:extLst>
            </p:cNvPr>
            <p:cNvCxnSpPr/>
            <p:nvPr/>
          </p:nvCxnSpPr>
          <p:spPr>
            <a:xfrm>
              <a:off x="885825" y="3028950"/>
              <a:ext cx="781050" cy="0"/>
            </a:xfrm>
            <a:prstGeom prst="line">
              <a:avLst/>
            </a:prstGeom>
          </p:spPr>
          <p:style>
            <a:lnRef idx="1">
              <a:schemeClr val="dk1"/>
            </a:lnRef>
            <a:fillRef idx="0">
              <a:schemeClr val="dk1"/>
            </a:fillRef>
            <a:effectRef idx="0">
              <a:schemeClr val="dk1"/>
            </a:effectRef>
            <a:fontRef idx="minor">
              <a:schemeClr val="tx1"/>
            </a:fontRef>
          </p:style>
        </p:cxnSp>
        <p:cxnSp>
          <p:nvCxnSpPr>
            <p:cNvPr id="99" name="Straight Connector 98">
              <a:extLst>
                <a:ext uri="{FF2B5EF4-FFF2-40B4-BE49-F238E27FC236}">
                  <a16:creationId xmlns:a16="http://schemas.microsoft.com/office/drawing/2014/main" id="{45F98027-D779-48BB-9C47-50AC4E767742}"/>
                </a:ext>
              </a:extLst>
            </p:cNvPr>
            <p:cNvCxnSpPr/>
            <p:nvPr/>
          </p:nvCxnSpPr>
          <p:spPr>
            <a:xfrm>
              <a:off x="885825" y="3295650"/>
              <a:ext cx="781050" cy="0"/>
            </a:xfrm>
            <a:prstGeom prst="line">
              <a:avLst/>
            </a:prstGeom>
          </p:spPr>
          <p:style>
            <a:lnRef idx="1">
              <a:schemeClr val="dk1"/>
            </a:lnRef>
            <a:fillRef idx="0">
              <a:schemeClr val="dk1"/>
            </a:fillRef>
            <a:effectRef idx="0">
              <a:schemeClr val="dk1"/>
            </a:effectRef>
            <a:fontRef idx="minor">
              <a:schemeClr val="tx1"/>
            </a:fontRef>
          </p:style>
        </p:cxnSp>
        <p:cxnSp>
          <p:nvCxnSpPr>
            <p:cNvPr id="100" name="Straight Connector 99">
              <a:extLst>
                <a:ext uri="{FF2B5EF4-FFF2-40B4-BE49-F238E27FC236}">
                  <a16:creationId xmlns:a16="http://schemas.microsoft.com/office/drawing/2014/main" id="{9D755FCC-CE36-4B2E-8BEC-3BD9189F3BFC}"/>
                </a:ext>
              </a:extLst>
            </p:cNvPr>
            <p:cNvCxnSpPr>
              <a:cxnSpLocks/>
            </p:cNvCxnSpPr>
            <p:nvPr/>
          </p:nvCxnSpPr>
          <p:spPr>
            <a:xfrm>
              <a:off x="1666875" y="3028950"/>
              <a:ext cx="0" cy="266700"/>
            </a:xfrm>
            <a:prstGeom prst="line">
              <a:avLst/>
            </a:prstGeom>
          </p:spPr>
          <p:style>
            <a:lnRef idx="1">
              <a:schemeClr val="dk1"/>
            </a:lnRef>
            <a:fillRef idx="0">
              <a:schemeClr val="dk1"/>
            </a:fillRef>
            <a:effectRef idx="0">
              <a:schemeClr val="dk1"/>
            </a:effectRef>
            <a:fontRef idx="minor">
              <a:schemeClr val="tx1"/>
            </a:fontRef>
          </p:style>
        </p:cxnSp>
        <p:cxnSp>
          <p:nvCxnSpPr>
            <p:cNvPr id="101" name="Straight Connector 100">
              <a:extLst>
                <a:ext uri="{FF2B5EF4-FFF2-40B4-BE49-F238E27FC236}">
                  <a16:creationId xmlns:a16="http://schemas.microsoft.com/office/drawing/2014/main" id="{61B53145-921F-4602-A76E-6F41BB5E6B5C}"/>
                </a:ext>
              </a:extLst>
            </p:cNvPr>
            <p:cNvCxnSpPr>
              <a:cxnSpLocks/>
            </p:cNvCxnSpPr>
            <p:nvPr/>
          </p:nvCxnSpPr>
          <p:spPr>
            <a:xfrm>
              <a:off x="1495425" y="3028950"/>
              <a:ext cx="0" cy="266700"/>
            </a:xfrm>
            <a:prstGeom prst="line">
              <a:avLst/>
            </a:prstGeom>
          </p:spPr>
          <p:style>
            <a:lnRef idx="1">
              <a:schemeClr val="dk1"/>
            </a:lnRef>
            <a:fillRef idx="0">
              <a:schemeClr val="dk1"/>
            </a:fillRef>
            <a:effectRef idx="0">
              <a:schemeClr val="dk1"/>
            </a:effectRef>
            <a:fontRef idx="minor">
              <a:schemeClr val="tx1"/>
            </a:fontRef>
          </p:style>
        </p:cxnSp>
        <p:cxnSp>
          <p:nvCxnSpPr>
            <p:cNvPr id="102" name="Straight Connector 101">
              <a:extLst>
                <a:ext uri="{FF2B5EF4-FFF2-40B4-BE49-F238E27FC236}">
                  <a16:creationId xmlns:a16="http://schemas.microsoft.com/office/drawing/2014/main" id="{EB632427-6F0B-4FDE-9A4A-81871F61C210}"/>
                </a:ext>
              </a:extLst>
            </p:cNvPr>
            <p:cNvCxnSpPr>
              <a:cxnSpLocks/>
            </p:cNvCxnSpPr>
            <p:nvPr/>
          </p:nvCxnSpPr>
          <p:spPr>
            <a:xfrm>
              <a:off x="1314450" y="3028950"/>
              <a:ext cx="0" cy="266700"/>
            </a:xfrm>
            <a:prstGeom prst="line">
              <a:avLst/>
            </a:prstGeom>
          </p:spPr>
          <p:style>
            <a:lnRef idx="1">
              <a:schemeClr val="dk1"/>
            </a:lnRef>
            <a:fillRef idx="0">
              <a:schemeClr val="dk1"/>
            </a:fillRef>
            <a:effectRef idx="0">
              <a:schemeClr val="dk1"/>
            </a:effectRef>
            <a:fontRef idx="minor">
              <a:schemeClr val="tx1"/>
            </a:fontRef>
          </p:style>
        </p:cxnSp>
        <p:cxnSp>
          <p:nvCxnSpPr>
            <p:cNvPr id="103" name="Straight Connector 102">
              <a:extLst>
                <a:ext uri="{FF2B5EF4-FFF2-40B4-BE49-F238E27FC236}">
                  <a16:creationId xmlns:a16="http://schemas.microsoft.com/office/drawing/2014/main" id="{E7D3A4B9-38B8-4530-9503-FB3C77191D48}"/>
                </a:ext>
              </a:extLst>
            </p:cNvPr>
            <p:cNvCxnSpPr>
              <a:cxnSpLocks/>
            </p:cNvCxnSpPr>
            <p:nvPr/>
          </p:nvCxnSpPr>
          <p:spPr>
            <a:xfrm>
              <a:off x="1143000" y="3028950"/>
              <a:ext cx="0" cy="266700"/>
            </a:xfrm>
            <a:prstGeom prst="line">
              <a:avLst/>
            </a:prstGeom>
          </p:spPr>
          <p:style>
            <a:lnRef idx="1">
              <a:schemeClr val="dk1"/>
            </a:lnRef>
            <a:fillRef idx="0">
              <a:schemeClr val="dk1"/>
            </a:fillRef>
            <a:effectRef idx="0">
              <a:schemeClr val="dk1"/>
            </a:effectRef>
            <a:fontRef idx="minor">
              <a:schemeClr val="tx1"/>
            </a:fontRef>
          </p:style>
        </p:cxnSp>
      </p:grpSp>
      <p:cxnSp>
        <p:nvCxnSpPr>
          <p:cNvPr id="104" name="Straight Arrow Connector 103">
            <a:extLst>
              <a:ext uri="{FF2B5EF4-FFF2-40B4-BE49-F238E27FC236}">
                <a16:creationId xmlns:a16="http://schemas.microsoft.com/office/drawing/2014/main" id="{F58E1888-F823-4858-8EB7-D9BF01DFBD46}"/>
              </a:ext>
            </a:extLst>
          </p:cNvPr>
          <p:cNvCxnSpPr>
            <a:cxnSpLocks/>
            <a:endCxn id="96" idx="2"/>
          </p:cNvCxnSpPr>
          <p:nvPr/>
        </p:nvCxnSpPr>
        <p:spPr>
          <a:xfrm>
            <a:off x="6294539" y="2409766"/>
            <a:ext cx="31452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5" name="Straight Arrow Connector 104">
            <a:extLst>
              <a:ext uri="{FF2B5EF4-FFF2-40B4-BE49-F238E27FC236}">
                <a16:creationId xmlns:a16="http://schemas.microsoft.com/office/drawing/2014/main" id="{95D17C0A-5BBA-494A-9E23-846EC1F3096E}"/>
              </a:ext>
            </a:extLst>
          </p:cNvPr>
          <p:cNvCxnSpPr>
            <a:cxnSpLocks/>
            <a:stCxn id="96" idx="6"/>
          </p:cNvCxnSpPr>
          <p:nvPr/>
        </p:nvCxnSpPr>
        <p:spPr>
          <a:xfrm flipV="1">
            <a:off x="7241225" y="2402150"/>
            <a:ext cx="143287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106" name="Group 105">
            <a:extLst>
              <a:ext uri="{FF2B5EF4-FFF2-40B4-BE49-F238E27FC236}">
                <a16:creationId xmlns:a16="http://schemas.microsoft.com/office/drawing/2014/main" id="{9E9B8B93-4DFD-49DB-9BBA-D3A488BF5B56}"/>
              </a:ext>
            </a:extLst>
          </p:cNvPr>
          <p:cNvGrpSpPr/>
          <p:nvPr/>
        </p:nvGrpSpPr>
        <p:grpSpPr>
          <a:xfrm flipV="1">
            <a:off x="1146717" y="2438938"/>
            <a:ext cx="3119482" cy="754297"/>
            <a:chOff x="4426735" y="2077747"/>
            <a:chExt cx="2163595" cy="446434"/>
          </a:xfrm>
        </p:grpSpPr>
        <p:cxnSp>
          <p:nvCxnSpPr>
            <p:cNvPr id="107" name="Straight Connector 106">
              <a:extLst>
                <a:ext uri="{FF2B5EF4-FFF2-40B4-BE49-F238E27FC236}">
                  <a16:creationId xmlns:a16="http://schemas.microsoft.com/office/drawing/2014/main" id="{A24A2F15-2630-4B56-982E-FD1D675D31F0}"/>
                </a:ext>
              </a:extLst>
            </p:cNvPr>
            <p:cNvCxnSpPr>
              <a:cxnSpLocks/>
            </p:cNvCxnSpPr>
            <p:nvPr/>
          </p:nvCxnSpPr>
          <p:spPr>
            <a:xfrm flipV="1">
              <a:off x="4426735" y="2077747"/>
              <a:ext cx="0" cy="446434"/>
            </a:xfrm>
            <a:prstGeom prst="line">
              <a:avLst/>
            </a:prstGeom>
            <a:ln>
              <a:headEnd type="triangle" w="med" len="med"/>
              <a:tailEnd type="none" w="med" len="med"/>
            </a:ln>
          </p:spPr>
          <p:style>
            <a:lnRef idx="1">
              <a:schemeClr val="dk1"/>
            </a:lnRef>
            <a:fillRef idx="0">
              <a:schemeClr val="dk1"/>
            </a:fillRef>
            <a:effectRef idx="0">
              <a:schemeClr val="dk1"/>
            </a:effectRef>
            <a:fontRef idx="minor">
              <a:schemeClr val="tx1"/>
            </a:fontRef>
          </p:style>
        </p:cxnSp>
        <p:cxnSp>
          <p:nvCxnSpPr>
            <p:cNvPr id="108" name="Straight Connector 107">
              <a:extLst>
                <a:ext uri="{FF2B5EF4-FFF2-40B4-BE49-F238E27FC236}">
                  <a16:creationId xmlns:a16="http://schemas.microsoft.com/office/drawing/2014/main" id="{4F9DC496-D655-4099-9135-0B70CF0CE2B5}"/>
                </a:ext>
              </a:extLst>
            </p:cNvPr>
            <p:cNvCxnSpPr/>
            <p:nvPr/>
          </p:nvCxnSpPr>
          <p:spPr>
            <a:xfrm>
              <a:off x="4426735" y="2082567"/>
              <a:ext cx="2163595" cy="0"/>
            </a:xfrm>
            <a:prstGeom prst="line">
              <a:avLst/>
            </a:prstGeom>
          </p:spPr>
          <p:style>
            <a:lnRef idx="1">
              <a:schemeClr val="dk1"/>
            </a:lnRef>
            <a:fillRef idx="0">
              <a:schemeClr val="dk1"/>
            </a:fillRef>
            <a:effectRef idx="0">
              <a:schemeClr val="dk1"/>
            </a:effectRef>
            <a:fontRef idx="minor">
              <a:schemeClr val="tx1"/>
            </a:fontRef>
          </p:style>
        </p:cxnSp>
      </p:grpSp>
      <p:cxnSp>
        <p:nvCxnSpPr>
          <p:cNvPr id="109" name="Straight Connector 108">
            <a:extLst>
              <a:ext uri="{FF2B5EF4-FFF2-40B4-BE49-F238E27FC236}">
                <a16:creationId xmlns:a16="http://schemas.microsoft.com/office/drawing/2014/main" id="{9685502B-578F-4C1C-A4A8-81FDF7EA8A1F}"/>
              </a:ext>
            </a:extLst>
          </p:cNvPr>
          <p:cNvCxnSpPr>
            <a:cxnSpLocks/>
          </p:cNvCxnSpPr>
          <p:nvPr/>
        </p:nvCxnSpPr>
        <p:spPr>
          <a:xfrm flipV="1">
            <a:off x="4266199" y="2416230"/>
            <a:ext cx="0" cy="1280160"/>
          </a:xfrm>
          <a:prstGeom prst="line">
            <a:avLst/>
          </a:prstGeom>
          <a:ln>
            <a:headEnd type="triangle" w="med" len="med"/>
            <a:tailEnd type="none" w="med" len="med"/>
          </a:ln>
        </p:spPr>
        <p:style>
          <a:lnRef idx="1">
            <a:schemeClr val="dk1"/>
          </a:lnRef>
          <a:fillRef idx="0">
            <a:schemeClr val="dk1"/>
          </a:fillRef>
          <a:effectRef idx="0">
            <a:schemeClr val="dk1"/>
          </a:effectRef>
          <a:fontRef idx="minor">
            <a:schemeClr val="tx1"/>
          </a:fontRef>
        </p:style>
      </p:cxnSp>
      <p:cxnSp>
        <p:nvCxnSpPr>
          <p:cNvPr id="110" name="Straight Connector 109">
            <a:extLst>
              <a:ext uri="{FF2B5EF4-FFF2-40B4-BE49-F238E27FC236}">
                <a16:creationId xmlns:a16="http://schemas.microsoft.com/office/drawing/2014/main" id="{010C6601-580D-4CEB-A3BC-A96A8FDAC718}"/>
              </a:ext>
            </a:extLst>
          </p:cNvPr>
          <p:cNvCxnSpPr>
            <a:cxnSpLocks/>
          </p:cNvCxnSpPr>
          <p:nvPr/>
        </p:nvCxnSpPr>
        <p:spPr>
          <a:xfrm>
            <a:off x="4774715" y="2422580"/>
            <a:ext cx="0" cy="1280160"/>
          </a:xfrm>
          <a:prstGeom prst="line">
            <a:avLst/>
          </a:prstGeom>
          <a:ln>
            <a:headEnd type="triangle" w="med" len="med"/>
            <a:tailEnd type="none" w="med" len="med"/>
          </a:ln>
        </p:spPr>
        <p:style>
          <a:lnRef idx="1">
            <a:schemeClr val="dk1"/>
          </a:lnRef>
          <a:fillRef idx="0">
            <a:schemeClr val="dk1"/>
          </a:fillRef>
          <a:effectRef idx="0">
            <a:schemeClr val="dk1"/>
          </a:effectRef>
          <a:fontRef idx="minor">
            <a:schemeClr val="tx1"/>
          </a:fontRef>
        </p:style>
      </p:cxnSp>
      <p:grpSp>
        <p:nvGrpSpPr>
          <p:cNvPr id="111" name="Group 110">
            <a:extLst>
              <a:ext uri="{FF2B5EF4-FFF2-40B4-BE49-F238E27FC236}">
                <a16:creationId xmlns:a16="http://schemas.microsoft.com/office/drawing/2014/main" id="{9DDC2A40-C2D3-4BE8-AF10-F96250DA34C9}"/>
              </a:ext>
            </a:extLst>
          </p:cNvPr>
          <p:cNvGrpSpPr/>
          <p:nvPr/>
        </p:nvGrpSpPr>
        <p:grpSpPr>
          <a:xfrm>
            <a:off x="4927600" y="1640209"/>
            <a:ext cx="2454274" cy="768090"/>
            <a:chOff x="4426735" y="2077747"/>
            <a:chExt cx="2163595" cy="452585"/>
          </a:xfrm>
        </p:grpSpPr>
        <p:cxnSp>
          <p:nvCxnSpPr>
            <p:cNvPr id="112" name="Straight Connector 111">
              <a:extLst>
                <a:ext uri="{FF2B5EF4-FFF2-40B4-BE49-F238E27FC236}">
                  <a16:creationId xmlns:a16="http://schemas.microsoft.com/office/drawing/2014/main" id="{64931654-3794-4831-B7E8-72684A176491}"/>
                </a:ext>
              </a:extLst>
            </p:cNvPr>
            <p:cNvCxnSpPr>
              <a:cxnSpLocks/>
            </p:cNvCxnSpPr>
            <p:nvPr/>
          </p:nvCxnSpPr>
          <p:spPr>
            <a:xfrm flipV="1">
              <a:off x="4426735" y="2077747"/>
              <a:ext cx="0" cy="446434"/>
            </a:xfrm>
            <a:prstGeom prst="line">
              <a:avLst/>
            </a:prstGeom>
            <a:ln>
              <a:headEnd type="triangle" w="med" len="med"/>
              <a:tailEnd type="none" w="med" len="med"/>
            </a:ln>
          </p:spPr>
          <p:style>
            <a:lnRef idx="1">
              <a:schemeClr val="dk1"/>
            </a:lnRef>
            <a:fillRef idx="0">
              <a:schemeClr val="dk1"/>
            </a:fillRef>
            <a:effectRef idx="0">
              <a:schemeClr val="dk1"/>
            </a:effectRef>
            <a:fontRef idx="minor">
              <a:schemeClr val="tx1"/>
            </a:fontRef>
          </p:style>
        </p:cxnSp>
        <p:cxnSp>
          <p:nvCxnSpPr>
            <p:cNvPr id="113" name="Straight Connector 112">
              <a:extLst>
                <a:ext uri="{FF2B5EF4-FFF2-40B4-BE49-F238E27FC236}">
                  <a16:creationId xmlns:a16="http://schemas.microsoft.com/office/drawing/2014/main" id="{0CCA8848-F380-4D08-8E1C-5071232B1848}"/>
                </a:ext>
              </a:extLst>
            </p:cNvPr>
            <p:cNvCxnSpPr/>
            <p:nvPr/>
          </p:nvCxnSpPr>
          <p:spPr>
            <a:xfrm>
              <a:off x="4426735" y="2082567"/>
              <a:ext cx="2163595" cy="0"/>
            </a:xfrm>
            <a:prstGeom prst="line">
              <a:avLst/>
            </a:prstGeom>
          </p:spPr>
          <p:style>
            <a:lnRef idx="1">
              <a:schemeClr val="dk1"/>
            </a:lnRef>
            <a:fillRef idx="0">
              <a:schemeClr val="dk1"/>
            </a:fillRef>
            <a:effectRef idx="0">
              <a:schemeClr val="dk1"/>
            </a:effectRef>
            <a:fontRef idx="minor">
              <a:schemeClr val="tx1"/>
            </a:fontRef>
          </p:style>
        </p:cxnSp>
        <p:cxnSp>
          <p:nvCxnSpPr>
            <p:cNvPr id="114" name="Straight Connector 113">
              <a:extLst>
                <a:ext uri="{FF2B5EF4-FFF2-40B4-BE49-F238E27FC236}">
                  <a16:creationId xmlns:a16="http://schemas.microsoft.com/office/drawing/2014/main" id="{066A3443-40F5-4E76-A83F-6F23C1FB25AA}"/>
                </a:ext>
              </a:extLst>
            </p:cNvPr>
            <p:cNvCxnSpPr>
              <a:cxnSpLocks/>
            </p:cNvCxnSpPr>
            <p:nvPr/>
          </p:nvCxnSpPr>
          <p:spPr>
            <a:xfrm flipV="1">
              <a:off x="6590330" y="2083898"/>
              <a:ext cx="0" cy="446434"/>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115" name="Group 114">
            <a:extLst>
              <a:ext uri="{FF2B5EF4-FFF2-40B4-BE49-F238E27FC236}">
                <a16:creationId xmlns:a16="http://schemas.microsoft.com/office/drawing/2014/main" id="{128313C3-F768-4FB5-B8D6-7568A476D01D}"/>
              </a:ext>
            </a:extLst>
          </p:cNvPr>
          <p:cNvGrpSpPr/>
          <p:nvPr/>
        </p:nvGrpSpPr>
        <p:grpSpPr>
          <a:xfrm>
            <a:off x="1033411" y="1307485"/>
            <a:ext cx="6929486" cy="1105569"/>
            <a:chOff x="4426735" y="2077747"/>
            <a:chExt cx="2163595" cy="447675"/>
          </a:xfrm>
        </p:grpSpPr>
        <p:cxnSp>
          <p:nvCxnSpPr>
            <p:cNvPr id="116" name="Straight Connector 115">
              <a:extLst>
                <a:ext uri="{FF2B5EF4-FFF2-40B4-BE49-F238E27FC236}">
                  <a16:creationId xmlns:a16="http://schemas.microsoft.com/office/drawing/2014/main" id="{5EC1D36A-656E-47DF-9CA7-8F05143B6A30}"/>
                </a:ext>
              </a:extLst>
            </p:cNvPr>
            <p:cNvCxnSpPr>
              <a:cxnSpLocks/>
            </p:cNvCxnSpPr>
            <p:nvPr/>
          </p:nvCxnSpPr>
          <p:spPr>
            <a:xfrm flipV="1">
              <a:off x="4426735" y="2077747"/>
              <a:ext cx="0" cy="446434"/>
            </a:xfrm>
            <a:prstGeom prst="line">
              <a:avLst/>
            </a:prstGeom>
            <a:ln>
              <a:headEnd type="triangle" w="med" len="med"/>
              <a:tailEnd type="none" w="med" len="med"/>
            </a:ln>
          </p:spPr>
          <p:style>
            <a:lnRef idx="1">
              <a:schemeClr val="dk1"/>
            </a:lnRef>
            <a:fillRef idx="0">
              <a:schemeClr val="dk1"/>
            </a:fillRef>
            <a:effectRef idx="0">
              <a:schemeClr val="dk1"/>
            </a:effectRef>
            <a:fontRef idx="minor">
              <a:schemeClr val="tx1"/>
            </a:fontRef>
          </p:style>
        </p:cxnSp>
        <p:cxnSp>
          <p:nvCxnSpPr>
            <p:cNvPr id="117" name="Straight Connector 116">
              <a:extLst>
                <a:ext uri="{FF2B5EF4-FFF2-40B4-BE49-F238E27FC236}">
                  <a16:creationId xmlns:a16="http://schemas.microsoft.com/office/drawing/2014/main" id="{4C464FE1-66C9-4EFC-A693-E75C0F0A104E}"/>
                </a:ext>
              </a:extLst>
            </p:cNvPr>
            <p:cNvCxnSpPr/>
            <p:nvPr/>
          </p:nvCxnSpPr>
          <p:spPr>
            <a:xfrm>
              <a:off x="4426735" y="2082567"/>
              <a:ext cx="2163595" cy="0"/>
            </a:xfrm>
            <a:prstGeom prst="line">
              <a:avLst/>
            </a:prstGeom>
          </p:spPr>
          <p:style>
            <a:lnRef idx="1">
              <a:schemeClr val="dk1"/>
            </a:lnRef>
            <a:fillRef idx="0">
              <a:schemeClr val="dk1"/>
            </a:fillRef>
            <a:effectRef idx="0">
              <a:schemeClr val="dk1"/>
            </a:effectRef>
            <a:fontRef idx="minor">
              <a:schemeClr val="tx1"/>
            </a:fontRef>
          </p:style>
        </p:cxnSp>
        <p:cxnSp>
          <p:nvCxnSpPr>
            <p:cNvPr id="118" name="Straight Connector 117">
              <a:extLst>
                <a:ext uri="{FF2B5EF4-FFF2-40B4-BE49-F238E27FC236}">
                  <a16:creationId xmlns:a16="http://schemas.microsoft.com/office/drawing/2014/main" id="{0D8452F5-A0E6-46B7-B27C-EA9D102C2248}"/>
                </a:ext>
              </a:extLst>
            </p:cNvPr>
            <p:cNvCxnSpPr>
              <a:cxnSpLocks/>
            </p:cNvCxnSpPr>
            <p:nvPr/>
          </p:nvCxnSpPr>
          <p:spPr>
            <a:xfrm flipV="1">
              <a:off x="6590330" y="2078988"/>
              <a:ext cx="0" cy="446434"/>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grpSp>
      <p:sp>
        <p:nvSpPr>
          <p:cNvPr id="119" name="Oval 118">
            <a:extLst>
              <a:ext uri="{FF2B5EF4-FFF2-40B4-BE49-F238E27FC236}">
                <a16:creationId xmlns:a16="http://schemas.microsoft.com/office/drawing/2014/main" id="{250BDADA-C159-4C4A-9864-8EA9DB4F0B65}"/>
              </a:ext>
            </a:extLst>
          </p:cNvPr>
          <p:cNvSpPr/>
          <p:nvPr/>
        </p:nvSpPr>
        <p:spPr>
          <a:xfrm>
            <a:off x="382464" y="1998285"/>
            <a:ext cx="650946" cy="505691"/>
          </a:xfrm>
          <a:prstGeom prst="ellipse">
            <a:avLst/>
          </a:prstGeom>
          <a:noFill/>
          <a:ln>
            <a:noFill/>
          </a:ln>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US" sz="2000" dirty="0"/>
              <a:t>10</a:t>
            </a:r>
          </a:p>
        </p:txBody>
      </p:sp>
      <p:sp>
        <p:nvSpPr>
          <p:cNvPr id="120" name="Oval 119">
            <a:extLst>
              <a:ext uri="{FF2B5EF4-FFF2-40B4-BE49-F238E27FC236}">
                <a16:creationId xmlns:a16="http://schemas.microsoft.com/office/drawing/2014/main" id="{FAF7651F-94B0-4C70-A5DF-35F604B30FD4}"/>
              </a:ext>
            </a:extLst>
          </p:cNvPr>
          <p:cNvSpPr/>
          <p:nvPr/>
        </p:nvSpPr>
        <p:spPr>
          <a:xfrm>
            <a:off x="4602127" y="3176911"/>
            <a:ext cx="650946" cy="505691"/>
          </a:xfrm>
          <a:prstGeom prst="ellipse">
            <a:avLst/>
          </a:prstGeom>
          <a:noFill/>
          <a:ln>
            <a:noFill/>
          </a:ln>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US" sz="2000" dirty="0"/>
              <a:t>6</a:t>
            </a:r>
          </a:p>
        </p:txBody>
      </p:sp>
      <p:sp>
        <p:nvSpPr>
          <p:cNvPr id="121" name="Oval 120">
            <a:extLst>
              <a:ext uri="{FF2B5EF4-FFF2-40B4-BE49-F238E27FC236}">
                <a16:creationId xmlns:a16="http://schemas.microsoft.com/office/drawing/2014/main" id="{0011E6C2-5802-48C6-84C8-DC515BB1013A}"/>
              </a:ext>
            </a:extLst>
          </p:cNvPr>
          <p:cNvSpPr/>
          <p:nvPr/>
        </p:nvSpPr>
        <p:spPr>
          <a:xfrm>
            <a:off x="4164901" y="1977476"/>
            <a:ext cx="650946" cy="505691"/>
          </a:xfrm>
          <a:prstGeom prst="ellipse">
            <a:avLst/>
          </a:prstGeom>
          <a:noFill/>
          <a:ln>
            <a:noFill/>
          </a:ln>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US" sz="2000" dirty="0"/>
              <a:t>0.8</a:t>
            </a:r>
          </a:p>
        </p:txBody>
      </p:sp>
      <p:sp>
        <p:nvSpPr>
          <p:cNvPr id="122" name="Oval 121">
            <a:extLst>
              <a:ext uri="{FF2B5EF4-FFF2-40B4-BE49-F238E27FC236}">
                <a16:creationId xmlns:a16="http://schemas.microsoft.com/office/drawing/2014/main" id="{549A84B4-18B3-4818-A9B4-802E0175DD46}"/>
              </a:ext>
            </a:extLst>
          </p:cNvPr>
          <p:cNvSpPr/>
          <p:nvPr/>
        </p:nvSpPr>
        <p:spPr>
          <a:xfrm>
            <a:off x="3357834" y="3033449"/>
            <a:ext cx="650946" cy="505691"/>
          </a:xfrm>
          <a:prstGeom prst="ellipse">
            <a:avLst/>
          </a:prstGeom>
          <a:noFill/>
          <a:ln>
            <a:noFill/>
          </a:ln>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US" sz="2000" dirty="0"/>
              <a:t>0.1</a:t>
            </a:r>
          </a:p>
        </p:txBody>
      </p:sp>
      <p:sp>
        <p:nvSpPr>
          <p:cNvPr id="123" name="Oval 122">
            <a:extLst>
              <a:ext uri="{FF2B5EF4-FFF2-40B4-BE49-F238E27FC236}">
                <a16:creationId xmlns:a16="http://schemas.microsoft.com/office/drawing/2014/main" id="{F76868B0-91EB-46D2-9E2E-4248ADE1AE6F}"/>
              </a:ext>
            </a:extLst>
          </p:cNvPr>
          <p:cNvSpPr/>
          <p:nvPr/>
        </p:nvSpPr>
        <p:spPr>
          <a:xfrm>
            <a:off x="6734544" y="1591655"/>
            <a:ext cx="820932" cy="505691"/>
          </a:xfrm>
          <a:prstGeom prst="ellipse">
            <a:avLst/>
          </a:prstGeom>
          <a:noFill/>
          <a:ln>
            <a:noFill/>
          </a:ln>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US" sz="2000" dirty="0"/>
              <a:t>0.15</a:t>
            </a:r>
          </a:p>
        </p:txBody>
      </p:sp>
      <p:sp>
        <p:nvSpPr>
          <p:cNvPr id="124" name="Oval 123">
            <a:extLst>
              <a:ext uri="{FF2B5EF4-FFF2-40B4-BE49-F238E27FC236}">
                <a16:creationId xmlns:a16="http://schemas.microsoft.com/office/drawing/2014/main" id="{1FFBE8C9-D248-4A14-8B29-9BB74DC36377}"/>
              </a:ext>
            </a:extLst>
          </p:cNvPr>
          <p:cNvSpPr/>
          <p:nvPr/>
        </p:nvSpPr>
        <p:spPr>
          <a:xfrm>
            <a:off x="7881807" y="1703334"/>
            <a:ext cx="650946" cy="505691"/>
          </a:xfrm>
          <a:prstGeom prst="ellipse">
            <a:avLst/>
          </a:prstGeom>
          <a:noFill/>
          <a:ln>
            <a:noFill/>
          </a:ln>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US" sz="2000" dirty="0"/>
              <a:t>0.2</a:t>
            </a:r>
          </a:p>
        </p:txBody>
      </p:sp>
      <p:sp>
        <p:nvSpPr>
          <p:cNvPr id="125" name="TextBox 124">
            <a:extLst>
              <a:ext uri="{FF2B5EF4-FFF2-40B4-BE49-F238E27FC236}">
                <a16:creationId xmlns:a16="http://schemas.microsoft.com/office/drawing/2014/main" id="{CC89ACD6-B7F2-4187-BD2A-CE86D7022902}"/>
              </a:ext>
            </a:extLst>
          </p:cNvPr>
          <p:cNvSpPr txBox="1"/>
          <p:nvPr/>
        </p:nvSpPr>
        <p:spPr>
          <a:xfrm>
            <a:off x="1068272" y="1826852"/>
            <a:ext cx="973343" cy="461665"/>
          </a:xfrm>
          <a:prstGeom prst="rect">
            <a:avLst/>
          </a:prstGeom>
          <a:noFill/>
        </p:spPr>
        <p:txBody>
          <a:bodyPr wrap="none" rtlCol="0">
            <a:spAutoFit/>
          </a:bodyPr>
          <a:lstStyle/>
          <a:p>
            <a:r>
              <a:rPr lang="en-US" b="1" dirty="0">
                <a:solidFill>
                  <a:srgbClr val="FF0000"/>
                </a:solidFill>
                <a:sym typeface="Symbol" panose="05050102010706020507" pitchFamily="18" charset="2"/>
              </a:rPr>
              <a:t></a:t>
            </a:r>
            <a:r>
              <a:rPr lang="en-US" b="1" baseline="-25000" dirty="0">
                <a:solidFill>
                  <a:srgbClr val="FF0000"/>
                </a:solidFill>
                <a:sym typeface="Symbol" panose="05050102010706020507" pitchFamily="18" charset="2"/>
              </a:rPr>
              <a:t>1</a:t>
            </a:r>
            <a:r>
              <a:rPr lang="en-US" b="1" dirty="0">
                <a:solidFill>
                  <a:srgbClr val="FF0000"/>
                </a:solidFill>
                <a:sym typeface="Symbol" panose="05050102010706020507" pitchFamily="18" charset="2"/>
              </a:rPr>
              <a:t> =?</a:t>
            </a:r>
            <a:endParaRPr lang="en-US" dirty="0"/>
          </a:p>
        </p:txBody>
      </p:sp>
      <p:sp>
        <p:nvSpPr>
          <p:cNvPr id="126" name="TextBox 125">
            <a:extLst>
              <a:ext uri="{FF2B5EF4-FFF2-40B4-BE49-F238E27FC236}">
                <a16:creationId xmlns:a16="http://schemas.microsoft.com/office/drawing/2014/main" id="{D4E367B7-FBCA-4F80-AA54-56B2B4624275}"/>
              </a:ext>
            </a:extLst>
          </p:cNvPr>
          <p:cNvSpPr txBox="1"/>
          <p:nvPr/>
        </p:nvSpPr>
        <p:spPr>
          <a:xfrm>
            <a:off x="4936964" y="1852731"/>
            <a:ext cx="973343" cy="461665"/>
          </a:xfrm>
          <a:prstGeom prst="rect">
            <a:avLst/>
          </a:prstGeom>
          <a:noFill/>
        </p:spPr>
        <p:txBody>
          <a:bodyPr wrap="none" rtlCol="0">
            <a:spAutoFit/>
          </a:bodyPr>
          <a:lstStyle/>
          <a:p>
            <a:r>
              <a:rPr lang="en-US" b="1" dirty="0">
                <a:solidFill>
                  <a:srgbClr val="FF0000"/>
                </a:solidFill>
                <a:sym typeface="Symbol" panose="05050102010706020507" pitchFamily="18" charset="2"/>
              </a:rPr>
              <a:t></a:t>
            </a:r>
            <a:r>
              <a:rPr lang="en-US" b="1" baseline="-25000" dirty="0">
                <a:solidFill>
                  <a:srgbClr val="FF0000"/>
                </a:solidFill>
                <a:sym typeface="Symbol" panose="05050102010706020507" pitchFamily="18" charset="2"/>
              </a:rPr>
              <a:t>2</a:t>
            </a:r>
            <a:r>
              <a:rPr lang="en-US" b="1" dirty="0">
                <a:solidFill>
                  <a:srgbClr val="FF0000"/>
                </a:solidFill>
                <a:sym typeface="Symbol" panose="05050102010706020507" pitchFamily="18" charset="2"/>
              </a:rPr>
              <a:t> =?</a:t>
            </a:r>
            <a:endParaRPr lang="en-US" dirty="0"/>
          </a:p>
        </p:txBody>
      </p:sp>
      <p:sp>
        <p:nvSpPr>
          <p:cNvPr id="127" name="TextBox 126">
            <a:extLst>
              <a:ext uri="{FF2B5EF4-FFF2-40B4-BE49-F238E27FC236}">
                <a16:creationId xmlns:a16="http://schemas.microsoft.com/office/drawing/2014/main" id="{3FB6F42B-313E-443A-9C84-D7005B118D5B}"/>
              </a:ext>
            </a:extLst>
          </p:cNvPr>
          <p:cNvSpPr txBox="1"/>
          <p:nvPr/>
        </p:nvSpPr>
        <p:spPr>
          <a:xfrm>
            <a:off x="6712789" y="2575251"/>
            <a:ext cx="982961" cy="461665"/>
          </a:xfrm>
          <a:prstGeom prst="rect">
            <a:avLst/>
          </a:prstGeom>
          <a:noFill/>
        </p:spPr>
        <p:txBody>
          <a:bodyPr wrap="none" rtlCol="0">
            <a:spAutoFit/>
          </a:bodyPr>
          <a:lstStyle/>
          <a:p>
            <a:r>
              <a:rPr lang="en-US" b="1" dirty="0">
                <a:solidFill>
                  <a:srgbClr val="FF0000"/>
                </a:solidFill>
                <a:sym typeface="Symbol" panose="05050102010706020507" pitchFamily="18" charset="2"/>
              </a:rPr>
              <a:t></a:t>
            </a:r>
            <a:r>
              <a:rPr lang="en-US" b="1" baseline="-25000" dirty="0">
                <a:solidFill>
                  <a:srgbClr val="FF0000"/>
                </a:solidFill>
                <a:sym typeface="Symbol" panose="05050102010706020507" pitchFamily="18" charset="2"/>
              </a:rPr>
              <a:t>2</a:t>
            </a:r>
            <a:r>
              <a:rPr lang="en-US" b="1" dirty="0">
                <a:solidFill>
                  <a:srgbClr val="FF0000"/>
                </a:solidFill>
                <a:sym typeface="Symbol" panose="05050102010706020507" pitchFamily="18" charset="2"/>
              </a:rPr>
              <a:t> =?</a:t>
            </a:r>
            <a:endParaRPr lang="en-US" dirty="0"/>
          </a:p>
        </p:txBody>
      </p:sp>
      <p:sp>
        <p:nvSpPr>
          <p:cNvPr id="128" name="TextBox 127">
            <a:extLst>
              <a:ext uri="{FF2B5EF4-FFF2-40B4-BE49-F238E27FC236}">
                <a16:creationId xmlns:a16="http://schemas.microsoft.com/office/drawing/2014/main" id="{BA634FDE-3C75-4AC3-8C44-2C3706C5C3BF}"/>
              </a:ext>
            </a:extLst>
          </p:cNvPr>
          <p:cNvSpPr txBox="1"/>
          <p:nvPr/>
        </p:nvSpPr>
        <p:spPr>
          <a:xfrm>
            <a:off x="3537865" y="2651672"/>
            <a:ext cx="982961" cy="461665"/>
          </a:xfrm>
          <a:prstGeom prst="rect">
            <a:avLst/>
          </a:prstGeom>
          <a:noFill/>
        </p:spPr>
        <p:txBody>
          <a:bodyPr wrap="none" rtlCol="0">
            <a:spAutoFit/>
          </a:bodyPr>
          <a:lstStyle/>
          <a:p>
            <a:r>
              <a:rPr lang="en-US" b="1" dirty="0">
                <a:solidFill>
                  <a:srgbClr val="FF0000"/>
                </a:solidFill>
                <a:sym typeface="Symbol" panose="05050102010706020507" pitchFamily="18" charset="2"/>
              </a:rPr>
              <a:t></a:t>
            </a:r>
            <a:r>
              <a:rPr lang="en-US" b="1" baseline="-25000" dirty="0">
                <a:solidFill>
                  <a:srgbClr val="FF0000"/>
                </a:solidFill>
                <a:sym typeface="Symbol" panose="05050102010706020507" pitchFamily="18" charset="2"/>
              </a:rPr>
              <a:t>1</a:t>
            </a:r>
            <a:r>
              <a:rPr lang="en-US" b="1" dirty="0">
                <a:solidFill>
                  <a:srgbClr val="FF0000"/>
                </a:solidFill>
                <a:sym typeface="Symbol" panose="05050102010706020507" pitchFamily="18" charset="2"/>
              </a:rPr>
              <a:t> =?</a:t>
            </a:r>
            <a:endParaRPr lang="en-US" dirty="0"/>
          </a:p>
        </p:txBody>
      </p:sp>
    </p:spTree>
    <p:extLst>
      <p:ext uri="{BB962C8B-B14F-4D97-AF65-F5344CB8AC3E}">
        <p14:creationId xmlns:p14="http://schemas.microsoft.com/office/powerpoint/2010/main" val="3380543907"/>
      </p:ext>
    </p:extLst>
  </p:cSld>
  <p:clrMapOvr>
    <a:masterClrMapping/>
  </p:clrMapOvr>
  <p:transition>
    <p:pull dir="d"/>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F63C75-A494-4FDF-802F-7510E655E3CA}"/>
              </a:ext>
            </a:extLst>
          </p:cNvPr>
          <p:cNvSpPr>
            <a:spLocks noGrp="1"/>
          </p:cNvSpPr>
          <p:nvPr>
            <p:ph type="title"/>
          </p:nvPr>
        </p:nvSpPr>
        <p:spPr/>
        <p:txBody>
          <a:bodyPr/>
          <a:lstStyle/>
          <a:p>
            <a:r>
              <a:rPr lang="en-US" dirty="0"/>
              <a:t>Closed Queuing Network</a:t>
            </a:r>
          </a:p>
        </p:txBody>
      </p:sp>
      <p:sp>
        <p:nvSpPr>
          <p:cNvPr id="3" name="Content Placeholder 2">
            <a:extLst>
              <a:ext uri="{FF2B5EF4-FFF2-40B4-BE49-F238E27FC236}">
                <a16:creationId xmlns:a16="http://schemas.microsoft.com/office/drawing/2014/main" id="{C319B7DE-F6E6-460A-AC3B-82FCDF5E0EDE}"/>
              </a:ext>
            </a:extLst>
          </p:cNvPr>
          <p:cNvSpPr>
            <a:spLocks noGrp="1"/>
          </p:cNvSpPr>
          <p:nvPr>
            <p:ph sz="quarter" idx="1"/>
          </p:nvPr>
        </p:nvSpPr>
        <p:spPr/>
        <p:txBody>
          <a:bodyPr/>
          <a:lstStyle/>
          <a:p>
            <a:r>
              <a:rPr lang="en-US" altLang="zh-CN" sz="2400" dirty="0">
                <a:ea typeface="宋体" panose="02010600030101010101" pitchFamily="2" charset="-122"/>
              </a:rPr>
              <a:t>Fixed population of jobs circulate continuously and never leave</a:t>
            </a:r>
          </a:p>
          <a:p>
            <a:pPr lvl="1"/>
            <a:r>
              <a:rPr lang="en-US" altLang="zh-CN" sz="2000" dirty="0">
                <a:ea typeface="宋体" panose="02010600030101010101" pitchFamily="2" charset="-122"/>
              </a:rPr>
              <a:t>No arrivals from outside and no departures from the network</a:t>
            </a:r>
          </a:p>
          <a:p>
            <a:r>
              <a:rPr lang="en-US" altLang="zh-CN" sz="2400" dirty="0">
                <a:ea typeface="宋体" panose="02010600030101010101" pitchFamily="2" charset="-122"/>
              </a:rPr>
              <a:t>Example: CPU job scheduling problem</a:t>
            </a:r>
          </a:p>
          <a:p>
            <a:r>
              <a:rPr lang="en-US" altLang="zh-CN" sz="2400" dirty="0">
                <a:ea typeface="宋体" panose="02010600030101010101" pitchFamily="2" charset="-122"/>
              </a:rPr>
              <a:t>Since the number of jobs in the system is always constant, the distribution of jobs at different servers cannot be independent.</a:t>
            </a:r>
          </a:p>
          <a:p>
            <a:endParaRPr lang="en-US" sz="900" dirty="0"/>
          </a:p>
          <a:p>
            <a:r>
              <a:rPr lang="en-US" sz="2400" dirty="0"/>
              <a:t>Simplest case, </a:t>
            </a:r>
            <a:r>
              <a:rPr lang="en-US" sz="2400" i="1" dirty="0"/>
              <a:t>K </a:t>
            </a:r>
            <a:r>
              <a:rPr lang="en-US" sz="2400" dirty="0"/>
              <a:t>customers circulating </a:t>
            </a:r>
          </a:p>
          <a:p>
            <a:pPr marL="0" indent="0">
              <a:buNone/>
            </a:pPr>
            <a:r>
              <a:rPr lang="en-US" sz="2400" dirty="0"/>
              <a:t>   among </a:t>
            </a:r>
            <a:r>
              <a:rPr lang="en-US" sz="2400" i="1" dirty="0"/>
              <a:t>m </a:t>
            </a:r>
            <a:r>
              <a:rPr lang="en-US" sz="2400" dirty="0"/>
              <a:t>queues</a:t>
            </a:r>
          </a:p>
          <a:p>
            <a:pPr lvl="1"/>
            <a:r>
              <a:rPr lang="en-US" sz="2000" dirty="0"/>
              <a:t>Each queue </a:t>
            </a:r>
            <a:r>
              <a:rPr lang="en-US" sz="2000" i="1" dirty="0" err="1"/>
              <a:t>i</a:t>
            </a:r>
            <a:r>
              <a:rPr lang="en-US" sz="2000" i="1" dirty="0"/>
              <a:t> </a:t>
            </a:r>
            <a:r>
              <a:rPr lang="en-US" sz="2000" dirty="0"/>
              <a:t>has a server with exponentially</a:t>
            </a:r>
          </a:p>
          <a:p>
            <a:pPr marL="274638" lvl="1" indent="0">
              <a:buNone/>
            </a:pPr>
            <a:r>
              <a:rPr lang="en-US" sz="2000" dirty="0"/>
              <a:t>    distributed service time </a:t>
            </a:r>
            <a:r>
              <a:rPr lang="en-US" sz="2000" dirty="0">
                <a:sym typeface="Symbol" panose="05050102010706020507" pitchFamily="18" charset="2"/>
              </a:rPr>
              <a:t></a:t>
            </a:r>
            <a:r>
              <a:rPr lang="en-US" sz="2000" i="1" baseline="-25000" dirty="0"/>
              <a:t>I</a:t>
            </a:r>
          </a:p>
          <a:p>
            <a:pPr lvl="1"/>
            <a:r>
              <a:rPr lang="en-US" sz="2000" dirty="0" err="1"/>
              <a:t>P</a:t>
            </a:r>
            <a:r>
              <a:rPr lang="en-US" sz="2000" baseline="-25000" dirty="0" err="1"/>
              <a:t>ij</a:t>
            </a:r>
            <a:r>
              <a:rPr lang="en-US" sz="2000" dirty="0"/>
              <a:t>  be the routing probability from Q</a:t>
            </a:r>
            <a:r>
              <a:rPr lang="en-US" sz="2000" baseline="-25000" dirty="0"/>
              <a:t>i</a:t>
            </a:r>
            <a:r>
              <a:rPr lang="en-US" sz="2000" dirty="0"/>
              <a:t> to </a:t>
            </a:r>
            <a:r>
              <a:rPr lang="en-US" sz="2000" dirty="0" err="1"/>
              <a:t>Q</a:t>
            </a:r>
            <a:r>
              <a:rPr lang="en-US" sz="2000" baseline="-25000" dirty="0" err="1"/>
              <a:t>m</a:t>
            </a:r>
            <a:r>
              <a:rPr lang="en-US" sz="2000" dirty="0"/>
              <a:t> </a:t>
            </a:r>
          </a:p>
          <a:p>
            <a:pPr lvl="1"/>
            <a:endParaRPr lang="en-US" sz="2000" dirty="0"/>
          </a:p>
          <a:p>
            <a:pPr lvl="1"/>
            <a:endParaRPr lang="en-US" sz="2000" dirty="0"/>
          </a:p>
          <a:p>
            <a:pPr lvl="1"/>
            <a:endParaRPr lang="en-US" sz="2000" dirty="0"/>
          </a:p>
        </p:txBody>
      </p:sp>
      <p:sp>
        <p:nvSpPr>
          <p:cNvPr id="4" name="Slide Number Placeholder 3">
            <a:extLst>
              <a:ext uri="{FF2B5EF4-FFF2-40B4-BE49-F238E27FC236}">
                <a16:creationId xmlns:a16="http://schemas.microsoft.com/office/drawing/2014/main" id="{96D048E0-1D87-406D-BF49-B34B2E67BA3F}"/>
              </a:ext>
            </a:extLst>
          </p:cNvPr>
          <p:cNvSpPr>
            <a:spLocks noGrp="1"/>
          </p:cNvSpPr>
          <p:nvPr>
            <p:ph type="sldNum" sz="quarter" idx="12"/>
          </p:nvPr>
        </p:nvSpPr>
        <p:spPr/>
        <p:txBody>
          <a:bodyPr/>
          <a:lstStyle/>
          <a:p>
            <a:pPr>
              <a:defRPr/>
            </a:pPr>
            <a:fld id="{F208343D-CA57-4FFD-885D-7C7C191369FA}" type="slidenum">
              <a:rPr lang="he-IL" altLang="en-US" smtClean="0"/>
              <a:pPr>
                <a:defRPr/>
              </a:pPr>
              <a:t>32</a:t>
            </a:fld>
            <a:endParaRPr lang="en-US" altLang="en-US"/>
          </a:p>
        </p:txBody>
      </p:sp>
      <p:pic>
        <p:nvPicPr>
          <p:cNvPr id="5" name="Picture 4"/>
          <p:cNvPicPr>
            <a:picLocks noChangeAspect="1"/>
          </p:cNvPicPr>
          <p:nvPr/>
        </p:nvPicPr>
        <p:blipFill>
          <a:blip r:embed="rId2"/>
          <a:stretch>
            <a:fillRect/>
          </a:stretch>
        </p:blipFill>
        <p:spPr>
          <a:xfrm>
            <a:off x="5859886" y="3158067"/>
            <a:ext cx="3284114" cy="3528387"/>
          </a:xfrm>
          <a:prstGeom prst="rect">
            <a:avLst/>
          </a:prstGeom>
        </p:spPr>
      </p:pic>
      <p:graphicFrame>
        <p:nvGraphicFramePr>
          <p:cNvPr id="6" name="Object 5"/>
          <p:cNvGraphicFramePr>
            <a:graphicFrameLocks noChangeAspect="1"/>
          </p:cNvGraphicFramePr>
          <p:nvPr>
            <p:extLst>
              <p:ext uri="{D42A27DB-BD31-4B8C-83A1-F6EECF244321}">
                <p14:modId xmlns:p14="http://schemas.microsoft.com/office/powerpoint/2010/main" val="2449760399"/>
              </p:ext>
            </p:extLst>
          </p:nvPr>
        </p:nvGraphicFramePr>
        <p:xfrm>
          <a:off x="1081673" y="5165775"/>
          <a:ext cx="3032512" cy="914982"/>
        </p:xfrm>
        <a:graphic>
          <a:graphicData uri="http://schemas.openxmlformats.org/presentationml/2006/ole">
            <mc:AlternateContent xmlns:mc="http://schemas.openxmlformats.org/markup-compatibility/2006">
              <mc:Choice xmlns:v="urn:schemas-microsoft-com:vml" Requires="v">
                <p:oleObj name="Equation" r:id="rId3" imgW="1473120" imgH="444240" progId="Equation.3">
                  <p:embed/>
                </p:oleObj>
              </mc:Choice>
              <mc:Fallback>
                <p:oleObj name="Equation" r:id="rId3" imgW="1473120" imgH="444240" progId="Equation.3">
                  <p:embed/>
                  <p:pic>
                    <p:nvPicPr>
                      <p:cNvPr id="0" name=""/>
                      <p:cNvPicPr/>
                      <p:nvPr/>
                    </p:nvPicPr>
                    <p:blipFill>
                      <a:blip r:embed="rId4"/>
                      <a:stretch>
                        <a:fillRect/>
                      </a:stretch>
                    </p:blipFill>
                    <p:spPr>
                      <a:xfrm>
                        <a:off x="1081673" y="5165775"/>
                        <a:ext cx="3032512" cy="914982"/>
                      </a:xfrm>
                      <a:prstGeom prst="rect">
                        <a:avLst/>
                      </a:prstGeom>
                    </p:spPr>
                  </p:pic>
                </p:oleObj>
              </mc:Fallback>
            </mc:AlternateContent>
          </a:graphicData>
        </a:graphic>
      </p:graphicFrame>
    </p:spTree>
    <p:extLst>
      <p:ext uri="{BB962C8B-B14F-4D97-AF65-F5344CB8AC3E}">
        <p14:creationId xmlns:p14="http://schemas.microsoft.com/office/powerpoint/2010/main" val="4281912157"/>
      </p:ext>
    </p:extLst>
  </p:cSld>
  <p:clrMapOvr>
    <a:masterClrMapping/>
  </p:clrMapOvr>
  <p:transition>
    <p:pull dir="d"/>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F63C75-A494-4FDF-802F-7510E655E3CA}"/>
              </a:ext>
            </a:extLst>
          </p:cNvPr>
          <p:cNvSpPr>
            <a:spLocks noGrp="1"/>
          </p:cNvSpPr>
          <p:nvPr>
            <p:ph type="title"/>
          </p:nvPr>
        </p:nvSpPr>
        <p:spPr/>
        <p:txBody>
          <a:bodyPr/>
          <a:lstStyle/>
          <a:p>
            <a:r>
              <a:rPr lang="en-US" dirty="0"/>
              <a:t>Closed Queuing Network</a:t>
            </a:r>
          </a:p>
        </p:txBody>
      </p:sp>
      <p:sp>
        <p:nvSpPr>
          <p:cNvPr id="3" name="Content Placeholder 2">
            <a:extLst>
              <a:ext uri="{FF2B5EF4-FFF2-40B4-BE49-F238E27FC236}">
                <a16:creationId xmlns:a16="http://schemas.microsoft.com/office/drawing/2014/main" id="{C319B7DE-F6E6-460A-AC3B-82FCDF5E0EDE}"/>
              </a:ext>
            </a:extLst>
          </p:cNvPr>
          <p:cNvSpPr>
            <a:spLocks noGrp="1"/>
          </p:cNvSpPr>
          <p:nvPr>
            <p:ph sz="quarter" idx="1"/>
          </p:nvPr>
        </p:nvSpPr>
        <p:spPr/>
        <p:txBody>
          <a:bodyPr/>
          <a:lstStyle/>
          <a:p>
            <a:r>
              <a:rPr lang="en-US" altLang="zh-CN" dirty="0">
                <a:ea typeface="宋体" panose="02010600030101010101" pitchFamily="2" charset="-122"/>
              </a:rPr>
              <a:t>State of network at time t defined by</a:t>
            </a:r>
          </a:p>
          <a:p>
            <a:pPr marL="0" indent="0">
              <a:buNone/>
            </a:pPr>
            <a:r>
              <a:rPr lang="en-US" altLang="zh-CN" dirty="0">
                <a:ea typeface="宋体" panose="02010600030101010101" pitchFamily="2" charset="-122"/>
              </a:rPr>
              <a:t>                        </a:t>
            </a:r>
            <a:r>
              <a:rPr lang="en-US" altLang="zh-CN" sz="2800" b="1" dirty="0">
                <a:ea typeface="宋体" panose="02010600030101010101" pitchFamily="2" charset="-122"/>
              </a:rPr>
              <a:t>n</a:t>
            </a:r>
            <a:r>
              <a:rPr lang="en-US" altLang="zh-CN" sz="2800" dirty="0">
                <a:ea typeface="宋体" panose="02010600030101010101" pitchFamily="2" charset="-122"/>
              </a:rPr>
              <a:t> =</a:t>
            </a:r>
          </a:p>
          <a:p>
            <a:pPr marL="0" indent="0">
              <a:buNone/>
            </a:pPr>
            <a:r>
              <a:rPr lang="en-US" altLang="zh-CN" sz="2800" dirty="0">
                <a:ea typeface="宋体" panose="02010600030101010101" pitchFamily="2" charset="-122"/>
              </a:rPr>
              <a:t>     or simply,      = (n</a:t>
            </a:r>
            <a:r>
              <a:rPr lang="en-US" altLang="zh-CN" sz="2800" baseline="-25000" dirty="0">
                <a:ea typeface="宋体" panose="02010600030101010101" pitchFamily="2" charset="-122"/>
              </a:rPr>
              <a:t>1</a:t>
            </a:r>
            <a:r>
              <a:rPr lang="en-US" altLang="zh-CN" sz="2800" dirty="0">
                <a:ea typeface="宋体" panose="02010600030101010101" pitchFamily="2" charset="-122"/>
              </a:rPr>
              <a:t>, n</a:t>
            </a:r>
            <a:r>
              <a:rPr lang="en-US" altLang="zh-CN" sz="2800" baseline="-25000" dirty="0">
                <a:ea typeface="宋体" panose="02010600030101010101" pitchFamily="2" charset="-122"/>
              </a:rPr>
              <a:t>2</a:t>
            </a:r>
            <a:r>
              <a:rPr lang="en-US" altLang="zh-CN" sz="2800" dirty="0">
                <a:ea typeface="宋体" panose="02010600030101010101" pitchFamily="2" charset="-122"/>
              </a:rPr>
              <a:t>, …, n</a:t>
            </a:r>
            <a:r>
              <a:rPr lang="en-US" altLang="zh-CN" sz="2800" baseline="-25000" dirty="0">
                <a:ea typeface="宋体" panose="02010600030101010101" pitchFamily="2" charset="-122"/>
              </a:rPr>
              <a:t>m</a:t>
            </a:r>
            <a:r>
              <a:rPr lang="en-US" altLang="zh-CN" sz="2800" dirty="0">
                <a:ea typeface="宋体" panose="02010600030101010101" pitchFamily="2" charset="-122"/>
              </a:rPr>
              <a:t>) </a:t>
            </a:r>
          </a:p>
          <a:p>
            <a:r>
              <a:rPr lang="en-US" altLang="zh-CN" dirty="0">
                <a:ea typeface="宋体" panose="02010600030101010101" pitchFamily="2" charset="-122"/>
              </a:rPr>
              <a:t>which is m dimensional Markov process. </a:t>
            </a:r>
          </a:p>
          <a:p>
            <a:r>
              <a:rPr lang="en-US" altLang="zh-CN" dirty="0">
                <a:ea typeface="宋体" panose="02010600030101010101" pitchFamily="2" charset="-122"/>
              </a:rPr>
              <a:t>The state space S is determined by</a:t>
            </a:r>
          </a:p>
          <a:p>
            <a:endParaRPr lang="en-US" altLang="zh-CN" dirty="0">
              <a:ea typeface="宋体" panose="02010600030101010101" pitchFamily="2" charset="-122"/>
            </a:endParaRPr>
          </a:p>
          <a:p>
            <a:endParaRPr lang="en-US" altLang="zh-CN" dirty="0">
              <a:ea typeface="宋体" panose="02010600030101010101" pitchFamily="2" charset="-122"/>
            </a:endParaRPr>
          </a:p>
          <a:p>
            <a:r>
              <a:rPr lang="pt-BR" dirty="0"/>
              <a:t>For example, </a:t>
            </a:r>
            <a:r>
              <a:rPr lang="pt-BR" i="1" dirty="0"/>
              <a:t>M </a:t>
            </a:r>
            <a:r>
              <a:rPr lang="pt-BR" dirty="0"/>
              <a:t>= 2, </a:t>
            </a:r>
            <a:r>
              <a:rPr lang="pt-BR" i="1" dirty="0"/>
              <a:t>K </a:t>
            </a:r>
            <a:r>
              <a:rPr lang="pt-BR" dirty="0"/>
              <a:t>= 3 </a:t>
            </a:r>
          </a:p>
          <a:p>
            <a:r>
              <a:rPr lang="pt-BR" dirty="0"/>
              <a:t>(</a:t>
            </a:r>
            <a:r>
              <a:rPr lang="pt-BR" i="1" dirty="0"/>
              <a:t>n</a:t>
            </a:r>
            <a:r>
              <a:rPr lang="pt-BR" dirty="0"/>
              <a:t>1, </a:t>
            </a:r>
            <a:r>
              <a:rPr lang="pt-BR" i="1" dirty="0"/>
              <a:t>n</a:t>
            </a:r>
            <a:r>
              <a:rPr lang="pt-BR" dirty="0"/>
              <a:t>2) state diagram</a:t>
            </a:r>
            <a:endParaRPr lang="en-US" altLang="zh-CN" dirty="0">
              <a:ea typeface="宋体" panose="02010600030101010101" pitchFamily="2" charset="-122"/>
            </a:endParaRPr>
          </a:p>
          <a:p>
            <a:endParaRPr lang="en-US" dirty="0"/>
          </a:p>
        </p:txBody>
      </p:sp>
      <p:sp>
        <p:nvSpPr>
          <p:cNvPr id="4" name="Slide Number Placeholder 3">
            <a:extLst>
              <a:ext uri="{FF2B5EF4-FFF2-40B4-BE49-F238E27FC236}">
                <a16:creationId xmlns:a16="http://schemas.microsoft.com/office/drawing/2014/main" id="{96D048E0-1D87-406D-BF49-B34B2E67BA3F}"/>
              </a:ext>
            </a:extLst>
          </p:cNvPr>
          <p:cNvSpPr>
            <a:spLocks noGrp="1"/>
          </p:cNvSpPr>
          <p:nvPr>
            <p:ph type="sldNum" sz="quarter" idx="12"/>
          </p:nvPr>
        </p:nvSpPr>
        <p:spPr/>
        <p:txBody>
          <a:bodyPr/>
          <a:lstStyle/>
          <a:p>
            <a:pPr>
              <a:defRPr/>
            </a:pPr>
            <a:fld id="{F208343D-CA57-4FFD-885D-7C7C191369FA}" type="slidenum">
              <a:rPr lang="he-IL" altLang="en-US" smtClean="0"/>
              <a:pPr>
                <a:defRPr/>
              </a:pPr>
              <a:t>33</a:t>
            </a:fld>
            <a:endParaRPr lang="en-US" altLang="en-US" dirty="0"/>
          </a:p>
        </p:txBody>
      </p:sp>
      <p:pic>
        <p:nvPicPr>
          <p:cNvPr id="13" name="Picture 12"/>
          <p:cNvPicPr>
            <a:picLocks noChangeAspect="1"/>
          </p:cNvPicPr>
          <p:nvPr/>
        </p:nvPicPr>
        <p:blipFill>
          <a:blip r:embed="rId2"/>
          <a:stretch>
            <a:fillRect/>
          </a:stretch>
        </p:blipFill>
        <p:spPr>
          <a:xfrm>
            <a:off x="2920430" y="1377770"/>
            <a:ext cx="3457989" cy="631334"/>
          </a:xfrm>
          <a:prstGeom prst="rect">
            <a:avLst/>
          </a:prstGeom>
        </p:spPr>
      </p:pic>
      <p:pic>
        <p:nvPicPr>
          <p:cNvPr id="14" name="Picture 13"/>
          <p:cNvPicPr>
            <a:picLocks noChangeAspect="1"/>
          </p:cNvPicPr>
          <p:nvPr/>
        </p:nvPicPr>
        <p:blipFill>
          <a:blip r:embed="rId3"/>
          <a:stretch>
            <a:fillRect/>
          </a:stretch>
        </p:blipFill>
        <p:spPr>
          <a:xfrm>
            <a:off x="1162989" y="3327110"/>
            <a:ext cx="6585534" cy="1000192"/>
          </a:xfrm>
          <a:prstGeom prst="rect">
            <a:avLst/>
          </a:prstGeom>
        </p:spPr>
      </p:pic>
      <p:pic>
        <p:nvPicPr>
          <p:cNvPr id="15" name="Picture 14"/>
          <p:cNvPicPr>
            <a:picLocks noChangeAspect="1"/>
          </p:cNvPicPr>
          <p:nvPr/>
        </p:nvPicPr>
        <p:blipFill>
          <a:blip r:embed="rId4"/>
          <a:stretch>
            <a:fillRect/>
          </a:stretch>
        </p:blipFill>
        <p:spPr>
          <a:xfrm>
            <a:off x="5202730" y="4381091"/>
            <a:ext cx="3690877" cy="1107263"/>
          </a:xfrm>
          <a:prstGeom prst="rect">
            <a:avLst/>
          </a:prstGeom>
        </p:spPr>
      </p:pic>
      <p:sp>
        <p:nvSpPr>
          <p:cNvPr id="17" name="Oval 16"/>
          <p:cNvSpPr/>
          <p:nvPr/>
        </p:nvSpPr>
        <p:spPr>
          <a:xfrm>
            <a:off x="1262129" y="5875304"/>
            <a:ext cx="618186" cy="620109"/>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dirty="0">
                <a:solidFill>
                  <a:schemeClr val="tx1"/>
                </a:solidFill>
              </a:rPr>
              <a:t>0,3</a:t>
            </a:r>
          </a:p>
        </p:txBody>
      </p:sp>
      <p:sp>
        <p:nvSpPr>
          <p:cNvPr id="18" name="Oval 17"/>
          <p:cNvSpPr/>
          <p:nvPr/>
        </p:nvSpPr>
        <p:spPr>
          <a:xfrm>
            <a:off x="2656625" y="5875304"/>
            <a:ext cx="618186" cy="620109"/>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dirty="0">
                <a:solidFill>
                  <a:schemeClr val="tx1"/>
                </a:solidFill>
              </a:rPr>
              <a:t>1,2</a:t>
            </a:r>
          </a:p>
        </p:txBody>
      </p:sp>
      <p:sp>
        <p:nvSpPr>
          <p:cNvPr id="19" name="Oval 18"/>
          <p:cNvSpPr/>
          <p:nvPr/>
        </p:nvSpPr>
        <p:spPr>
          <a:xfrm>
            <a:off x="4051121" y="5875304"/>
            <a:ext cx="618186" cy="620109"/>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dirty="0">
                <a:solidFill>
                  <a:schemeClr val="tx1"/>
                </a:solidFill>
              </a:rPr>
              <a:t>2,1</a:t>
            </a:r>
          </a:p>
        </p:txBody>
      </p:sp>
      <p:sp>
        <p:nvSpPr>
          <p:cNvPr id="20" name="Oval 19"/>
          <p:cNvSpPr/>
          <p:nvPr/>
        </p:nvSpPr>
        <p:spPr>
          <a:xfrm>
            <a:off x="5445616" y="5875304"/>
            <a:ext cx="618186" cy="620109"/>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dirty="0">
                <a:solidFill>
                  <a:schemeClr val="tx1"/>
                </a:solidFill>
              </a:rPr>
              <a:t>3,0</a:t>
            </a:r>
          </a:p>
        </p:txBody>
      </p:sp>
      <p:grpSp>
        <p:nvGrpSpPr>
          <p:cNvPr id="28" name="Group 27"/>
          <p:cNvGrpSpPr/>
          <p:nvPr/>
        </p:nvGrpSpPr>
        <p:grpSpPr>
          <a:xfrm>
            <a:off x="1574800" y="5488354"/>
            <a:ext cx="1374261" cy="1050349"/>
            <a:chOff x="1574800" y="5488354"/>
            <a:chExt cx="1374261" cy="1050349"/>
          </a:xfrm>
        </p:grpSpPr>
        <p:sp>
          <p:nvSpPr>
            <p:cNvPr id="23" name="Arc 22"/>
            <p:cNvSpPr/>
            <p:nvPr/>
          </p:nvSpPr>
          <p:spPr>
            <a:xfrm>
              <a:off x="1574800" y="5825939"/>
              <a:ext cx="1250949" cy="617892"/>
            </a:xfrm>
            <a:prstGeom prst="arc">
              <a:avLst>
                <a:gd name="adj1" fmla="val 12328104"/>
                <a:gd name="adj2" fmla="val 20605323"/>
              </a:avLst>
            </a:prstGeom>
            <a:ln w="12700">
              <a:headEnd type="none" w="med" len="med"/>
              <a:tailEnd type="arrow" w="med" len="med"/>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24" name="Arc 23"/>
            <p:cNvSpPr/>
            <p:nvPr/>
          </p:nvSpPr>
          <p:spPr>
            <a:xfrm rot="10800000">
              <a:off x="1698112" y="5920811"/>
              <a:ext cx="1250949" cy="617892"/>
            </a:xfrm>
            <a:prstGeom prst="arc">
              <a:avLst>
                <a:gd name="adj1" fmla="val 12328104"/>
                <a:gd name="adj2" fmla="val 20605323"/>
              </a:avLst>
            </a:prstGeom>
            <a:ln w="12700">
              <a:headEnd type="none" w="med" len="med"/>
              <a:tailEnd type="arrow" w="med" len="med"/>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26" name="TextBox 25"/>
            <p:cNvSpPr txBox="1"/>
            <p:nvPr/>
          </p:nvSpPr>
          <p:spPr>
            <a:xfrm>
              <a:off x="2117907" y="5488354"/>
              <a:ext cx="318394" cy="307777"/>
            </a:xfrm>
            <a:prstGeom prst="rect">
              <a:avLst/>
            </a:prstGeom>
            <a:noFill/>
          </p:spPr>
          <p:txBody>
            <a:bodyPr wrap="square" lIns="0" tIns="0" rIns="0" bIns="0" rtlCol="0" anchor="ctr" anchorCtr="0">
              <a:spAutoFit/>
            </a:bodyPr>
            <a:lstStyle/>
            <a:p>
              <a:pPr algn="ctr"/>
              <a:r>
                <a:rPr lang="en-US" sz="2000" dirty="0">
                  <a:sym typeface="Symbol" panose="05050102010706020507" pitchFamily="18" charset="2"/>
                </a:rPr>
                <a:t></a:t>
              </a:r>
              <a:r>
                <a:rPr lang="en-US" sz="2000" baseline="-25000" dirty="0">
                  <a:sym typeface="Symbol" panose="05050102010706020507" pitchFamily="18" charset="2"/>
                </a:rPr>
                <a:t>2</a:t>
              </a:r>
              <a:endParaRPr lang="en-US" sz="2000" baseline="-25000" dirty="0"/>
            </a:p>
          </p:txBody>
        </p:sp>
        <p:sp>
          <p:nvSpPr>
            <p:cNvPr id="27" name="TextBox 26"/>
            <p:cNvSpPr txBox="1"/>
            <p:nvPr/>
          </p:nvSpPr>
          <p:spPr>
            <a:xfrm>
              <a:off x="2129839" y="6161968"/>
              <a:ext cx="318394" cy="307777"/>
            </a:xfrm>
            <a:prstGeom prst="rect">
              <a:avLst/>
            </a:prstGeom>
            <a:noFill/>
          </p:spPr>
          <p:txBody>
            <a:bodyPr wrap="square" lIns="0" tIns="0" rIns="0" bIns="0" rtlCol="0" anchor="ctr" anchorCtr="0">
              <a:spAutoFit/>
            </a:bodyPr>
            <a:lstStyle/>
            <a:p>
              <a:pPr algn="ctr"/>
              <a:r>
                <a:rPr lang="en-US" sz="2000" dirty="0">
                  <a:sym typeface="Symbol" panose="05050102010706020507" pitchFamily="18" charset="2"/>
                </a:rPr>
                <a:t></a:t>
              </a:r>
              <a:r>
                <a:rPr lang="en-US" sz="2000" baseline="-25000" dirty="0">
                  <a:sym typeface="Symbol" panose="05050102010706020507" pitchFamily="18" charset="2"/>
                </a:rPr>
                <a:t>1</a:t>
              </a:r>
              <a:endParaRPr lang="en-US" sz="2000" baseline="-25000" dirty="0"/>
            </a:p>
          </p:txBody>
        </p:sp>
      </p:grpSp>
      <p:grpSp>
        <p:nvGrpSpPr>
          <p:cNvPr id="29" name="Group 28"/>
          <p:cNvGrpSpPr/>
          <p:nvPr/>
        </p:nvGrpSpPr>
        <p:grpSpPr>
          <a:xfrm>
            <a:off x="2996070" y="5488354"/>
            <a:ext cx="1374261" cy="1050349"/>
            <a:chOff x="1574800" y="5488354"/>
            <a:chExt cx="1374261" cy="1050349"/>
          </a:xfrm>
        </p:grpSpPr>
        <p:sp>
          <p:nvSpPr>
            <p:cNvPr id="30" name="Arc 29"/>
            <p:cNvSpPr/>
            <p:nvPr/>
          </p:nvSpPr>
          <p:spPr>
            <a:xfrm>
              <a:off x="1574800" y="5825939"/>
              <a:ext cx="1250949" cy="617892"/>
            </a:xfrm>
            <a:prstGeom prst="arc">
              <a:avLst>
                <a:gd name="adj1" fmla="val 12328104"/>
                <a:gd name="adj2" fmla="val 20605323"/>
              </a:avLst>
            </a:prstGeom>
            <a:ln w="12700">
              <a:headEnd type="none" w="med" len="med"/>
              <a:tailEnd type="arrow" w="med" len="med"/>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31" name="Arc 30"/>
            <p:cNvSpPr/>
            <p:nvPr/>
          </p:nvSpPr>
          <p:spPr>
            <a:xfrm rot="10800000">
              <a:off x="1698112" y="5920811"/>
              <a:ext cx="1250949" cy="617892"/>
            </a:xfrm>
            <a:prstGeom prst="arc">
              <a:avLst>
                <a:gd name="adj1" fmla="val 12328104"/>
                <a:gd name="adj2" fmla="val 20605323"/>
              </a:avLst>
            </a:prstGeom>
            <a:ln w="12700">
              <a:headEnd type="none" w="med" len="med"/>
              <a:tailEnd type="arrow" w="med" len="med"/>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32" name="TextBox 31"/>
            <p:cNvSpPr txBox="1"/>
            <p:nvPr/>
          </p:nvSpPr>
          <p:spPr>
            <a:xfrm>
              <a:off x="2117907" y="5488354"/>
              <a:ext cx="318394" cy="307777"/>
            </a:xfrm>
            <a:prstGeom prst="rect">
              <a:avLst/>
            </a:prstGeom>
            <a:noFill/>
          </p:spPr>
          <p:txBody>
            <a:bodyPr wrap="square" lIns="0" tIns="0" rIns="0" bIns="0" rtlCol="0" anchor="ctr" anchorCtr="0">
              <a:spAutoFit/>
            </a:bodyPr>
            <a:lstStyle/>
            <a:p>
              <a:pPr algn="ctr"/>
              <a:r>
                <a:rPr lang="en-US" sz="2000" dirty="0">
                  <a:sym typeface="Symbol" panose="05050102010706020507" pitchFamily="18" charset="2"/>
                </a:rPr>
                <a:t></a:t>
              </a:r>
              <a:r>
                <a:rPr lang="en-US" sz="2000" baseline="-25000" dirty="0">
                  <a:sym typeface="Symbol" panose="05050102010706020507" pitchFamily="18" charset="2"/>
                </a:rPr>
                <a:t>2</a:t>
              </a:r>
              <a:endParaRPr lang="en-US" sz="2000" baseline="-25000" dirty="0"/>
            </a:p>
          </p:txBody>
        </p:sp>
        <p:sp>
          <p:nvSpPr>
            <p:cNvPr id="33" name="TextBox 32"/>
            <p:cNvSpPr txBox="1"/>
            <p:nvPr/>
          </p:nvSpPr>
          <p:spPr>
            <a:xfrm>
              <a:off x="2129839" y="6161968"/>
              <a:ext cx="318394" cy="307777"/>
            </a:xfrm>
            <a:prstGeom prst="rect">
              <a:avLst/>
            </a:prstGeom>
            <a:noFill/>
          </p:spPr>
          <p:txBody>
            <a:bodyPr wrap="square" lIns="0" tIns="0" rIns="0" bIns="0" rtlCol="0" anchor="ctr" anchorCtr="0">
              <a:spAutoFit/>
            </a:bodyPr>
            <a:lstStyle/>
            <a:p>
              <a:pPr algn="ctr"/>
              <a:r>
                <a:rPr lang="en-US" sz="2000" dirty="0">
                  <a:sym typeface="Symbol" panose="05050102010706020507" pitchFamily="18" charset="2"/>
                </a:rPr>
                <a:t></a:t>
              </a:r>
              <a:r>
                <a:rPr lang="en-US" sz="2000" baseline="-25000" dirty="0">
                  <a:sym typeface="Symbol" panose="05050102010706020507" pitchFamily="18" charset="2"/>
                </a:rPr>
                <a:t>1</a:t>
              </a:r>
              <a:endParaRPr lang="en-US" sz="2000" baseline="-25000" dirty="0"/>
            </a:p>
          </p:txBody>
        </p:sp>
      </p:grpSp>
      <p:grpSp>
        <p:nvGrpSpPr>
          <p:cNvPr id="34" name="Group 33"/>
          <p:cNvGrpSpPr/>
          <p:nvPr/>
        </p:nvGrpSpPr>
        <p:grpSpPr>
          <a:xfrm>
            <a:off x="4376870" y="5488354"/>
            <a:ext cx="1374261" cy="1050349"/>
            <a:chOff x="1574800" y="5488354"/>
            <a:chExt cx="1374261" cy="1050349"/>
          </a:xfrm>
        </p:grpSpPr>
        <p:sp>
          <p:nvSpPr>
            <p:cNvPr id="35" name="Arc 34"/>
            <p:cNvSpPr/>
            <p:nvPr/>
          </p:nvSpPr>
          <p:spPr>
            <a:xfrm>
              <a:off x="1574800" y="5825939"/>
              <a:ext cx="1250949" cy="617892"/>
            </a:xfrm>
            <a:prstGeom prst="arc">
              <a:avLst>
                <a:gd name="adj1" fmla="val 12328104"/>
                <a:gd name="adj2" fmla="val 20605323"/>
              </a:avLst>
            </a:prstGeom>
            <a:ln w="12700">
              <a:headEnd type="none" w="med" len="med"/>
              <a:tailEnd type="arrow" w="med" len="med"/>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36" name="Arc 35"/>
            <p:cNvSpPr/>
            <p:nvPr/>
          </p:nvSpPr>
          <p:spPr>
            <a:xfrm rot="10800000">
              <a:off x="1698112" y="5920811"/>
              <a:ext cx="1250949" cy="617892"/>
            </a:xfrm>
            <a:prstGeom prst="arc">
              <a:avLst>
                <a:gd name="adj1" fmla="val 12328104"/>
                <a:gd name="adj2" fmla="val 20605323"/>
              </a:avLst>
            </a:prstGeom>
            <a:ln w="12700">
              <a:headEnd type="none" w="med" len="med"/>
              <a:tailEnd type="arrow" w="med" len="med"/>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37" name="TextBox 36"/>
            <p:cNvSpPr txBox="1"/>
            <p:nvPr/>
          </p:nvSpPr>
          <p:spPr>
            <a:xfrm>
              <a:off x="2117907" y="5488354"/>
              <a:ext cx="318394" cy="307777"/>
            </a:xfrm>
            <a:prstGeom prst="rect">
              <a:avLst/>
            </a:prstGeom>
            <a:noFill/>
          </p:spPr>
          <p:txBody>
            <a:bodyPr wrap="square" lIns="0" tIns="0" rIns="0" bIns="0" rtlCol="0" anchor="ctr" anchorCtr="0">
              <a:spAutoFit/>
            </a:bodyPr>
            <a:lstStyle/>
            <a:p>
              <a:pPr algn="ctr"/>
              <a:r>
                <a:rPr lang="en-US" sz="2000" dirty="0">
                  <a:sym typeface="Symbol" panose="05050102010706020507" pitchFamily="18" charset="2"/>
                </a:rPr>
                <a:t></a:t>
              </a:r>
              <a:r>
                <a:rPr lang="en-US" sz="2000" baseline="-25000" dirty="0">
                  <a:sym typeface="Symbol" panose="05050102010706020507" pitchFamily="18" charset="2"/>
                </a:rPr>
                <a:t>2</a:t>
              </a:r>
              <a:endParaRPr lang="en-US" sz="2000" baseline="-25000" dirty="0"/>
            </a:p>
          </p:txBody>
        </p:sp>
        <p:sp>
          <p:nvSpPr>
            <p:cNvPr id="38" name="TextBox 37"/>
            <p:cNvSpPr txBox="1"/>
            <p:nvPr/>
          </p:nvSpPr>
          <p:spPr>
            <a:xfrm>
              <a:off x="2129839" y="6161968"/>
              <a:ext cx="318394" cy="307777"/>
            </a:xfrm>
            <a:prstGeom prst="rect">
              <a:avLst/>
            </a:prstGeom>
            <a:noFill/>
          </p:spPr>
          <p:txBody>
            <a:bodyPr wrap="square" lIns="0" tIns="0" rIns="0" bIns="0" rtlCol="0" anchor="ctr" anchorCtr="0">
              <a:spAutoFit/>
            </a:bodyPr>
            <a:lstStyle/>
            <a:p>
              <a:pPr algn="ctr"/>
              <a:r>
                <a:rPr lang="en-US" sz="2000" dirty="0">
                  <a:sym typeface="Symbol" panose="05050102010706020507" pitchFamily="18" charset="2"/>
                </a:rPr>
                <a:t></a:t>
              </a:r>
              <a:r>
                <a:rPr lang="en-US" sz="2000" baseline="-25000" dirty="0">
                  <a:sym typeface="Symbol" panose="05050102010706020507" pitchFamily="18" charset="2"/>
                </a:rPr>
                <a:t>1</a:t>
              </a:r>
              <a:endParaRPr lang="en-US" sz="2000" baseline="-25000" dirty="0"/>
            </a:p>
          </p:txBody>
        </p:sp>
      </p:grpSp>
    </p:spTree>
    <p:extLst>
      <p:ext uri="{BB962C8B-B14F-4D97-AF65-F5344CB8AC3E}">
        <p14:creationId xmlns:p14="http://schemas.microsoft.com/office/powerpoint/2010/main" val="517630811"/>
      </p:ext>
    </p:extLst>
  </p:cSld>
  <p:clrMapOvr>
    <a:masterClrMapping/>
  </p:clrMapOvr>
  <p:transition>
    <p:pull dir="d"/>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F63C75-A494-4FDF-802F-7510E655E3CA}"/>
              </a:ext>
            </a:extLst>
          </p:cNvPr>
          <p:cNvSpPr>
            <a:spLocks noGrp="1"/>
          </p:cNvSpPr>
          <p:nvPr>
            <p:ph type="title"/>
          </p:nvPr>
        </p:nvSpPr>
        <p:spPr/>
        <p:txBody>
          <a:bodyPr/>
          <a:lstStyle/>
          <a:p>
            <a:r>
              <a:rPr lang="en-US" dirty="0"/>
              <a:t>Closed Queuing Network</a:t>
            </a:r>
          </a:p>
        </p:txBody>
      </p:sp>
      <p:sp>
        <p:nvSpPr>
          <p:cNvPr id="3" name="Content Placeholder 2">
            <a:extLst>
              <a:ext uri="{FF2B5EF4-FFF2-40B4-BE49-F238E27FC236}">
                <a16:creationId xmlns:a16="http://schemas.microsoft.com/office/drawing/2014/main" id="{C319B7DE-F6E6-460A-AC3B-82FCDF5E0EDE}"/>
              </a:ext>
            </a:extLst>
          </p:cNvPr>
          <p:cNvSpPr>
            <a:spLocks noGrp="1"/>
          </p:cNvSpPr>
          <p:nvPr>
            <p:ph sz="quarter" idx="1"/>
          </p:nvPr>
        </p:nvSpPr>
        <p:spPr/>
        <p:txBody>
          <a:bodyPr/>
          <a:lstStyle/>
          <a:p>
            <a:r>
              <a:rPr lang="en-US" altLang="zh-CN" sz="2400" dirty="0">
                <a:ea typeface="宋体" panose="02010600030101010101" pitchFamily="2" charset="-122"/>
              </a:rPr>
              <a:t>Gordon and Newell (1967) showed that any arbitrary closed networks of m-server queues with exponentially distributed service times also have a product form solution</a:t>
            </a:r>
          </a:p>
          <a:p>
            <a:r>
              <a:rPr lang="en-US" sz="2400" dirty="0"/>
              <a:t>The solution of the flow balance equation </a:t>
            </a:r>
            <a:br>
              <a:rPr lang="en-US" sz="2400" dirty="0"/>
            </a:br>
            <a:br>
              <a:rPr lang="en-US" sz="2400" dirty="0"/>
            </a:br>
            <a:r>
              <a:rPr lang="en-US" sz="2400" dirty="0">
                <a:ea typeface="宋体" panose="02010600030101010101" pitchFamily="2" charset="-122"/>
              </a:rPr>
              <a:t>                                                         </a:t>
            </a:r>
            <a:r>
              <a:rPr lang="en-US" altLang="zh-CN" sz="2400" dirty="0">
                <a:ea typeface="宋体" panose="02010600030101010101" pitchFamily="2" charset="-122"/>
              </a:rPr>
              <a:t>where </a:t>
            </a:r>
          </a:p>
          <a:p>
            <a:endParaRPr lang="en-US" altLang="zh-CN" sz="2400" dirty="0">
              <a:ea typeface="宋体" panose="02010600030101010101" pitchFamily="2" charset="-122"/>
            </a:endParaRPr>
          </a:p>
          <a:p>
            <a:r>
              <a:rPr lang="en-US" altLang="zh-CN" sz="2400" dirty="0">
                <a:ea typeface="宋体" panose="02010600030101010101" pitchFamily="2" charset="-122"/>
              </a:rPr>
              <a:t>G(K, m) is a normalization constant so that                      given by</a:t>
            </a:r>
          </a:p>
          <a:p>
            <a:endParaRPr lang="en-US" altLang="zh-CN" sz="2400" dirty="0">
              <a:ea typeface="宋体" panose="02010600030101010101" pitchFamily="2" charset="-122"/>
            </a:endParaRPr>
          </a:p>
          <a:p>
            <a:endParaRPr lang="en-US" altLang="zh-CN" sz="2400" dirty="0">
              <a:ea typeface="宋体" panose="02010600030101010101" pitchFamily="2" charset="-122"/>
            </a:endParaRPr>
          </a:p>
          <a:p>
            <a:endParaRPr lang="en-US" altLang="zh-CN" sz="2400" dirty="0">
              <a:ea typeface="宋体" panose="02010600030101010101" pitchFamily="2" charset="-122"/>
            </a:endParaRPr>
          </a:p>
          <a:p>
            <a:endParaRPr lang="en-US" altLang="zh-CN" sz="2400" dirty="0">
              <a:ea typeface="宋体" panose="02010600030101010101" pitchFamily="2" charset="-122"/>
            </a:endParaRPr>
          </a:p>
          <a:p>
            <a:endParaRPr lang="en-US" altLang="zh-CN" sz="2400" dirty="0">
              <a:ea typeface="宋体" panose="02010600030101010101" pitchFamily="2" charset="-122"/>
            </a:endParaRPr>
          </a:p>
          <a:p>
            <a:endParaRPr lang="en-US" sz="2400" dirty="0"/>
          </a:p>
        </p:txBody>
      </p:sp>
      <p:sp>
        <p:nvSpPr>
          <p:cNvPr id="4" name="Slide Number Placeholder 3">
            <a:extLst>
              <a:ext uri="{FF2B5EF4-FFF2-40B4-BE49-F238E27FC236}">
                <a16:creationId xmlns:a16="http://schemas.microsoft.com/office/drawing/2014/main" id="{96D048E0-1D87-406D-BF49-B34B2E67BA3F}"/>
              </a:ext>
            </a:extLst>
          </p:cNvPr>
          <p:cNvSpPr>
            <a:spLocks noGrp="1"/>
          </p:cNvSpPr>
          <p:nvPr>
            <p:ph type="sldNum" sz="quarter" idx="12"/>
          </p:nvPr>
        </p:nvSpPr>
        <p:spPr/>
        <p:txBody>
          <a:bodyPr/>
          <a:lstStyle/>
          <a:p>
            <a:pPr>
              <a:defRPr/>
            </a:pPr>
            <a:fld id="{F208343D-CA57-4FFD-885D-7C7C191369FA}" type="slidenum">
              <a:rPr lang="he-IL" altLang="en-US" smtClean="0"/>
              <a:pPr>
                <a:defRPr/>
              </a:pPr>
              <a:t>34</a:t>
            </a:fld>
            <a:endParaRPr lang="en-US" altLang="en-US"/>
          </a:p>
        </p:txBody>
      </p:sp>
      <p:graphicFrame>
        <p:nvGraphicFramePr>
          <p:cNvPr id="7" name="Object 6"/>
          <p:cNvGraphicFramePr>
            <a:graphicFrameLocks noChangeAspect="1"/>
          </p:cNvGraphicFramePr>
          <p:nvPr>
            <p:extLst>
              <p:ext uri="{D42A27DB-BD31-4B8C-83A1-F6EECF244321}">
                <p14:modId xmlns:p14="http://schemas.microsoft.com/office/powerpoint/2010/main" val="1568219761"/>
              </p:ext>
            </p:extLst>
          </p:nvPr>
        </p:nvGraphicFramePr>
        <p:xfrm>
          <a:off x="1777373" y="2588295"/>
          <a:ext cx="2997827" cy="901745"/>
        </p:xfrm>
        <a:graphic>
          <a:graphicData uri="http://schemas.openxmlformats.org/presentationml/2006/ole">
            <mc:AlternateContent xmlns:mc="http://schemas.openxmlformats.org/markup-compatibility/2006">
              <mc:Choice xmlns:v="urn:schemas-microsoft-com:vml" Requires="v">
                <p:oleObj name="Equation" r:id="rId2" imgW="1396800" imgH="419040" progId="Equation.3">
                  <p:embed/>
                </p:oleObj>
              </mc:Choice>
              <mc:Fallback>
                <p:oleObj name="Equation" r:id="rId2" imgW="1396800" imgH="419040" progId="Equation.3">
                  <p:embed/>
                  <p:pic>
                    <p:nvPicPr>
                      <p:cNvPr id="0" name=""/>
                      <p:cNvPicPr/>
                      <p:nvPr/>
                    </p:nvPicPr>
                    <p:blipFill>
                      <a:blip r:embed="rId3"/>
                      <a:stretch>
                        <a:fillRect/>
                      </a:stretch>
                    </p:blipFill>
                    <p:spPr>
                      <a:xfrm>
                        <a:off x="1777373" y="2588295"/>
                        <a:ext cx="2997827" cy="901745"/>
                      </a:xfrm>
                      <a:prstGeom prst="rect">
                        <a:avLst/>
                      </a:prstGeom>
                    </p:spPr>
                  </p:pic>
                </p:oleObj>
              </mc:Fallback>
            </mc:AlternateContent>
          </a:graphicData>
        </a:graphic>
      </p:graphicFrame>
      <p:pic>
        <p:nvPicPr>
          <p:cNvPr id="5" name="Picture 4"/>
          <p:cNvPicPr>
            <a:picLocks noChangeAspect="1"/>
          </p:cNvPicPr>
          <p:nvPr/>
        </p:nvPicPr>
        <p:blipFill>
          <a:blip r:embed="rId4"/>
          <a:stretch>
            <a:fillRect/>
          </a:stretch>
        </p:blipFill>
        <p:spPr>
          <a:xfrm>
            <a:off x="6212054" y="2588295"/>
            <a:ext cx="1075364" cy="939242"/>
          </a:xfrm>
          <a:prstGeom prst="rect">
            <a:avLst/>
          </a:prstGeom>
        </p:spPr>
      </p:pic>
      <p:graphicFrame>
        <p:nvGraphicFramePr>
          <p:cNvPr id="9" name="Object 8"/>
          <p:cNvGraphicFramePr>
            <a:graphicFrameLocks noChangeAspect="1"/>
          </p:cNvGraphicFramePr>
          <p:nvPr>
            <p:extLst>
              <p:ext uri="{D42A27DB-BD31-4B8C-83A1-F6EECF244321}">
                <p14:modId xmlns:p14="http://schemas.microsoft.com/office/powerpoint/2010/main" val="3416318155"/>
              </p:ext>
            </p:extLst>
          </p:nvPr>
        </p:nvGraphicFramePr>
        <p:xfrm>
          <a:off x="6010719" y="3748596"/>
          <a:ext cx="1350963" cy="812800"/>
        </p:xfrm>
        <a:graphic>
          <a:graphicData uri="http://schemas.openxmlformats.org/presentationml/2006/ole">
            <mc:AlternateContent xmlns:mc="http://schemas.openxmlformats.org/markup-compatibility/2006">
              <mc:Choice xmlns:v="urn:schemas-microsoft-com:vml" Requires="v">
                <p:oleObj name="Equation" r:id="rId5" imgW="571320" imgH="342720" progId="Equation.3">
                  <p:embed/>
                </p:oleObj>
              </mc:Choice>
              <mc:Fallback>
                <p:oleObj name="Equation" r:id="rId5" imgW="571320" imgH="342720" progId="Equation.3">
                  <p:embed/>
                  <p:pic>
                    <p:nvPicPr>
                      <p:cNvPr id="0" name=""/>
                      <p:cNvPicPr/>
                      <p:nvPr/>
                    </p:nvPicPr>
                    <p:blipFill>
                      <a:blip r:embed="rId6"/>
                      <a:stretch>
                        <a:fillRect/>
                      </a:stretch>
                    </p:blipFill>
                    <p:spPr>
                      <a:xfrm>
                        <a:off x="6010719" y="3748596"/>
                        <a:ext cx="1350963" cy="812800"/>
                      </a:xfrm>
                      <a:prstGeom prst="rect">
                        <a:avLst/>
                      </a:prstGeom>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3747852986"/>
              </p:ext>
            </p:extLst>
          </p:nvPr>
        </p:nvGraphicFramePr>
        <p:xfrm>
          <a:off x="2105025" y="4235450"/>
          <a:ext cx="2751138" cy="1009650"/>
        </p:xfrm>
        <a:graphic>
          <a:graphicData uri="http://schemas.openxmlformats.org/presentationml/2006/ole">
            <mc:AlternateContent xmlns:mc="http://schemas.openxmlformats.org/markup-compatibility/2006">
              <mc:Choice xmlns:v="urn:schemas-microsoft-com:vml" Requires="v">
                <p:oleObj name="Equation" r:id="rId7" imgW="1282680" imgH="469800" progId="Equation.3">
                  <p:embed/>
                </p:oleObj>
              </mc:Choice>
              <mc:Fallback>
                <p:oleObj name="Equation" r:id="rId7" imgW="1282680" imgH="469800" progId="Equation.3">
                  <p:embed/>
                  <p:pic>
                    <p:nvPicPr>
                      <p:cNvPr id="0" name=""/>
                      <p:cNvPicPr/>
                      <p:nvPr/>
                    </p:nvPicPr>
                    <p:blipFill>
                      <a:blip r:embed="rId8"/>
                      <a:stretch>
                        <a:fillRect/>
                      </a:stretch>
                    </p:blipFill>
                    <p:spPr>
                      <a:xfrm>
                        <a:off x="2105025" y="4235450"/>
                        <a:ext cx="2751138" cy="1009650"/>
                      </a:xfrm>
                      <a:prstGeom prst="rect">
                        <a:avLst/>
                      </a:prstGeom>
                    </p:spPr>
                  </p:pic>
                </p:oleObj>
              </mc:Fallback>
            </mc:AlternateContent>
          </a:graphicData>
        </a:graphic>
      </p:graphicFrame>
    </p:spTree>
    <p:extLst>
      <p:ext uri="{BB962C8B-B14F-4D97-AF65-F5344CB8AC3E}">
        <p14:creationId xmlns:p14="http://schemas.microsoft.com/office/powerpoint/2010/main" val="1365076347"/>
      </p:ext>
    </p:extLst>
  </p:cSld>
  <p:clrMapOvr>
    <a:masterClrMapping/>
  </p:clrMapOvr>
  <p:transition>
    <p:pull dir="d"/>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F63C75-A494-4FDF-802F-7510E655E3CA}"/>
              </a:ext>
            </a:extLst>
          </p:cNvPr>
          <p:cNvSpPr>
            <a:spLocks noGrp="1"/>
          </p:cNvSpPr>
          <p:nvPr>
            <p:ph type="title"/>
          </p:nvPr>
        </p:nvSpPr>
        <p:spPr/>
        <p:txBody>
          <a:bodyPr/>
          <a:lstStyle/>
          <a:p>
            <a:r>
              <a:rPr lang="en-US" dirty="0"/>
              <a:t>Closed Queuing Network</a:t>
            </a:r>
          </a:p>
        </p:txBody>
      </p:sp>
      <p:sp>
        <p:nvSpPr>
          <p:cNvPr id="3" name="Content Placeholder 2">
            <a:extLst>
              <a:ext uri="{FF2B5EF4-FFF2-40B4-BE49-F238E27FC236}">
                <a16:creationId xmlns:a16="http://schemas.microsoft.com/office/drawing/2014/main" id="{C319B7DE-F6E6-460A-AC3B-82FCDF5E0EDE}"/>
              </a:ext>
            </a:extLst>
          </p:cNvPr>
          <p:cNvSpPr>
            <a:spLocks noGrp="1"/>
          </p:cNvSpPr>
          <p:nvPr>
            <p:ph sz="quarter" idx="1"/>
          </p:nvPr>
        </p:nvSpPr>
        <p:spPr/>
        <p:txBody>
          <a:bodyPr/>
          <a:lstStyle/>
          <a:p>
            <a:r>
              <a:rPr lang="en-US" sz="2400" dirty="0"/>
              <a:t>In order to determine </a:t>
            </a:r>
            <a:r>
              <a:rPr lang="en-US" sz="2400" i="1" dirty="0"/>
              <a:t>G</a:t>
            </a:r>
            <a:r>
              <a:rPr lang="en-US" sz="2400" dirty="0"/>
              <a:t>(</a:t>
            </a:r>
            <a:r>
              <a:rPr lang="en-US" sz="2400" i="1" dirty="0"/>
              <a:t>K</a:t>
            </a:r>
            <a:r>
              <a:rPr lang="en-US" sz="2400" dirty="0"/>
              <a:t>, </a:t>
            </a:r>
            <a:r>
              <a:rPr lang="en-US" sz="2400" i="1" dirty="0"/>
              <a:t>m</a:t>
            </a:r>
            <a:r>
              <a:rPr lang="en-US" sz="2400" dirty="0"/>
              <a:t>) we need </a:t>
            </a:r>
            <a:r>
              <a:rPr lang="en-US" sz="2400" i="1" dirty="0">
                <a:latin typeface="Times" panose="02020603050405020304" pitchFamily="18" charset="0"/>
                <a:cs typeface="Times" panose="02020603050405020304" pitchFamily="18" charset="0"/>
                <a:sym typeface="Symbol" panose="05050102010706020507" pitchFamily="18" charset="2"/>
              </a:rPr>
              <a:t></a:t>
            </a:r>
            <a:r>
              <a:rPr lang="en-US" sz="2400" i="1" baseline="-25000" dirty="0" err="1">
                <a:latin typeface="Times" panose="02020603050405020304" pitchFamily="18" charset="0"/>
                <a:cs typeface="Times" panose="02020603050405020304" pitchFamily="18" charset="0"/>
                <a:sym typeface="Symbol" panose="05050102010706020507" pitchFamily="18" charset="2"/>
              </a:rPr>
              <a:t>i</a:t>
            </a:r>
            <a:r>
              <a:rPr lang="en-US" sz="2400" i="1" baseline="-25000" dirty="0">
                <a:latin typeface="Times" panose="02020603050405020304" pitchFamily="18" charset="0"/>
                <a:cs typeface="Times" panose="02020603050405020304" pitchFamily="18" charset="0"/>
                <a:sym typeface="Symbol" panose="05050102010706020507" pitchFamily="18" charset="2"/>
              </a:rPr>
              <a:t> </a:t>
            </a:r>
            <a:r>
              <a:rPr lang="en-US" sz="2400" dirty="0">
                <a:latin typeface="Times" panose="02020603050405020304" pitchFamily="18" charset="0"/>
                <a:cs typeface="Times" panose="02020603050405020304" pitchFamily="18" charset="0"/>
                <a:sym typeface="Symbol" panose="05050102010706020507" pitchFamily="18" charset="2"/>
              </a:rPr>
              <a:t>;</a:t>
            </a:r>
            <a:r>
              <a:rPr lang="en-US" sz="2400" i="1" dirty="0">
                <a:latin typeface="Times" panose="02020603050405020304" pitchFamily="18" charset="0"/>
                <a:cs typeface="Times" panose="02020603050405020304" pitchFamily="18" charset="0"/>
                <a:sym typeface="Symbol" panose="05050102010706020507" pitchFamily="18" charset="2"/>
              </a:rPr>
              <a:t> </a:t>
            </a:r>
            <a:r>
              <a:rPr lang="en-US" sz="2400" dirty="0">
                <a:latin typeface="Times" panose="02020603050405020304" pitchFamily="18" charset="0"/>
                <a:cs typeface="Times" panose="02020603050405020304" pitchFamily="18" charset="0"/>
                <a:sym typeface="Symbol" panose="05050102010706020507" pitchFamily="18" charset="2"/>
              </a:rPr>
              <a:t></a:t>
            </a:r>
            <a:r>
              <a:rPr lang="en-US" sz="2400" i="1" dirty="0" err="1">
                <a:latin typeface="Times" panose="02020603050405020304" pitchFamily="18" charset="0"/>
                <a:cs typeface="Times" panose="02020603050405020304" pitchFamily="18" charset="0"/>
                <a:sym typeface="Symbol" panose="05050102010706020507" pitchFamily="18" charset="2"/>
              </a:rPr>
              <a:t>i</a:t>
            </a:r>
            <a:endParaRPr lang="en-US" sz="2400" i="1" dirty="0">
              <a:latin typeface="Times" panose="02020603050405020304" pitchFamily="18" charset="0"/>
              <a:cs typeface="Times" panose="02020603050405020304" pitchFamily="18" charset="0"/>
            </a:endParaRPr>
          </a:p>
          <a:p>
            <a:pPr>
              <a:spcBef>
                <a:spcPts val="1200"/>
              </a:spcBef>
            </a:pPr>
            <a:r>
              <a:rPr lang="en-US" sz="2400" dirty="0"/>
              <a:t>Flow conservation equation is</a:t>
            </a:r>
            <a:br>
              <a:rPr lang="en-US" sz="2400" dirty="0"/>
            </a:br>
            <a:endParaRPr lang="en-US" sz="2400" dirty="0"/>
          </a:p>
          <a:p>
            <a:pPr lvl="1"/>
            <a:r>
              <a:rPr lang="en-US" sz="2100" dirty="0"/>
              <a:t>same as open network case without external arrivals or departures.</a:t>
            </a:r>
          </a:p>
          <a:p>
            <a:pPr lvl="1"/>
            <a:r>
              <a:rPr lang="en-US" sz="2100" dirty="0"/>
              <a:t>This equation have no unique solution. Fortunately, it turns out that we can use any solution to help us get steady-state probabilities</a:t>
            </a:r>
          </a:p>
          <a:p>
            <a:pPr lvl="1"/>
            <a:endParaRPr lang="en-US" sz="2100" dirty="0"/>
          </a:p>
          <a:p>
            <a:pPr lvl="1"/>
            <a:r>
              <a:rPr lang="en-US" sz="2000" dirty="0"/>
              <a:t>arrival rates are found relative to each other, </a:t>
            </a:r>
          </a:p>
          <a:p>
            <a:pPr marL="274638" lvl="1" indent="0">
              <a:buNone/>
            </a:pPr>
            <a:r>
              <a:rPr lang="en-US" sz="2000" dirty="0"/>
              <a:t>        </a:t>
            </a:r>
            <a:r>
              <a:rPr lang="en-US" sz="2000" dirty="0">
                <a:solidFill>
                  <a:schemeClr val="tx1"/>
                </a:solidFill>
              </a:rPr>
              <a:t>set </a:t>
            </a:r>
            <a:r>
              <a:rPr lang="en-US" sz="2000" i="1" dirty="0">
                <a:solidFill>
                  <a:schemeClr val="tx1"/>
                </a:solidFill>
                <a:latin typeface="Times" panose="02020603050405020304" pitchFamily="18" charset="0"/>
                <a:cs typeface="Times" panose="02020603050405020304" pitchFamily="18" charset="0"/>
                <a:sym typeface="Symbol" panose="05050102010706020507" pitchFamily="18" charset="2"/>
              </a:rPr>
              <a:t></a:t>
            </a:r>
            <a:r>
              <a:rPr lang="en-US" sz="2000" baseline="-25000" dirty="0">
                <a:solidFill>
                  <a:schemeClr val="tx1"/>
                </a:solidFill>
              </a:rPr>
              <a:t>1</a:t>
            </a:r>
            <a:r>
              <a:rPr lang="en-US" sz="2000" dirty="0">
                <a:solidFill>
                  <a:schemeClr val="tx1"/>
                </a:solidFill>
              </a:rPr>
              <a:t>= 1 or set </a:t>
            </a:r>
            <a:r>
              <a:rPr lang="en-US" sz="2000" i="1" dirty="0">
                <a:solidFill>
                  <a:schemeClr val="tx1"/>
                </a:solidFill>
                <a:latin typeface="Times" panose="02020603050405020304" pitchFamily="18" charset="0"/>
                <a:cs typeface="Times" panose="02020603050405020304" pitchFamily="18" charset="0"/>
                <a:sym typeface="Symbol" panose="05050102010706020507" pitchFamily="18" charset="2"/>
              </a:rPr>
              <a:t></a:t>
            </a:r>
            <a:r>
              <a:rPr lang="en-US" sz="2000" baseline="-25000" dirty="0">
                <a:solidFill>
                  <a:schemeClr val="tx1"/>
                </a:solidFill>
              </a:rPr>
              <a:t>1</a:t>
            </a:r>
            <a:r>
              <a:rPr lang="en-US" sz="2000" dirty="0">
                <a:solidFill>
                  <a:schemeClr val="tx1"/>
                </a:solidFill>
              </a:rPr>
              <a:t> = </a:t>
            </a:r>
            <a:r>
              <a:rPr lang="en-US" sz="2000" dirty="0">
                <a:solidFill>
                  <a:schemeClr val="tx1"/>
                </a:solidFill>
                <a:sym typeface="Symbol" panose="05050102010706020507" pitchFamily="18" charset="2"/>
              </a:rPr>
              <a:t></a:t>
            </a:r>
            <a:r>
              <a:rPr lang="en-US" sz="2000" baseline="-25000" dirty="0">
                <a:solidFill>
                  <a:schemeClr val="tx1"/>
                </a:solidFill>
                <a:sym typeface="Symbol" panose="05050102010706020507" pitchFamily="18" charset="2"/>
              </a:rPr>
              <a:t>1</a:t>
            </a:r>
            <a:r>
              <a:rPr lang="en-US" sz="2000" dirty="0">
                <a:solidFill>
                  <a:schemeClr val="tx1"/>
                </a:solidFill>
                <a:sym typeface="Symbol" panose="05050102010706020507" pitchFamily="18" charset="2"/>
              </a:rPr>
              <a:t>   =&gt; </a:t>
            </a:r>
            <a:r>
              <a:rPr lang="en-US" sz="2000" dirty="0">
                <a:solidFill>
                  <a:schemeClr val="tx1"/>
                </a:solidFill>
              </a:rPr>
              <a:t>1 = 1</a:t>
            </a:r>
            <a:br>
              <a:rPr lang="en-US" sz="2000" dirty="0"/>
            </a:br>
            <a:br>
              <a:rPr lang="en-US" sz="2000" dirty="0"/>
            </a:br>
            <a:br>
              <a:rPr lang="en-US" sz="2100" dirty="0"/>
            </a:br>
            <a:br>
              <a:rPr lang="en-US" sz="2100" dirty="0"/>
            </a:br>
            <a:endParaRPr lang="en-US" altLang="zh-CN" sz="2100" dirty="0">
              <a:ea typeface="宋体" panose="02010600030101010101" pitchFamily="2" charset="-122"/>
            </a:endParaRPr>
          </a:p>
          <a:p>
            <a:endParaRPr lang="en-US" altLang="zh-CN" sz="2400" dirty="0">
              <a:ea typeface="宋体" panose="02010600030101010101" pitchFamily="2" charset="-122"/>
            </a:endParaRPr>
          </a:p>
          <a:p>
            <a:endParaRPr lang="en-US" sz="2400" dirty="0"/>
          </a:p>
        </p:txBody>
      </p:sp>
      <p:sp>
        <p:nvSpPr>
          <p:cNvPr id="4" name="Slide Number Placeholder 3">
            <a:extLst>
              <a:ext uri="{FF2B5EF4-FFF2-40B4-BE49-F238E27FC236}">
                <a16:creationId xmlns:a16="http://schemas.microsoft.com/office/drawing/2014/main" id="{96D048E0-1D87-406D-BF49-B34B2E67BA3F}"/>
              </a:ext>
            </a:extLst>
          </p:cNvPr>
          <p:cNvSpPr>
            <a:spLocks noGrp="1"/>
          </p:cNvSpPr>
          <p:nvPr>
            <p:ph type="sldNum" sz="quarter" idx="12"/>
          </p:nvPr>
        </p:nvSpPr>
        <p:spPr/>
        <p:txBody>
          <a:bodyPr/>
          <a:lstStyle/>
          <a:p>
            <a:pPr>
              <a:defRPr/>
            </a:pPr>
            <a:fld id="{F208343D-CA57-4FFD-885D-7C7C191369FA}" type="slidenum">
              <a:rPr lang="he-IL" altLang="en-US" smtClean="0"/>
              <a:pPr>
                <a:defRPr/>
              </a:pPr>
              <a:t>35</a:t>
            </a:fld>
            <a:endParaRPr lang="en-US" altLang="en-US"/>
          </a:p>
        </p:txBody>
      </p:sp>
      <p:graphicFrame>
        <p:nvGraphicFramePr>
          <p:cNvPr id="11" name="Object 10"/>
          <p:cNvGraphicFramePr>
            <a:graphicFrameLocks noChangeAspect="1"/>
          </p:cNvGraphicFramePr>
          <p:nvPr>
            <p:extLst>
              <p:ext uri="{D42A27DB-BD31-4B8C-83A1-F6EECF244321}">
                <p14:modId xmlns:p14="http://schemas.microsoft.com/office/powerpoint/2010/main" val="980207785"/>
              </p:ext>
            </p:extLst>
          </p:nvPr>
        </p:nvGraphicFramePr>
        <p:xfrm>
          <a:off x="4761610" y="1450975"/>
          <a:ext cx="3502025" cy="914400"/>
        </p:xfrm>
        <a:graphic>
          <a:graphicData uri="http://schemas.openxmlformats.org/presentationml/2006/ole">
            <mc:AlternateContent xmlns:mc="http://schemas.openxmlformats.org/markup-compatibility/2006">
              <mc:Choice xmlns:v="urn:schemas-microsoft-com:vml" Requires="v">
                <p:oleObj name="Equation" r:id="rId2" imgW="1701720" imgH="444240" progId="Equation.3">
                  <p:embed/>
                </p:oleObj>
              </mc:Choice>
              <mc:Fallback>
                <p:oleObj name="Equation" r:id="rId2" imgW="1701720" imgH="444240" progId="Equation.3">
                  <p:embed/>
                  <p:pic>
                    <p:nvPicPr>
                      <p:cNvPr id="0" name=""/>
                      <p:cNvPicPr/>
                      <p:nvPr/>
                    </p:nvPicPr>
                    <p:blipFill>
                      <a:blip r:embed="rId3"/>
                      <a:stretch>
                        <a:fillRect/>
                      </a:stretch>
                    </p:blipFill>
                    <p:spPr>
                      <a:xfrm>
                        <a:off x="4761610" y="1450975"/>
                        <a:ext cx="3502025" cy="914400"/>
                      </a:xfrm>
                      <a:prstGeom prst="rect">
                        <a:avLst/>
                      </a:prstGeom>
                    </p:spPr>
                  </p:pic>
                </p:oleObj>
              </mc:Fallback>
            </mc:AlternateContent>
          </a:graphicData>
        </a:graphic>
      </p:graphicFrame>
    </p:spTree>
    <p:extLst>
      <p:ext uri="{BB962C8B-B14F-4D97-AF65-F5344CB8AC3E}">
        <p14:creationId xmlns:p14="http://schemas.microsoft.com/office/powerpoint/2010/main" val="1663558582"/>
      </p:ext>
    </p:extLst>
  </p:cSld>
  <p:clrMapOvr>
    <a:masterClrMapping/>
  </p:clrMapOvr>
  <p:transition>
    <p:pull dir="d"/>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F63C75-A494-4FDF-802F-7510E655E3CA}"/>
              </a:ext>
            </a:extLst>
          </p:cNvPr>
          <p:cNvSpPr>
            <a:spLocks noGrp="1"/>
          </p:cNvSpPr>
          <p:nvPr>
            <p:ph type="title"/>
          </p:nvPr>
        </p:nvSpPr>
        <p:spPr/>
        <p:txBody>
          <a:bodyPr/>
          <a:lstStyle/>
          <a:p>
            <a:r>
              <a:rPr lang="en-US" dirty="0"/>
              <a:t>Closed Queuing Network</a:t>
            </a:r>
          </a:p>
        </p:txBody>
      </p:sp>
      <p:sp>
        <p:nvSpPr>
          <p:cNvPr id="3" name="Content Placeholder 2">
            <a:extLst>
              <a:ext uri="{FF2B5EF4-FFF2-40B4-BE49-F238E27FC236}">
                <a16:creationId xmlns:a16="http://schemas.microsoft.com/office/drawing/2014/main" id="{C319B7DE-F6E6-460A-AC3B-82FCDF5E0EDE}"/>
              </a:ext>
            </a:extLst>
          </p:cNvPr>
          <p:cNvSpPr>
            <a:spLocks noGrp="1"/>
          </p:cNvSpPr>
          <p:nvPr>
            <p:ph sz="quarter" idx="1"/>
          </p:nvPr>
        </p:nvSpPr>
        <p:spPr/>
        <p:txBody>
          <a:bodyPr/>
          <a:lstStyle/>
          <a:p>
            <a:r>
              <a:rPr lang="en-US" sz="2000" dirty="0"/>
              <a:t>For example, consider the tandem queue model with K=3.</a:t>
            </a:r>
            <a:br>
              <a:rPr lang="en-US" sz="2000" dirty="0"/>
            </a:br>
            <a:r>
              <a:rPr lang="en-US" sz="2000" dirty="0"/>
              <a:t>with </a:t>
            </a:r>
            <a:r>
              <a:rPr lang="en-US" sz="2000" dirty="0">
                <a:sym typeface="Symbol" panose="05050102010706020507" pitchFamily="18" charset="2"/>
              </a:rPr>
              <a:t></a:t>
            </a:r>
            <a:r>
              <a:rPr lang="en-US" sz="2000" baseline="-25000" dirty="0">
                <a:sym typeface="Symbol" panose="05050102010706020507" pitchFamily="18" charset="2"/>
              </a:rPr>
              <a:t>1</a:t>
            </a:r>
            <a:r>
              <a:rPr lang="en-US" sz="2000" dirty="0">
                <a:sym typeface="Symbol" panose="05050102010706020507" pitchFamily="18" charset="2"/>
              </a:rPr>
              <a:t> = 1   and </a:t>
            </a:r>
            <a:r>
              <a:rPr lang="en-US" sz="2000" baseline="-25000" dirty="0">
                <a:sym typeface="Symbol" panose="05050102010706020507" pitchFamily="18" charset="2"/>
              </a:rPr>
              <a:t>2</a:t>
            </a:r>
            <a:r>
              <a:rPr lang="en-US" sz="2000" dirty="0">
                <a:sym typeface="Symbol" panose="05050102010706020507" pitchFamily="18" charset="2"/>
              </a:rPr>
              <a:t> = 2</a:t>
            </a:r>
          </a:p>
          <a:p>
            <a:endParaRPr lang="en-US" sz="2000" dirty="0">
              <a:sym typeface="Symbol" panose="05050102010706020507" pitchFamily="18" charset="2"/>
            </a:endParaRPr>
          </a:p>
          <a:p>
            <a:r>
              <a:rPr lang="pt-BR" sz="2000" dirty="0"/>
              <a:t>From the diagram </a:t>
            </a:r>
            <a:r>
              <a:rPr lang="pt-BR" sz="2000" i="1" dirty="0"/>
              <a:t>P</a:t>
            </a:r>
            <a:r>
              <a:rPr lang="pt-BR" sz="2000" baseline="-25000" dirty="0"/>
              <a:t>12</a:t>
            </a:r>
            <a:r>
              <a:rPr lang="pt-BR" sz="2000" dirty="0"/>
              <a:t> = </a:t>
            </a:r>
            <a:r>
              <a:rPr lang="pt-BR" sz="2000" i="1" dirty="0"/>
              <a:t>P</a:t>
            </a:r>
            <a:r>
              <a:rPr lang="pt-BR" sz="2000" baseline="-25000" dirty="0"/>
              <a:t>21</a:t>
            </a:r>
            <a:r>
              <a:rPr lang="pt-BR" sz="2000" dirty="0"/>
              <a:t> = 1 </a:t>
            </a:r>
          </a:p>
          <a:p>
            <a:r>
              <a:rPr lang="en-US" sz="2000" i="1" dirty="0">
                <a:latin typeface="Times" panose="02020603050405020304" pitchFamily="18" charset="0"/>
                <a:cs typeface="Times" panose="02020603050405020304" pitchFamily="18" charset="0"/>
                <a:sym typeface="Symbol" panose="05050102010706020507" pitchFamily="18" charset="2"/>
              </a:rPr>
              <a:t>i.e.      </a:t>
            </a:r>
            <a:r>
              <a:rPr lang="en-US" sz="2000" baseline="-25000" dirty="0"/>
              <a:t>1</a:t>
            </a:r>
            <a:r>
              <a:rPr lang="en-US" sz="2000" dirty="0"/>
              <a:t>= </a:t>
            </a:r>
            <a:r>
              <a:rPr lang="en-US" sz="2000" i="1" dirty="0">
                <a:latin typeface="Times" panose="02020603050405020304" pitchFamily="18" charset="0"/>
                <a:cs typeface="Times" panose="02020603050405020304" pitchFamily="18" charset="0"/>
                <a:sym typeface="Symbol" panose="05050102010706020507" pitchFamily="18" charset="2"/>
              </a:rPr>
              <a:t></a:t>
            </a:r>
            <a:r>
              <a:rPr lang="en-US" sz="2000" baseline="-25000" dirty="0"/>
              <a:t>2</a:t>
            </a:r>
          </a:p>
          <a:p>
            <a:endParaRPr lang="en-US" sz="2000" baseline="-25000" dirty="0"/>
          </a:p>
          <a:p>
            <a:r>
              <a:rPr lang="en-US" sz="2000" dirty="0"/>
              <a:t>State space S = { (0,3), (1,2), (2,1), (3,0) }</a:t>
            </a:r>
            <a:br>
              <a:rPr lang="pt-BR" sz="2000" dirty="0"/>
            </a:br>
            <a:endParaRPr lang="en-US" sz="2000" dirty="0">
              <a:solidFill>
                <a:schemeClr val="tx1"/>
              </a:solidFill>
            </a:endParaRPr>
          </a:p>
          <a:p>
            <a:r>
              <a:rPr lang="en-US" sz="2000" i="1" dirty="0"/>
              <a:t>G</a:t>
            </a:r>
            <a:r>
              <a:rPr lang="en-US" sz="2000" dirty="0"/>
              <a:t>(</a:t>
            </a:r>
            <a:r>
              <a:rPr lang="en-US" sz="2000" i="1" dirty="0"/>
              <a:t>K</a:t>
            </a:r>
            <a:r>
              <a:rPr lang="en-US" sz="2000" dirty="0"/>
              <a:t>, </a:t>
            </a:r>
            <a:r>
              <a:rPr lang="en-US" sz="2000" i="1" dirty="0"/>
              <a:t>m</a:t>
            </a:r>
            <a:r>
              <a:rPr lang="en-US" sz="2000" dirty="0"/>
              <a:t>) = </a:t>
            </a:r>
            <a:r>
              <a:rPr lang="en-US" sz="2000" i="1" dirty="0"/>
              <a:t>G</a:t>
            </a:r>
            <a:r>
              <a:rPr lang="en-US" sz="2000" dirty="0"/>
              <a:t>(3,2) = </a:t>
            </a:r>
            <a:br>
              <a:rPr lang="en-US" sz="2000" dirty="0"/>
            </a:br>
            <a:endParaRPr lang="en-US" sz="2000" dirty="0"/>
          </a:p>
          <a:p>
            <a:pPr>
              <a:spcBef>
                <a:spcPts val="1200"/>
              </a:spcBef>
            </a:pPr>
            <a:r>
              <a:rPr lang="en-US" sz="2000" dirty="0"/>
              <a:t>choosing </a:t>
            </a:r>
            <a:r>
              <a:rPr lang="en-US" sz="2000" i="1" dirty="0">
                <a:latin typeface="Times" panose="02020603050405020304" pitchFamily="18" charset="0"/>
                <a:cs typeface="Times" panose="02020603050405020304" pitchFamily="18" charset="0"/>
                <a:sym typeface="Symbol" panose="05050102010706020507" pitchFamily="18" charset="2"/>
              </a:rPr>
              <a:t></a:t>
            </a:r>
            <a:r>
              <a:rPr lang="en-US" sz="2000" baseline="-25000" dirty="0"/>
              <a:t>1</a:t>
            </a:r>
            <a:r>
              <a:rPr lang="en-US" sz="2000" dirty="0"/>
              <a:t> = 1      </a:t>
            </a:r>
            <a:r>
              <a:rPr lang="en-US" sz="2000" i="1" dirty="0">
                <a:latin typeface="Times" panose="02020603050405020304" pitchFamily="18" charset="0"/>
                <a:cs typeface="Times" panose="02020603050405020304" pitchFamily="18" charset="0"/>
                <a:sym typeface="Symbol" panose="05050102010706020507" pitchFamily="18" charset="2"/>
              </a:rPr>
              <a:t></a:t>
            </a:r>
            <a:r>
              <a:rPr lang="en-US" sz="2000" baseline="-25000" dirty="0"/>
              <a:t>2</a:t>
            </a:r>
            <a:r>
              <a:rPr lang="en-US" sz="2000" dirty="0"/>
              <a:t> = 1        </a:t>
            </a:r>
            <a:r>
              <a:rPr lang="en-US" sz="2000" dirty="0">
                <a:sym typeface="Symbol" panose="05050102010706020507" pitchFamily="18" charset="2"/>
              </a:rPr>
              <a:t></a:t>
            </a:r>
            <a:r>
              <a:rPr lang="en-US" sz="2000" baseline="-25000" dirty="0"/>
              <a:t>1 </a:t>
            </a:r>
            <a:r>
              <a:rPr lang="en-US" sz="2000" dirty="0"/>
              <a:t>= 1 , </a:t>
            </a:r>
            <a:r>
              <a:rPr lang="en-US" sz="2000" dirty="0">
                <a:sym typeface="Symbol" panose="05050102010706020507" pitchFamily="18" charset="2"/>
              </a:rPr>
              <a:t></a:t>
            </a:r>
            <a:r>
              <a:rPr lang="en-US" sz="2000" baseline="-25000" dirty="0"/>
              <a:t>2 </a:t>
            </a:r>
            <a:r>
              <a:rPr lang="en-US" sz="2000" dirty="0"/>
              <a:t>= 0.5</a:t>
            </a:r>
            <a:r>
              <a:rPr lang="en-US" sz="2000" b="1" dirty="0">
                <a:solidFill>
                  <a:srgbClr val="FF0000"/>
                </a:solidFill>
              </a:rPr>
              <a:t>,                 </a:t>
            </a:r>
            <a:br>
              <a:rPr lang="en-US" sz="2000" dirty="0"/>
            </a:br>
            <a:endParaRPr lang="en-US" sz="2000" dirty="0"/>
          </a:p>
          <a:p>
            <a:br>
              <a:rPr lang="en-US" sz="2000" dirty="0"/>
            </a:br>
            <a:br>
              <a:rPr lang="en-US" sz="2000" dirty="0"/>
            </a:br>
            <a:br>
              <a:rPr lang="en-US" sz="2100" dirty="0"/>
            </a:br>
            <a:br>
              <a:rPr lang="en-US" sz="2100" dirty="0"/>
            </a:br>
            <a:endParaRPr lang="en-US" altLang="zh-CN" sz="2100" dirty="0">
              <a:ea typeface="宋体" panose="02010600030101010101" pitchFamily="2" charset="-122"/>
            </a:endParaRPr>
          </a:p>
          <a:p>
            <a:endParaRPr lang="en-US" altLang="zh-CN" sz="2400" dirty="0">
              <a:ea typeface="宋体" panose="02010600030101010101" pitchFamily="2" charset="-122"/>
            </a:endParaRPr>
          </a:p>
          <a:p>
            <a:endParaRPr lang="en-US" sz="2400" dirty="0"/>
          </a:p>
        </p:txBody>
      </p:sp>
      <p:sp>
        <p:nvSpPr>
          <p:cNvPr id="4" name="Slide Number Placeholder 3">
            <a:extLst>
              <a:ext uri="{FF2B5EF4-FFF2-40B4-BE49-F238E27FC236}">
                <a16:creationId xmlns:a16="http://schemas.microsoft.com/office/drawing/2014/main" id="{96D048E0-1D87-406D-BF49-B34B2E67BA3F}"/>
              </a:ext>
            </a:extLst>
          </p:cNvPr>
          <p:cNvSpPr>
            <a:spLocks noGrp="1"/>
          </p:cNvSpPr>
          <p:nvPr>
            <p:ph type="sldNum" sz="quarter" idx="12"/>
          </p:nvPr>
        </p:nvSpPr>
        <p:spPr/>
        <p:txBody>
          <a:bodyPr/>
          <a:lstStyle/>
          <a:p>
            <a:pPr>
              <a:defRPr/>
            </a:pPr>
            <a:fld id="{F208343D-CA57-4FFD-885D-7C7C191369FA}" type="slidenum">
              <a:rPr lang="he-IL" altLang="en-US" smtClean="0"/>
              <a:pPr>
                <a:defRPr/>
              </a:pPr>
              <a:t>36</a:t>
            </a:fld>
            <a:endParaRPr lang="en-US" altLang="en-US"/>
          </a:p>
        </p:txBody>
      </p:sp>
      <p:graphicFrame>
        <p:nvGraphicFramePr>
          <p:cNvPr id="11" name="Object 10"/>
          <p:cNvGraphicFramePr>
            <a:graphicFrameLocks noChangeAspect="1"/>
          </p:cNvGraphicFramePr>
          <p:nvPr>
            <p:extLst>
              <p:ext uri="{D42A27DB-BD31-4B8C-83A1-F6EECF244321}">
                <p14:modId xmlns:p14="http://schemas.microsoft.com/office/powerpoint/2010/main" val="2525911150"/>
              </p:ext>
            </p:extLst>
          </p:nvPr>
        </p:nvGraphicFramePr>
        <p:xfrm>
          <a:off x="914400" y="5057775"/>
          <a:ext cx="3141663" cy="865188"/>
        </p:xfrm>
        <a:graphic>
          <a:graphicData uri="http://schemas.openxmlformats.org/presentationml/2006/ole">
            <mc:AlternateContent xmlns:mc="http://schemas.openxmlformats.org/markup-compatibility/2006">
              <mc:Choice xmlns:v="urn:schemas-microsoft-com:vml" Requires="v">
                <p:oleObj name="Equation" r:id="rId2" imgW="1612800" imgH="444240" progId="Equation.3">
                  <p:embed/>
                </p:oleObj>
              </mc:Choice>
              <mc:Fallback>
                <p:oleObj name="Equation" r:id="rId2" imgW="1612800" imgH="444240" progId="Equation.3">
                  <p:embed/>
                  <p:pic>
                    <p:nvPicPr>
                      <p:cNvPr id="0" name=""/>
                      <p:cNvPicPr/>
                      <p:nvPr/>
                    </p:nvPicPr>
                    <p:blipFill>
                      <a:blip r:embed="rId3"/>
                      <a:stretch>
                        <a:fillRect/>
                      </a:stretch>
                    </p:blipFill>
                    <p:spPr>
                      <a:xfrm>
                        <a:off x="914400" y="5057775"/>
                        <a:ext cx="3141663" cy="865188"/>
                      </a:xfrm>
                      <a:prstGeom prst="rect">
                        <a:avLst/>
                      </a:prstGeom>
                    </p:spPr>
                  </p:pic>
                </p:oleObj>
              </mc:Fallback>
            </mc:AlternateContent>
          </a:graphicData>
        </a:graphic>
      </p:graphicFrame>
      <p:pic>
        <p:nvPicPr>
          <p:cNvPr id="6" name="Picture 5"/>
          <p:cNvPicPr>
            <a:picLocks noChangeAspect="1"/>
          </p:cNvPicPr>
          <p:nvPr/>
        </p:nvPicPr>
        <p:blipFill>
          <a:blip r:embed="rId4"/>
          <a:stretch>
            <a:fillRect/>
          </a:stretch>
        </p:blipFill>
        <p:spPr>
          <a:xfrm>
            <a:off x="4923330" y="1349535"/>
            <a:ext cx="3690877" cy="1107263"/>
          </a:xfrm>
          <a:prstGeom prst="rect">
            <a:avLst/>
          </a:prstGeom>
        </p:spPr>
      </p:pic>
      <p:graphicFrame>
        <p:nvGraphicFramePr>
          <p:cNvPr id="8" name="Object 7"/>
          <p:cNvGraphicFramePr>
            <a:graphicFrameLocks noChangeAspect="1"/>
          </p:cNvGraphicFramePr>
          <p:nvPr>
            <p:extLst>
              <p:ext uri="{D42A27DB-BD31-4B8C-83A1-F6EECF244321}">
                <p14:modId xmlns:p14="http://schemas.microsoft.com/office/powerpoint/2010/main" val="2286832891"/>
              </p:ext>
            </p:extLst>
          </p:nvPr>
        </p:nvGraphicFramePr>
        <p:xfrm>
          <a:off x="2571047" y="3485968"/>
          <a:ext cx="1608137" cy="1009650"/>
        </p:xfrm>
        <a:graphic>
          <a:graphicData uri="http://schemas.openxmlformats.org/presentationml/2006/ole">
            <mc:AlternateContent xmlns:mc="http://schemas.openxmlformats.org/markup-compatibility/2006">
              <mc:Choice xmlns:v="urn:schemas-microsoft-com:vml" Requires="v">
                <p:oleObj name="Equation" r:id="rId5" imgW="749160" imgH="469800" progId="Equation.3">
                  <p:embed/>
                </p:oleObj>
              </mc:Choice>
              <mc:Fallback>
                <p:oleObj name="Equation" r:id="rId5" imgW="749160" imgH="469800" progId="Equation.3">
                  <p:embed/>
                  <p:pic>
                    <p:nvPicPr>
                      <p:cNvPr id="0" name=""/>
                      <p:cNvPicPr/>
                      <p:nvPr/>
                    </p:nvPicPr>
                    <p:blipFill>
                      <a:blip r:embed="rId6"/>
                      <a:stretch>
                        <a:fillRect/>
                      </a:stretch>
                    </p:blipFill>
                    <p:spPr>
                      <a:xfrm>
                        <a:off x="2571047" y="3485968"/>
                        <a:ext cx="1608137" cy="1009650"/>
                      </a:xfrm>
                      <a:prstGeom prst="rect">
                        <a:avLst/>
                      </a:prstGeom>
                    </p:spPr>
                  </p:pic>
                </p:oleObj>
              </mc:Fallback>
            </mc:AlternateContent>
          </a:graphicData>
        </a:graphic>
      </p:graphicFrame>
      <p:pic>
        <p:nvPicPr>
          <p:cNvPr id="7" name="Picture 6"/>
          <p:cNvPicPr>
            <a:picLocks noChangeAspect="1"/>
          </p:cNvPicPr>
          <p:nvPr/>
        </p:nvPicPr>
        <p:blipFill>
          <a:blip r:embed="rId7"/>
          <a:stretch>
            <a:fillRect/>
          </a:stretch>
        </p:blipFill>
        <p:spPr>
          <a:xfrm>
            <a:off x="4241614" y="3733682"/>
            <a:ext cx="2828221" cy="514222"/>
          </a:xfrm>
          <a:prstGeom prst="rect">
            <a:avLst/>
          </a:prstGeom>
        </p:spPr>
      </p:pic>
      <p:graphicFrame>
        <p:nvGraphicFramePr>
          <p:cNvPr id="10" name="Object 9"/>
          <p:cNvGraphicFramePr>
            <a:graphicFrameLocks noChangeAspect="1"/>
          </p:cNvGraphicFramePr>
          <p:nvPr>
            <p:extLst>
              <p:ext uri="{D42A27DB-BD31-4B8C-83A1-F6EECF244321}">
                <p14:modId xmlns:p14="http://schemas.microsoft.com/office/powerpoint/2010/main" val="958188198"/>
              </p:ext>
            </p:extLst>
          </p:nvPr>
        </p:nvGraphicFramePr>
        <p:xfrm>
          <a:off x="4970463" y="4988568"/>
          <a:ext cx="3116263" cy="865187"/>
        </p:xfrm>
        <a:graphic>
          <a:graphicData uri="http://schemas.openxmlformats.org/presentationml/2006/ole">
            <mc:AlternateContent xmlns:mc="http://schemas.openxmlformats.org/markup-compatibility/2006">
              <mc:Choice xmlns:v="urn:schemas-microsoft-com:vml" Requires="v">
                <p:oleObj name="Equation" r:id="rId8" imgW="1600200" imgH="444240" progId="Equation.3">
                  <p:embed/>
                </p:oleObj>
              </mc:Choice>
              <mc:Fallback>
                <p:oleObj name="Equation" r:id="rId8" imgW="1600200" imgH="444240" progId="Equation.3">
                  <p:embed/>
                  <p:pic>
                    <p:nvPicPr>
                      <p:cNvPr id="0" name=""/>
                      <p:cNvPicPr/>
                      <p:nvPr/>
                    </p:nvPicPr>
                    <p:blipFill>
                      <a:blip r:embed="rId9"/>
                      <a:stretch>
                        <a:fillRect/>
                      </a:stretch>
                    </p:blipFill>
                    <p:spPr>
                      <a:xfrm>
                        <a:off x="4970463" y="4988568"/>
                        <a:ext cx="3116263" cy="865187"/>
                      </a:xfrm>
                      <a:prstGeom prst="rect">
                        <a:avLst/>
                      </a:prstGeom>
                    </p:spPr>
                  </p:pic>
                </p:oleObj>
              </mc:Fallback>
            </mc:AlternateContent>
          </a:graphicData>
        </a:graphic>
      </p:graphicFrame>
      <p:graphicFrame>
        <p:nvGraphicFramePr>
          <p:cNvPr id="12" name="Object 11"/>
          <p:cNvGraphicFramePr>
            <a:graphicFrameLocks noChangeAspect="1"/>
          </p:cNvGraphicFramePr>
          <p:nvPr>
            <p:extLst>
              <p:ext uri="{D42A27DB-BD31-4B8C-83A1-F6EECF244321}">
                <p14:modId xmlns:p14="http://schemas.microsoft.com/office/powerpoint/2010/main" val="387583495"/>
              </p:ext>
            </p:extLst>
          </p:nvPr>
        </p:nvGraphicFramePr>
        <p:xfrm>
          <a:off x="914400" y="5922963"/>
          <a:ext cx="3141663" cy="865187"/>
        </p:xfrm>
        <a:graphic>
          <a:graphicData uri="http://schemas.openxmlformats.org/presentationml/2006/ole">
            <mc:AlternateContent xmlns:mc="http://schemas.openxmlformats.org/markup-compatibility/2006">
              <mc:Choice xmlns:v="urn:schemas-microsoft-com:vml" Requires="v">
                <p:oleObj name="Equation" r:id="rId10" imgW="1612800" imgH="444240" progId="Equation.3">
                  <p:embed/>
                </p:oleObj>
              </mc:Choice>
              <mc:Fallback>
                <p:oleObj name="Equation" r:id="rId10" imgW="1612800" imgH="444240" progId="Equation.3">
                  <p:embed/>
                  <p:pic>
                    <p:nvPicPr>
                      <p:cNvPr id="0" name=""/>
                      <p:cNvPicPr/>
                      <p:nvPr/>
                    </p:nvPicPr>
                    <p:blipFill>
                      <a:blip r:embed="rId11"/>
                      <a:stretch>
                        <a:fillRect/>
                      </a:stretch>
                    </p:blipFill>
                    <p:spPr>
                      <a:xfrm>
                        <a:off x="914400" y="5922963"/>
                        <a:ext cx="3141663" cy="865187"/>
                      </a:xfrm>
                      <a:prstGeom prst="rect">
                        <a:avLst/>
                      </a:prstGeom>
                    </p:spPr>
                  </p:pic>
                </p:oleObj>
              </mc:Fallback>
            </mc:AlternateContent>
          </a:graphicData>
        </a:graphic>
      </p:graphicFrame>
      <p:graphicFrame>
        <p:nvGraphicFramePr>
          <p:cNvPr id="13" name="Object 12"/>
          <p:cNvGraphicFramePr>
            <a:graphicFrameLocks noChangeAspect="1"/>
          </p:cNvGraphicFramePr>
          <p:nvPr>
            <p:extLst>
              <p:ext uri="{D42A27DB-BD31-4B8C-83A1-F6EECF244321}">
                <p14:modId xmlns:p14="http://schemas.microsoft.com/office/powerpoint/2010/main" val="1641684568"/>
              </p:ext>
            </p:extLst>
          </p:nvPr>
        </p:nvGraphicFramePr>
        <p:xfrm>
          <a:off x="4849813" y="6007100"/>
          <a:ext cx="3167062" cy="865187"/>
        </p:xfrm>
        <a:graphic>
          <a:graphicData uri="http://schemas.openxmlformats.org/presentationml/2006/ole">
            <mc:AlternateContent xmlns:mc="http://schemas.openxmlformats.org/markup-compatibility/2006">
              <mc:Choice xmlns:v="urn:schemas-microsoft-com:vml" Requires="v">
                <p:oleObj name="Equation" r:id="rId12" imgW="1625400" imgH="444240" progId="Equation.3">
                  <p:embed/>
                </p:oleObj>
              </mc:Choice>
              <mc:Fallback>
                <p:oleObj name="Equation" r:id="rId12" imgW="1625400" imgH="444240" progId="Equation.3">
                  <p:embed/>
                  <p:pic>
                    <p:nvPicPr>
                      <p:cNvPr id="0" name=""/>
                      <p:cNvPicPr/>
                      <p:nvPr/>
                    </p:nvPicPr>
                    <p:blipFill>
                      <a:blip r:embed="rId13"/>
                      <a:stretch>
                        <a:fillRect/>
                      </a:stretch>
                    </p:blipFill>
                    <p:spPr>
                      <a:xfrm>
                        <a:off x="4849813" y="6007100"/>
                        <a:ext cx="3167062" cy="865187"/>
                      </a:xfrm>
                      <a:prstGeom prst="rect">
                        <a:avLst/>
                      </a:prstGeom>
                    </p:spPr>
                  </p:pic>
                </p:oleObj>
              </mc:Fallback>
            </mc:AlternateContent>
          </a:graphicData>
        </a:graphic>
      </p:graphicFrame>
      <p:sp>
        <p:nvSpPr>
          <p:cNvPr id="9" name="Rectangle 8"/>
          <p:cNvSpPr/>
          <p:nvPr/>
        </p:nvSpPr>
        <p:spPr>
          <a:xfrm>
            <a:off x="6057900" y="4515225"/>
            <a:ext cx="2556307" cy="461665"/>
          </a:xfrm>
          <a:prstGeom prst="rect">
            <a:avLst/>
          </a:prstGeom>
        </p:spPr>
        <p:txBody>
          <a:bodyPr wrap="square">
            <a:spAutoFit/>
          </a:bodyPr>
          <a:lstStyle/>
          <a:p>
            <a:r>
              <a:rPr lang="en-US" i="1" dirty="0">
                <a:solidFill>
                  <a:srgbClr val="FF0000"/>
                </a:solidFill>
                <a:latin typeface="Calibri" panose="020F0502020204030204" pitchFamily="34" charset="0"/>
              </a:rPr>
              <a:t>G</a:t>
            </a:r>
            <a:r>
              <a:rPr lang="en-US" dirty="0">
                <a:solidFill>
                  <a:srgbClr val="FF0000"/>
                </a:solidFill>
                <a:latin typeface="Calibri" panose="020F0502020204030204" pitchFamily="34" charset="0"/>
              </a:rPr>
              <a:t>(3,2) = 1.875</a:t>
            </a:r>
            <a:endParaRPr lang="en-US" dirty="0">
              <a:latin typeface="Calibri" panose="020F0502020204030204" pitchFamily="34" charset="0"/>
            </a:endParaRPr>
          </a:p>
        </p:txBody>
      </p:sp>
    </p:spTree>
    <p:extLst>
      <p:ext uri="{BB962C8B-B14F-4D97-AF65-F5344CB8AC3E}">
        <p14:creationId xmlns:p14="http://schemas.microsoft.com/office/powerpoint/2010/main" val="2384152634"/>
      </p:ext>
    </p:extLst>
  </p:cSld>
  <p:clrMapOvr>
    <a:masterClrMapping/>
  </p:clrMapOvr>
  <p:transition>
    <p:pull dir="d"/>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F63C75-A494-4FDF-802F-7510E655E3CA}"/>
              </a:ext>
            </a:extLst>
          </p:cNvPr>
          <p:cNvSpPr>
            <a:spLocks noGrp="1"/>
          </p:cNvSpPr>
          <p:nvPr>
            <p:ph type="title"/>
          </p:nvPr>
        </p:nvSpPr>
        <p:spPr/>
        <p:txBody>
          <a:bodyPr/>
          <a:lstStyle/>
          <a:p>
            <a:r>
              <a:rPr lang="en-US" dirty="0"/>
              <a:t>Closed Queuing Network</a:t>
            </a:r>
          </a:p>
        </p:txBody>
      </p:sp>
      <p:sp>
        <p:nvSpPr>
          <p:cNvPr id="3" name="Content Placeholder 2">
            <a:extLst>
              <a:ext uri="{FF2B5EF4-FFF2-40B4-BE49-F238E27FC236}">
                <a16:creationId xmlns:a16="http://schemas.microsoft.com/office/drawing/2014/main" id="{C319B7DE-F6E6-460A-AC3B-82FCDF5E0EDE}"/>
              </a:ext>
            </a:extLst>
          </p:cNvPr>
          <p:cNvSpPr>
            <a:spLocks noGrp="1"/>
          </p:cNvSpPr>
          <p:nvPr>
            <p:ph sz="quarter" idx="1"/>
          </p:nvPr>
        </p:nvSpPr>
        <p:spPr/>
        <p:txBody>
          <a:bodyPr/>
          <a:lstStyle/>
          <a:p>
            <a:r>
              <a:rPr lang="en-US" sz="2000" dirty="0"/>
              <a:t>The computation of </a:t>
            </a:r>
            <a:r>
              <a:rPr lang="en-US" sz="2000" i="1" dirty="0"/>
              <a:t>G</a:t>
            </a:r>
            <a:r>
              <a:rPr lang="en-US" sz="2000" dirty="0"/>
              <a:t>( </a:t>
            </a:r>
            <a:r>
              <a:rPr lang="en-US" sz="2000" i="1" dirty="0"/>
              <a:t>K</a:t>
            </a:r>
            <a:r>
              <a:rPr lang="en-US" sz="2000" dirty="0"/>
              <a:t>, </a:t>
            </a:r>
            <a:r>
              <a:rPr lang="en-US" sz="2000" i="1" dirty="0"/>
              <a:t>m</a:t>
            </a:r>
            <a:r>
              <a:rPr lang="en-US" sz="2000" dirty="0"/>
              <a:t>) is difficult when the state space become large.</a:t>
            </a:r>
          </a:p>
          <a:p>
            <a:r>
              <a:rPr lang="en-US" sz="2000" dirty="0"/>
              <a:t>For a closed network of </a:t>
            </a:r>
            <a:r>
              <a:rPr lang="en-US" sz="2000" i="1" dirty="0"/>
              <a:t>m </a:t>
            </a:r>
            <a:r>
              <a:rPr lang="en-US" sz="2000" dirty="0"/>
              <a:t>queues with </a:t>
            </a:r>
            <a:r>
              <a:rPr lang="en-US" sz="2000" i="1" dirty="0"/>
              <a:t>K </a:t>
            </a:r>
            <a:r>
              <a:rPr lang="en-US" sz="2000" dirty="0"/>
              <a:t>customers the number of states is given by</a:t>
            </a:r>
            <a:br>
              <a:rPr lang="en-US" sz="2000" dirty="0"/>
            </a:br>
            <a:endParaRPr lang="en-US" sz="2000" dirty="0"/>
          </a:p>
          <a:p>
            <a:pPr marL="0" indent="0">
              <a:buNone/>
            </a:pPr>
            <a:r>
              <a:rPr lang="en-US" sz="2000" dirty="0"/>
              <a:t>        </a:t>
            </a:r>
            <a:r>
              <a:rPr lang="en-US" sz="2000" i="1" dirty="0"/>
              <a:t>Number of states </a:t>
            </a:r>
            <a:r>
              <a:rPr lang="en-US" sz="2000" dirty="0"/>
              <a:t>=</a:t>
            </a:r>
          </a:p>
          <a:p>
            <a:r>
              <a:rPr lang="en-US" sz="2000" dirty="0"/>
              <a:t>For even small networks, this is large. </a:t>
            </a:r>
          </a:p>
          <a:p>
            <a:pPr lvl="1"/>
            <a:r>
              <a:rPr lang="en-US" sz="1800" dirty="0"/>
              <a:t>For example </a:t>
            </a:r>
            <a:r>
              <a:rPr lang="en-US" sz="1800" i="1" dirty="0"/>
              <a:t>K </a:t>
            </a:r>
            <a:r>
              <a:rPr lang="en-US" sz="1800" dirty="0"/>
              <a:t>= 9, </a:t>
            </a:r>
            <a:r>
              <a:rPr lang="en-US" sz="1800" i="1" dirty="0"/>
              <a:t>m </a:t>
            </a:r>
            <a:r>
              <a:rPr lang="en-US" sz="1800" dirty="0"/>
              <a:t>= 2 = 3,628,800 states</a:t>
            </a:r>
          </a:p>
          <a:p>
            <a:pPr lvl="1"/>
            <a:r>
              <a:rPr lang="en-US" sz="1800" dirty="0"/>
              <a:t>And, direct computation of G(</a:t>
            </a:r>
            <a:r>
              <a:rPr lang="en-US" sz="1800" dirty="0" err="1"/>
              <a:t>K,m</a:t>
            </a:r>
            <a:r>
              <a:rPr lang="en-US" sz="1800" dirty="0"/>
              <a:t>) is very tedious </a:t>
            </a:r>
          </a:p>
          <a:p>
            <a:endParaRPr lang="en-US" sz="2100" dirty="0"/>
          </a:p>
          <a:p>
            <a:r>
              <a:rPr lang="en-US" sz="2400" dirty="0"/>
              <a:t>One popular technique to determine is </a:t>
            </a:r>
            <a:r>
              <a:rPr lang="en-US" sz="2400" b="1" dirty="0" err="1"/>
              <a:t>Buzen’s</a:t>
            </a:r>
            <a:r>
              <a:rPr lang="en-US" sz="2400" b="1" dirty="0"/>
              <a:t> algorithm</a:t>
            </a:r>
            <a:br>
              <a:rPr lang="en-US" sz="2400" dirty="0"/>
            </a:br>
            <a:r>
              <a:rPr lang="en-US" sz="2400" dirty="0"/>
              <a:t>(also called the </a:t>
            </a:r>
            <a:r>
              <a:rPr lang="en-US" sz="2400" b="1" dirty="0"/>
              <a:t>convolution algorithm </a:t>
            </a:r>
            <a:r>
              <a:rPr lang="en-US" sz="2400" dirty="0"/>
              <a:t>)</a:t>
            </a:r>
            <a:br>
              <a:rPr lang="en-US" sz="2400" dirty="0"/>
            </a:br>
            <a:r>
              <a:rPr lang="en-US" sz="2400" i="1" dirty="0"/>
              <a:t>G</a:t>
            </a:r>
            <a:r>
              <a:rPr lang="en-US" sz="2400" dirty="0"/>
              <a:t>(</a:t>
            </a:r>
            <a:r>
              <a:rPr lang="en-US" sz="2400" i="1" dirty="0"/>
              <a:t>K</a:t>
            </a:r>
            <a:r>
              <a:rPr lang="en-US" sz="2400" dirty="0"/>
              <a:t>, </a:t>
            </a:r>
            <a:r>
              <a:rPr lang="en-US" sz="2400" i="1" dirty="0"/>
              <a:t>m</a:t>
            </a:r>
            <a:r>
              <a:rPr lang="en-US" sz="2400" dirty="0"/>
              <a:t>)  = </a:t>
            </a:r>
            <a:r>
              <a:rPr lang="en-US" sz="2400" i="1" dirty="0"/>
              <a:t>G</a:t>
            </a:r>
            <a:r>
              <a:rPr lang="en-US" sz="2400" dirty="0"/>
              <a:t>(</a:t>
            </a:r>
            <a:r>
              <a:rPr lang="en-US" sz="2400" i="1" dirty="0"/>
              <a:t>K</a:t>
            </a:r>
            <a:r>
              <a:rPr lang="en-US" sz="2400" dirty="0"/>
              <a:t>, </a:t>
            </a:r>
            <a:r>
              <a:rPr lang="en-US" sz="2400" i="1" dirty="0"/>
              <a:t>m </a:t>
            </a:r>
            <a:r>
              <a:rPr lang="en-US" sz="2400" dirty="0"/>
              <a:t>-1) + </a:t>
            </a:r>
            <a:r>
              <a:rPr lang="en-US" sz="2400" dirty="0">
                <a:sym typeface="Symbol" panose="05050102010706020507" pitchFamily="18" charset="2"/>
              </a:rPr>
              <a:t></a:t>
            </a:r>
            <a:r>
              <a:rPr lang="en-US" sz="2400" i="1" baseline="-25000" dirty="0" err="1"/>
              <a:t>m</a:t>
            </a:r>
            <a:r>
              <a:rPr lang="en-US" sz="2400" i="1" dirty="0" err="1"/>
              <a:t>G</a:t>
            </a:r>
            <a:r>
              <a:rPr lang="en-US" sz="2400" dirty="0"/>
              <a:t>(</a:t>
            </a:r>
            <a:r>
              <a:rPr lang="en-US" sz="2400" i="1" dirty="0"/>
              <a:t>K </a:t>
            </a:r>
            <a:r>
              <a:rPr lang="en-US" sz="2400" dirty="0"/>
              <a:t>-1, </a:t>
            </a:r>
            <a:r>
              <a:rPr lang="en-US" sz="2400" i="1" dirty="0"/>
              <a:t>m</a:t>
            </a:r>
            <a:r>
              <a:rPr lang="en-US" sz="2400" dirty="0"/>
              <a:t>)</a:t>
            </a:r>
          </a:p>
          <a:p>
            <a:r>
              <a:rPr lang="en-US" sz="2400" dirty="0"/>
              <a:t>With initial condition </a:t>
            </a:r>
            <a:br>
              <a:rPr lang="en-US" sz="2400" dirty="0"/>
            </a:br>
            <a:br>
              <a:rPr lang="en-US" sz="2400" dirty="0"/>
            </a:br>
            <a:br>
              <a:rPr lang="en-US" sz="2100" dirty="0"/>
            </a:br>
            <a:br>
              <a:rPr lang="en-US" sz="1700" dirty="0"/>
            </a:br>
            <a:br>
              <a:rPr lang="en-US" sz="1700" dirty="0"/>
            </a:br>
            <a:br>
              <a:rPr lang="en-US" sz="1700" dirty="0"/>
            </a:br>
            <a:br>
              <a:rPr lang="en-US" sz="1800" dirty="0"/>
            </a:br>
            <a:br>
              <a:rPr lang="en-US" sz="1800" dirty="0"/>
            </a:br>
            <a:endParaRPr lang="en-US" altLang="zh-CN" sz="1800" dirty="0">
              <a:ea typeface="宋体" panose="02010600030101010101" pitchFamily="2" charset="-122"/>
            </a:endParaRPr>
          </a:p>
          <a:p>
            <a:endParaRPr lang="en-US" altLang="zh-CN" sz="2400" dirty="0">
              <a:ea typeface="宋体" panose="02010600030101010101" pitchFamily="2" charset="-122"/>
            </a:endParaRPr>
          </a:p>
          <a:p>
            <a:endParaRPr lang="en-US" sz="2400" dirty="0"/>
          </a:p>
        </p:txBody>
      </p:sp>
      <p:sp>
        <p:nvSpPr>
          <p:cNvPr id="4" name="Slide Number Placeholder 3">
            <a:extLst>
              <a:ext uri="{FF2B5EF4-FFF2-40B4-BE49-F238E27FC236}">
                <a16:creationId xmlns:a16="http://schemas.microsoft.com/office/drawing/2014/main" id="{96D048E0-1D87-406D-BF49-B34B2E67BA3F}"/>
              </a:ext>
            </a:extLst>
          </p:cNvPr>
          <p:cNvSpPr>
            <a:spLocks noGrp="1"/>
          </p:cNvSpPr>
          <p:nvPr>
            <p:ph type="sldNum" sz="quarter" idx="12"/>
          </p:nvPr>
        </p:nvSpPr>
        <p:spPr/>
        <p:txBody>
          <a:bodyPr/>
          <a:lstStyle/>
          <a:p>
            <a:pPr>
              <a:defRPr/>
            </a:pPr>
            <a:fld id="{F208343D-CA57-4FFD-885D-7C7C191369FA}" type="slidenum">
              <a:rPr lang="he-IL" altLang="en-US" smtClean="0"/>
              <a:pPr>
                <a:defRPr/>
              </a:pPr>
              <a:t>37</a:t>
            </a:fld>
            <a:endParaRPr lang="en-US" altLang="en-US"/>
          </a:p>
        </p:txBody>
      </p:sp>
      <p:graphicFrame>
        <p:nvGraphicFramePr>
          <p:cNvPr id="10" name="Object 9"/>
          <p:cNvGraphicFramePr>
            <a:graphicFrameLocks noChangeAspect="1"/>
          </p:cNvGraphicFramePr>
          <p:nvPr>
            <p:extLst>
              <p:ext uri="{D42A27DB-BD31-4B8C-83A1-F6EECF244321}">
                <p14:modId xmlns:p14="http://schemas.microsoft.com/office/powerpoint/2010/main" val="1561735053"/>
              </p:ext>
            </p:extLst>
          </p:nvPr>
        </p:nvGraphicFramePr>
        <p:xfrm>
          <a:off x="2711450" y="1955800"/>
          <a:ext cx="1844675" cy="728663"/>
        </p:xfrm>
        <a:graphic>
          <a:graphicData uri="http://schemas.openxmlformats.org/presentationml/2006/ole">
            <mc:AlternateContent xmlns:mc="http://schemas.openxmlformats.org/markup-compatibility/2006">
              <mc:Choice xmlns:v="urn:schemas-microsoft-com:vml" Requires="v">
                <p:oleObj name="Equation" r:id="rId2" imgW="609480" imgH="241200" progId="Equation.3">
                  <p:embed/>
                </p:oleObj>
              </mc:Choice>
              <mc:Fallback>
                <p:oleObj name="Equation" r:id="rId2" imgW="609480" imgH="241200" progId="Equation.3">
                  <p:embed/>
                  <p:pic>
                    <p:nvPicPr>
                      <p:cNvPr id="0" name=""/>
                      <p:cNvPicPr/>
                      <p:nvPr/>
                    </p:nvPicPr>
                    <p:blipFill>
                      <a:blip r:embed="rId3"/>
                      <a:stretch>
                        <a:fillRect/>
                      </a:stretch>
                    </p:blipFill>
                    <p:spPr>
                      <a:xfrm>
                        <a:off x="2711450" y="1955800"/>
                        <a:ext cx="1844675" cy="728663"/>
                      </a:xfrm>
                      <a:prstGeom prst="rect">
                        <a:avLst/>
                      </a:prstGeom>
                    </p:spPr>
                  </p:pic>
                </p:oleObj>
              </mc:Fallback>
            </mc:AlternateContent>
          </a:graphicData>
        </a:graphic>
      </p:graphicFrame>
      <p:pic>
        <p:nvPicPr>
          <p:cNvPr id="5" name="Picture 4"/>
          <p:cNvPicPr>
            <a:picLocks noChangeAspect="1"/>
          </p:cNvPicPr>
          <p:nvPr/>
        </p:nvPicPr>
        <p:blipFill>
          <a:blip r:embed="rId4"/>
          <a:stretch>
            <a:fillRect/>
          </a:stretch>
        </p:blipFill>
        <p:spPr>
          <a:xfrm>
            <a:off x="3752147" y="5561367"/>
            <a:ext cx="3781082" cy="1068033"/>
          </a:xfrm>
          <a:prstGeom prst="rect">
            <a:avLst/>
          </a:prstGeom>
        </p:spPr>
      </p:pic>
    </p:spTree>
    <p:extLst>
      <p:ext uri="{BB962C8B-B14F-4D97-AF65-F5344CB8AC3E}">
        <p14:creationId xmlns:p14="http://schemas.microsoft.com/office/powerpoint/2010/main" val="955035266"/>
      </p:ext>
    </p:extLst>
  </p:cSld>
  <p:clrMapOvr>
    <a:masterClrMapping/>
  </p:clrMapOvr>
  <p:transition>
    <p:pull dir="d"/>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F63C75-A494-4FDF-802F-7510E655E3CA}"/>
              </a:ext>
            </a:extLst>
          </p:cNvPr>
          <p:cNvSpPr>
            <a:spLocks noGrp="1"/>
          </p:cNvSpPr>
          <p:nvPr>
            <p:ph type="title"/>
          </p:nvPr>
        </p:nvSpPr>
        <p:spPr/>
        <p:txBody>
          <a:bodyPr/>
          <a:lstStyle/>
          <a:p>
            <a:r>
              <a:rPr lang="en-US" dirty="0"/>
              <a:t>Closed Queuing Network</a:t>
            </a:r>
          </a:p>
        </p:txBody>
      </p:sp>
      <p:sp>
        <p:nvSpPr>
          <p:cNvPr id="3" name="Content Placeholder 2">
            <a:extLst>
              <a:ext uri="{FF2B5EF4-FFF2-40B4-BE49-F238E27FC236}">
                <a16:creationId xmlns:a16="http://schemas.microsoft.com/office/drawing/2014/main" id="{C319B7DE-F6E6-460A-AC3B-82FCDF5E0EDE}"/>
              </a:ext>
            </a:extLst>
          </p:cNvPr>
          <p:cNvSpPr>
            <a:spLocks noGrp="1"/>
          </p:cNvSpPr>
          <p:nvPr>
            <p:ph sz="quarter" idx="1"/>
          </p:nvPr>
        </p:nvSpPr>
        <p:spPr/>
        <p:txBody>
          <a:bodyPr/>
          <a:lstStyle/>
          <a:p>
            <a:r>
              <a:rPr lang="en-US" sz="2400" dirty="0"/>
              <a:t>This can be computed in a simple tabular form</a:t>
            </a:r>
            <a:br>
              <a:rPr lang="en-US" sz="2400" dirty="0"/>
            </a:br>
            <a:br>
              <a:rPr lang="en-US" sz="2400" dirty="0"/>
            </a:br>
            <a:endParaRPr lang="en-US" sz="2400" dirty="0"/>
          </a:p>
          <a:p>
            <a:endParaRPr lang="en-US" sz="2400" dirty="0"/>
          </a:p>
          <a:p>
            <a:endParaRPr lang="en-US" sz="2400" dirty="0"/>
          </a:p>
          <a:p>
            <a:endParaRPr lang="en-US" sz="2400" dirty="0"/>
          </a:p>
          <a:p>
            <a:endParaRPr lang="en-US" sz="2400" dirty="0"/>
          </a:p>
          <a:p>
            <a:r>
              <a:rPr lang="en-US" sz="2400" dirty="0"/>
              <a:t>The </a:t>
            </a:r>
            <a:r>
              <a:rPr lang="en-US" sz="2400" i="1" dirty="0" err="1"/>
              <a:t>i</a:t>
            </a:r>
            <a:r>
              <a:rPr lang="en-US" sz="2400" i="1" dirty="0"/>
              <a:t> j </a:t>
            </a:r>
            <a:r>
              <a:rPr lang="en-US" sz="2400" dirty="0"/>
              <a:t>element in the table is computed by taking the </a:t>
            </a:r>
            <a:r>
              <a:rPr lang="en-US" sz="2400" i="1" dirty="0" err="1"/>
              <a:t>i</a:t>
            </a:r>
            <a:r>
              <a:rPr lang="en-US" sz="2400" i="1" dirty="0"/>
              <a:t>,</a:t>
            </a:r>
            <a:r>
              <a:rPr lang="en-US" sz="2400" dirty="0"/>
              <a:t>(</a:t>
            </a:r>
            <a:r>
              <a:rPr lang="en-US" sz="2400" i="1" dirty="0"/>
              <a:t>j</a:t>
            </a:r>
            <a:r>
              <a:rPr lang="en-US" sz="2400" dirty="0"/>
              <a:t>-1) element and adding </a:t>
            </a:r>
            <a:r>
              <a:rPr lang="en-US" sz="2400" dirty="0">
                <a:sym typeface="Symbol" panose="05050102010706020507" pitchFamily="18" charset="2"/>
              </a:rPr>
              <a:t></a:t>
            </a:r>
            <a:r>
              <a:rPr lang="en-US" sz="2400" i="1" baseline="-25000" dirty="0"/>
              <a:t>j</a:t>
            </a:r>
            <a:r>
              <a:rPr lang="en-US" sz="2400" i="1" dirty="0"/>
              <a:t> </a:t>
            </a:r>
            <a:r>
              <a:rPr lang="en-US" sz="2400" dirty="0"/>
              <a:t>. (</a:t>
            </a:r>
            <a:r>
              <a:rPr lang="en-US" sz="2400" i="1" dirty="0" err="1"/>
              <a:t>i</a:t>
            </a:r>
            <a:r>
              <a:rPr lang="en-US" sz="2400" i="1" dirty="0"/>
              <a:t> </a:t>
            </a:r>
            <a:r>
              <a:rPr lang="en-US" sz="2400" dirty="0"/>
              <a:t>-1, </a:t>
            </a:r>
            <a:r>
              <a:rPr lang="en-US" sz="2400" i="1" dirty="0"/>
              <a:t>j </a:t>
            </a:r>
            <a:r>
              <a:rPr lang="en-US" sz="2400" dirty="0"/>
              <a:t>) </a:t>
            </a:r>
            <a:r>
              <a:rPr lang="en-US" sz="2400" i="1" dirty="0"/>
              <a:t>element</a:t>
            </a:r>
            <a:endParaRPr lang="en-US" sz="2400" dirty="0"/>
          </a:p>
          <a:p>
            <a:r>
              <a:rPr lang="en-US" sz="2400" dirty="0"/>
              <a:t>For the two queue example.</a:t>
            </a:r>
            <a:br>
              <a:rPr lang="en-US" sz="2400" dirty="0"/>
            </a:br>
            <a:br>
              <a:rPr lang="en-US" sz="2400" dirty="0"/>
            </a:br>
            <a:br>
              <a:rPr lang="en-US" sz="2400" dirty="0"/>
            </a:br>
            <a:br>
              <a:rPr lang="en-US" sz="2400" dirty="0"/>
            </a:br>
            <a:br>
              <a:rPr lang="en-US" sz="2100" dirty="0"/>
            </a:br>
            <a:br>
              <a:rPr lang="en-US" sz="1700" dirty="0"/>
            </a:br>
            <a:br>
              <a:rPr lang="en-US" sz="1700" dirty="0"/>
            </a:br>
            <a:br>
              <a:rPr lang="en-US" sz="1700" dirty="0"/>
            </a:br>
            <a:br>
              <a:rPr lang="en-US" sz="1800" dirty="0"/>
            </a:br>
            <a:br>
              <a:rPr lang="en-US" sz="1800" dirty="0"/>
            </a:br>
            <a:endParaRPr lang="en-US" altLang="zh-CN" sz="1800" dirty="0">
              <a:ea typeface="宋体" panose="02010600030101010101" pitchFamily="2" charset="-122"/>
            </a:endParaRPr>
          </a:p>
          <a:p>
            <a:endParaRPr lang="en-US" altLang="zh-CN" sz="2400" dirty="0">
              <a:ea typeface="宋体" panose="02010600030101010101" pitchFamily="2" charset="-122"/>
            </a:endParaRPr>
          </a:p>
          <a:p>
            <a:endParaRPr lang="en-US" sz="2400" dirty="0"/>
          </a:p>
        </p:txBody>
      </p:sp>
      <p:sp>
        <p:nvSpPr>
          <p:cNvPr id="4" name="Slide Number Placeholder 3">
            <a:extLst>
              <a:ext uri="{FF2B5EF4-FFF2-40B4-BE49-F238E27FC236}">
                <a16:creationId xmlns:a16="http://schemas.microsoft.com/office/drawing/2014/main" id="{96D048E0-1D87-406D-BF49-B34B2E67BA3F}"/>
              </a:ext>
            </a:extLst>
          </p:cNvPr>
          <p:cNvSpPr>
            <a:spLocks noGrp="1"/>
          </p:cNvSpPr>
          <p:nvPr>
            <p:ph type="sldNum" sz="quarter" idx="12"/>
          </p:nvPr>
        </p:nvSpPr>
        <p:spPr/>
        <p:txBody>
          <a:bodyPr/>
          <a:lstStyle/>
          <a:p>
            <a:pPr>
              <a:defRPr/>
            </a:pPr>
            <a:fld id="{F208343D-CA57-4FFD-885D-7C7C191369FA}" type="slidenum">
              <a:rPr lang="he-IL" altLang="en-US" smtClean="0"/>
              <a:pPr>
                <a:defRPr/>
              </a:pPr>
              <a:t>38</a:t>
            </a:fld>
            <a:endParaRPr lang="en-US" altLang="en-US"/>
          </a:p>
        </p:txBody>
      </p:sp>
      <p:pic>
        <p:nvPicPr>
          <p:cNvPr id="6" name="Picture 5"/>
          <p:cNvPicPr>
            <a:picLocks noChangeAspect="1"/>
          </p:cNvPicPr>
          <p:nvPr/>
        </p:nvPicPr>
        <p:blipFill>
          <a:blip r:embed="rId2"/>
          <a:stretch>
            <a:fillRect/>
          </a:stretch>
        </p:blipFill>
        <p:spPr>
          <a:xfrm>
            <a:off x="1748722" y="1518173"/>
            <a:ext cx="4543425" cy="2171700"/>
          </a:xfrm>
          <a:prstGeom prst="rect">
            <a:avLst/>
          </a:prstGeom>
        </p:spPr>
      </p:pic>
      <p:pic>
        <p:nvPicPr>
          <p:cNvPr id="7" name="Picture 6"/>
          <p:cNvPicPr>
            <a:picLocks noChangeAspect="1"/>
          </p:cNvPicPr>
          <p:nvPr/>
        </p:nvPicPr>
        <p:blipFill>
          <a:blip r:embed="rId3"/>
          <a:stretch>
            <a:fillRect/>
          </a:stretch>
        </p:blipFill>
        <p:spPr>
          <a:xfrm>
            <a:off x="765175" y="5565775"/>
            <a:ext cx="4133850" cy="476250"/>
          </a:xfrm>
          <a:prstGeom prst="rect">
            <a:avLst/>
          </a:prstGeom>
        </p:spPr>
      </p:pic>
      <p:pic>
        <p:nvPicPr>
          <p:cNvPr id="9" name="Picture 8"/>
          <p:cNvPicPr>
            <a:picLocks noChangeAspect="1"/>
          </p:cNvPicPr>
          <p:nvPr/>
        </p:nvPicPr>
        <p:blipFill>
          <a:blip r:embed="rId4"/>
          <a:stretch>
            <a:fillRect/>
          </a:stretch>
        </p:blipFill>
        <p:spPr>
          <a:xfrm>
            <a:off x="5811837" y="4470586"/>
            <a:ext cx="2419350" cy="2447925"/>
          </a:xfrm>
          <a:prstGeom prst="rect">
            <a:avLst/>
          </a:prstGeom>
        </p:spPr>
      </p:pic>
    </p:spTree>
    <p:extLst>
      <p:ext uri="{BB962C8B-B14F-4D97-AF65-F5344CB8AC3E}">
        <p14:creationId xmlns:p14="http://schemas.microsoft.com/office/powerpoint/2010/main" val="4064927316"/>
      </p:ext>
    </p:extLst>
  </p:cSld>
  <p:clrMapOvr>
    <a:masterClrMapping/>
  </p:clrMapOvr>
  <p:transition>
    <p:pull dir="d"/>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F63C75-A494-4FDF-802F-7510E655E3CA}"/>
              </a:ext>
            </a:extLst>
          </p:cNvPr>
          <p:cNvSpPr>
            <a:spLocks noGrp="1"/>
          </p:cNvSpPr>
          <p:nvPr>
            <p:ph type="title"/>
          </p:nvPr>
        </p:nvSpPr>
        <p:spPr/>
        <p:txBody>
          <a:bodyPr/>
          <a:lstStyle/>
          <a:p>
            <a:r>
              <a:rPr lang="en-US" dirty="0"/>
              <a:t>Closed Queuing Network</a:t>
            </a:r>
          </a:p>
        </p:txBody>
      </p:sp>
      <p:sp>
        <p:nvSpPr>
          <p:cNvPr id="3" name="Content Placeholder 2">
            <a:extLst>
              <a:ext uri="{FF2B5EF4-FFF2-40B4-BE49-F238E27FC236}">
                <a16:creationId xmlns:a16="http://schemas.microsoft.com/office/drawing/2014/main" id="{C319B7DE-F6E6-460A-AC3B-82FCDF5E0EDE}"/>
              </a:ext>
            </a:extLst>
          </p:cNvPr>
          <p:cNvSpPr>
            <a:spLocks noGrp="1"/>
          </p:cNvSpPr>
          <p:nvPr>
            <p:ph sz="quarter" idx="1"/>
          </p:nvPr>
        </p:nvSpPr>
        <p:spPr/>
        <p:txBody>
          <a:bodyPr/>
          <a:lstStyle/>
          <a:p>
            <a:r>
              <a:rPr lang="en-US" sz="2000" dirty="0"/>
              <a:t>The performance measures can be written in terms of </a:t>
            </a:r>
            <a:r>
              <a:rPr lang="en-US" sz="2000" i="1" dirty="0"/>
              <a:t>G</a:t>
            </a:r>
            <a:r>
              <a:rPr lang="en-US" sz="2000" dirty="0"/>
              <a:t>( </a:t>
            </a:r>
            <a:r>
              <a:rPr lang="en-US" sz="2000" i="1" dirty="0"/>
              <a:t>K</a:t>
            </a:r>
            <a:r>
              <a:rPr lang="en-US" sz="2000" dirty="0"/>
              <a:t>, </a:t>
            </a:r>
            <a:r>
              <a:rPr lang="en-US" sz="2000" i="1" dirty="0"/>
              <a:t>M</a:t>
            </a:r>
            <a:r>
              <a:rPr lang="en-US" sz="2000" dirty="0"/>
              <a:t>)</a:t>
            </a:r>
            <a:br>
              <a:rPr lang="en-US" sz="2000" dirty="0"/>
            </a:br>
            <a:br>
              <a:rPr lang="en-US" sz="2000" dirty="0"/>
            </a:br>
            <a:br>
              <a:rPr lang="en-US" sz="2000" dirty="0"/>
            </a:br>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r>
              <a:rPr lang="en-US" sz="2000" dirty="0"/>
              <a:t>L</a:t>
            </a:r>
            <a:r>
              <a:rPr lang="en-US" sz="2000" baseline="-25000" dirty="0"/>
              <a:t>i</a:t>
            </a:r>
            <a:r>
              <a:rPr lang="en-US" sz="2000" dirty="0"/>
              <a:t> = average customer at queue </a:t>
            </a:r>
            <a:r>
              <a:rPr lang="en-US" sz="2000" dirty="0" err="1"/>
              <a:t>i</a:t>
            </a:r>
            <a:r>
              <a:rPr lang="en-US" sz="2000" dirty="0"/>
              <a:t>,  </a:t>
            </a:r>
            <a:r>
              <a:rPr lang="en-US" sz="2000" dirty="0" err="1"/>
              <a:t>e</a:t>
            </a:r>
            <a:r>
              <a:rPr lang="en-US" sz="2000" baseline="-25000" dirty="0" err="1"/>
              <a:t>i</a:t>
            </a:r>
            <a:r>
              <a:rPr lang="en-US" sz="2000" dirty="0"/>
              <a:t> = effective arrival rate</a:t>
            </a:r>
          </a:p>
        </p:txBody>
      </p:sp>
      <p:sp>
        <p:nvSpPr>
          <p:cNvPr id="4" name="Slide Number Placeholder 3">
            <a:extLst>
              <a:ext uri="{FF2B5EF4-FFF2-40B4-BE49-F238E27FC236}">
                <a16:creationId xmlns:a16="http://schemas.microsoft.com/office/drawing/2014/main" id="{96D048E0-1D87-406D-BF49-B34B2E67BA3F}"/>
              </a:ext>
            </a:extLst>
          </p:cNvPr>
          <p:cNvSpPr>
            <a:spLocks noGrp="1"/>
          </p:cNvSpPr>
          <p:nvPr>
            <p:ph type="sldNum" sz="quarter" idx="12"/>
          </p:nvPr>
        </p:nvSpPr>
        <p:spPr/>
        <p:txBody>
          <a:bodyPr/>
          <a:lstStyle/>
          <a:p>
            <a:pPr>
              <a:defRPr/>
            </a:pPr>
            <a:fld id="{F208343D-CA57-4FFD-885D-7C7C191369FA}" type="slidenum">
              <a:rPr lang="he-IL" altLang="en-US" smtClean="0"/>
              <a:pPr>
                <a:defRPr/>
              </a:pPr>
              <a:t>39</a:t>
            </a:fld>
            <a:endParaRPr lang="en-US" altLang="en-US"/>
          </a:p>
        </p:txBody>
      </p:sp>
      <p:pic>
        <p:nvPicPr>
          <p:cNvPr id="5" name="Picture 4"/>
          <p:cNvPicPr>
            <a:picLocks noChangeAspect="1"/>
          </p:cNvPicPr>
          <p:nvPr/>
        </p:nvPicPr>
        <p:blipFill>
          <a:blip r:embed="rId2"/>
          <a:stretch>
            <a:fillRect/>
          </a:stretch>
        </p:blipFill>
        <p:spPr>
          <a:xfrm>
            <a:off x="600075" y="1454150"/>
            <a:ext cx="3695700" cy="2143125"/>
          </a:xfrm>
          <a:prstGeom prst="rect">
            <a:avLst/>
          </a:prstGeom>
        </p:spPr>
      </p:pic>
      <p:pic>
        <p:nvPicPr>
          <p:cNvPr id="8" name="Picture 7"/>
          <p:cNvPicPr>
            <a:picLocks noChangeAspect="1"/>
          </p:cNvPicPr>
          <p:nvPr/>
        </p:nvPicPr>
        <p:blipFill>
          <a:blip r:embed="rId3"/>
          <a:stretch>
            <a:fillRect/>
          </a:stretch>
        </p:blipFill>
        <p:spPr>
          <a:xfrm>
            <a:off x="4895850" y="1658937"/>
            <a:ext cx="2933700" cy="866775"/>
          </a:xfrm>
          <a:prstGeom prst="rect">
            <a:avLst/>
          </a:prstGeom>
        </p:spPr>
      </p:pic>
      <p:graphicFrame>
        <p:nvGraphicFramePr>
          <p:cNvPr id="10" name="Object 9"/>
          <p:cNvGraphicFramePr>
            <a:graphicFrameLocks noChangeAspect="1"/>
          </p:cNvGraphicFramePr>
          <p:nvPr>
            <p:extLst>
              <p:ext uri="{D42A27DB-BD31-4B8C-83A1-F6EECF244321}">
                <p14:modId xmlns:p14="http://schemas.microsoft.com/office/powerpoint/2010/main" val="2267199069"/>
              </p:ext>
            </p:extLst>
          </p:nvPr>
        </p:nvGraphicFramePr>
        <p:xfrm>
          <a:off x="4895850" y="2670175"/>
          <a:ext cx="1090613" cy="927100"/>
        </p:xfrm>
        <a:graphic>
          <a:graphicData uri="http://schemas.openxmlformats.org/presentationml/2006/ole">
            <mc:AlternateContent xmlns:mc="http://schemas.openxmlformats.org/markup-compatibility/2006">
              <mc:Choice xmlns:v="urn:schemas-microsoft-com:vml" Requires="v">
                <p:oleObj name="Equation" r:id="rId4" imgW="507960" imgH="431640" progId="Equation.3">
                  <p:embed/>
                </p:oleObj>
              </mc:Choice>
              <mc:Fallback>
                <p:oleObj name="Equation" r:id="rId4" imgW="507960" imgH="431640" progId="Equation.3">
                  <p:embed/>
                  <p:pic>
                    <p:nvPicPr>
                      <p:cNvPr id="0" name=""/>
                      <p:cNvPicPr/>
                      <p:nvPr/>
                    </p:nvPicPr>
                    <p:blipFill>
                      <a:blip r:embed="rId5"/>
                      <a:stretch>
                        <a:fillRect/>
                      </a:stretch>
                    </p:blipFill>
                    <p:spPr>
                      <a:xfrm>
                        <a:off x="4895850" y="2670175"/>
                        <a:ext cx="1090613" cy="927100"/>
                      </a:xfrm>
                      <a:prstGeom prst="rect">
                        <a:avLst/>
                      </a:prstGeom>
                    </p:spPr>
                  </p:pic>
                </p:oleObj>
              </mc:Fallback>
            </mc:AlternateContent>
          </a:graphicData>
        </a:graphic>
      </p:graphicFrame>
      <p:pic>
        <p:nvPicPr>
          <p:cNvPr id="12" name="Picture 11"/>
          <p:cNvPicPr>
            <a:picLocks noChangeAspect="1"/>
          </p:cNvPicPr>
          <p:nvPr/>
        </p:nvPicPr>
        <p:blipFill>
          <a:blip r:embed="rId6"/>
          <a:stretch>
            <a:fillRect/>
          </a:stretch>
        </p:blipFill>
        <p:spPr>
          <a:xfrm>
            <a:off x="398461" y="3799215"/>
            <a:ext cx="5148719" cy="934586"/>
          </a:xfrm>
          <a:prstGeom prst="rect">
            <a:avLst/>
          </a:prstGeom>
        </p:spPr>
      </p:pic>
    </p:spTree>
    <p:extLst>
      <p:ext uri="{BB962C8B-B14F-4D97-AF65-F5344CB8AC3E}">
        <p14:creationId xmlns:p14="http://schemas.microsoft.com/office/powerpoint/2010/main" val="3242281497"/>
      </p:ext>
    </p:extLst>
  </p:cSld>
  <p:clrMapOvr>
    <a:masterClrMapping/>
  </p:clrMapOvr>
  <p:transition>
    <p:pull dir="d"/>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Rectangle 2"/>
          <p:cNvSpPr>
            <a:spLocks noGrp="1" noChangeArrowheads="1"/>
          </p:cNvSpPr>
          <p:nvPr>
            <p:ph type="title"/>
          </p:nvPr>
        </p:nvSpPr>
        <p:spPr/>
        <p:txBody>
          <a:bodyPr/>
          <a:lstStyle/>
          <a:p>
            <a:r>
              <a:rPr lang="en-US" dirty="0"/>
              <a:t>Exponential Queues in Series</a:t>
            </a:r>
          </a:p>
        </p:txBody>
      </p:sp>
      <p:sp>
        <p:nvSpPr>
          <p:cNvPr id="225283" name="Rectangle 3"/>
          <p:cNvSpPr>
            <a:spLocks noGrp="1" noChangeArrowheads="1"/>
          </p:cNvSpPr>
          <p:nvPr>
            <p:ph sz="quarter" idx="1"/>
          </p:nvPr>
        </p:nvSpPr>
        <p:spPr>
          <a:xfrm>
            <a:off x="0" y="989703"/>
            <a:ext cx="9144000" cy="5672353"/>
          </a:xfrm>
        </p:spPr>
        <p:txBody>
          <a:bodyPr>
            <a:normAutofit/>
          </a:bodyPr>
          <a:lstStyle/>
          <a:p>
            <a:r>
              <a:rPr lang="en-US" b="1" dirty="0"/>
              <a:t>k-stage series queuing system</a:t>
            </a:r>
            <a:endParaRPr lang="en-US" dirty="0"/>
          </a:p>
        </p:txBody>
      </p:sp>
      <p:pic>
        <p:nvPicPr>
          <p:cNvPr id="2" name="Picture 1">
            <a:extLst>
              <a:ext uri="{FF2B5EF4-FFF2-40B4-BE49-F238E27FC236}">
                <a16:creationId xmlns:a16="http://schemas.microsoft.com/office/drawing/2014/main" id="{4BE08571-3BF2-4FE6-B8A0-D1A471C7A276}"/>
              </a:ext>
            </a:extLst>
          </p:cNvPr>
          <p:cNvPicPr>
            <a:picLocks noChangeAspect="1"/>
          </p:cNvPicPr>
          <p:nvPr/>
        </p:nvPicPr>
        <p:blipFill>
          <a:blip r:embed="rId3"/>
          <a:stretch>
            <a:fillRect/>
          </a:stretch>
        </p:blipFill>
        <p:spPr>
          <a:xfrm>
            <a:off x="43067" y="1681271"/>
            <a:ext cx="9057865" cy="4030211"/>
          </a:xfrm>
          <a:prstGeom prst="rect">
            <a:avLst/>
          </a:prstGeom>
        </p:spPr>
      </p:pic>
    </p:spTree>
    <p:extLst>
      <p:ext uri="{BB962C8B-B14F-4D97-AF65-F5344CB8AC3E}">
        <p14:creationId xmlns:p14="http://schemas.microsoft.com/office/powerpoint/2010/main" val="2168844971"/>
      </p:ext>
    </p:extLst>
  </p:cSld>
  <p:clrMapOvr>
    <a:masterClrMapping/>
  </p:clrMapOvr>
  <p:transition>
    <p:pull dir="d"/>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sz="quarter" idx="1"/>
          </p:nvPr>
        </p:nvSpPr>
        <p:spPr/>
        <p:txBody>
          <a:bodyPr/>
          <a:lstStyle/>
          <a:p>
            <a:endParaRPr lang="en-US"/>
          </a:p>
        </p:txBody>
      </p:sp>
      <p:sp>
        <p:nvSpPr>
          <p:cNvPr id="4" name="Slide Number Placeholder 3"/>
          <p:cNvSpPr>
            <a:spLocks noGrp="1"/>
          </p:cNvSpPr>
          <p:nvPr>
            <p:ph type="sldNum" sz="quarter" idx="12"/>
          </p:nvPr>
        </p:nvSpPr>
        <p:spPr/>
        <p:txBody>
          <a:bodyPr/>
          <a:lstStyle/>
          <a:p>
            <a:pPr>
              <a:defRPr/>
            </a:pPr>
            <a:fld id="{F208343D-CA57-4FFD-885D-7C7C191369FA}" type="slidenum">
              <a:rPr lang="he-IL" altLang="en-US" smtClean="0"/>
              <a:pPr>
                <a:defRPr/>
              </a:pPr>
              <a:t>40</a:t>
            </a:fld>
            <a:endParaRPr lang="en-US" altLang="en-US"/>
          </a:p>
        </p:txBody>
      </p:sp>
      <p:pic>
        <p:nvPicPr>
          <p:cNvPr id="5" name="Picture 4"/>
          <p:cNvPicPr>
            <a:picLocks noChangeAspect="1"/>
          </p:cNvPicPr>
          <p:nvPr/>
        </p:nvPicPr>
        <p:blipFill>
          <a:blip r:embed="rId2"/>
          <a:stretch>
            <a:fillRect/>
          </a:stretch>
        </p:blipFill>
        <p:spPr>
          <a:xfrm>
            <a:off x="309562" y="989704"/>
            <a:ext cx="8415338" cy="5703212"/>
          </a:xfrm>
          <a:prstGeom prst="rect">
            <a:avLst/>
          </a:prstGeom>
        </p:spPr>
      </p:pic>
    </p:spTree>
    <p:extLst>
      <p:ext uri="{BB962C8B-B14F-4D97-AF65-F5344CB8AC3E}">
        <p14:creationId xmlns:p14="http://schemas.microsoft.com/office/powerpoint/2010/main" val="4255445651"/>
      </p:ext>
    </p:extLst>
  </p:cSld>
  <p:clrMapOvr>
    <a:masterClrMapping/>
  </p:clrMapOvr>
  <p:transition>
    <p:pull dir="d"/>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sz="quarter" idx="1"/>
          </p:nvPr>
        </p:nvSpPr>
        <p:spPr/>
        <p:txBody>
          <a:bodyPr/>
          <a:lstStyle/>
          <a:p>
            <a:endParaRPr lang="en-US"/>
          </a:p>
        </p:txBody>
      </p:sp>
      <p:sp>
        <p:nvSpPr>
          <p:cNvPr id="4" name="Slide Number Placeholder 3"/>
          <p:cNvSpPr>
            <a:spLocks noGrp="1"/>
          </p:cNvSpPr>
          <p:nvPr>
            <p:ph type="sldNum" sz="quarter" idx="12"/>
          </p:nvPr>
        </p:nvSpPr>
        <p:spPr/>
        <p:txBody>
          <a:bodyPr/>
          <a:lstStyle/>
          <a:p>
            <a:pPr>
              <a:defRPr/>
            </a:pPr>
            <a:fld id="{F208343D-CA57-4FFD-885D-7C7C191369FA}" type="slidenum">
              <a:rPr lang="he-IL" altLang="en-US" smtClean="0"/>
              <a:pPr>
                <a:defRPr/>
              </a:pPr>
              <a:t>41</a:t>
            </a:fld>
            <a:endParaRPr lang="en-US" altLang="en-US"/>
          </a:p>
        </p:txBody>
      </p:sp>
      <p:pic>
        <p:nvPicPr>
          <p:cNvPr id="6" name="Picture 5"/>
          <p:cNvPicPr>
            <a:picLocks noChangeAspect="1"/>
          </p:cNvPicPr>
          <p:nvPr/>
        </p:nvPicPr>
        <p:blipFill>
          <a:blip r:embed="rId2"/>
          <a:stretch>
            <a:fillRect/>
          </a:stretch>
        </p:blipFill>
        <p:spPr>
          <a:xfrm>
            <a:off x="129092" y="1038748"/>
            <a:ext cx="8481508" cy="5045800"/>
          </a:xfrm>
          <a:prstGeom prst="rect">
            <a:avLst/>
          </a:prstGeom>
        </p:spPr>
      </p:pic>
    </p:spTree>
    <p:extLst>
      <p:ext uri="{BB962C8B-B14F-4D97-AF65-F5344CB8AC3E}">
        <p14:creationId xmlns:p14="http://schemas.microsoft.com/office/powerpoint/2010/main" val="2805268254"/>
      </p:ext>
    </p:extLst>
  </p:cSld>
  <p:clrMapOvr>
    <a:masterClrMapping/>
  </p:clrMapOvr>
  <p:transition>
    <p:pull dir="d"/>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sz="quarter" idx="1"/>
          </p:nvPr>
        </p:nvSpPr>
        <p:spPr/>
        <p:txBody>
          <a:bodyPr/>
          <a:lstStyle/>
          <a:p>
            <a:endParaRPr lang="en-US"/>
          </a:p>
        </p:txBody>
      </p:sp>
      <p:sp>
        <p:nvSpPr>
          <p:cNvPr id="4" name="Slide Number Placeholder 3"/>
          <p:cNvSpPr>
            <a:spLocks noGrp="1"/>
          </p:cNvSpPr>
          <p:nvPr>
            <p:ph type="sldNum" sz="quarter" idx="12"/>
          </p:nvPr>
        </p:nvSpPr>
        <p:spPr/>
        <p:txBody>
          <a:bodyPr/>
          <a:lstStyle/>
          <a:p>
            <a:pPr>
              <a:defRPr/>
            </a:pPr>
            <a:fld id="{F208343D-CA57-4FFD-885D-7C7C191369FA}" type="slidenum">
              <a:rPr lang="he-IL" altLang="en-US" smtClean="0"/>
              <a:pPr>
                <a:defRPr/>
              </a:pPr>
              <a:t>42</a:t>
            </a:fld>
            <a:endParaRPr lang="en-US" altLang="en-US"/>
          </a:p>
        </p:txBody>
      </p:sp>
      <p:pic>
        <p:nvPicPr>
          <p:cNvPr id="5" name="Picture 4"/>
          <p:cNvPicPr>
            <a:picLocks noChangeAspect="1"/>
          </p:cNvPicPr>
          <p:nvPr/>
        </p:nvPicPr>
        <p:blipFill>
          <a:blip r:embed="rId2"/>
          <a:stretch>
            <a:fillRect/>
          </a:stretch>
        </p:blipFill>
        <p:spPr>
          <a:xfrm>
            <a:off x="129092" y="1146174"/>
            <a:ext cx="8867393" cy="4269485"/>
          </a:xfrm>
          <a:prstGeom prst="rect">
            <a:avLst/>
          </a:prstGeom>
        </p:spPr>
      </p:pic>
    </p:spTree>
    <p:extLst>
      <p:ext uri="{BB962C8B-B14F-4D97-AF65-F5344CB8AC3E}">
        <p14:creationId xmlns:p14="http://schemas.microsoft.com/office/powerpoint/2010/main" val="339756062"/>
      </p:ext>
    </p:extLst>
  </p:cSld>
  <p:clrMapOvr>
    <a:masterClrMapping/>
  </p:clrMapOvr>
  <p:transition>
    <p:pull dir="d"/>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Rectangle 2"/>
          <p:cNvSpPr>
            <a:spLocks noGrp="1" noChangeArrowheads="1"/>
          </p:cNvSpPr>
          <p:nvPr>
            <p:ph type="title"/>
          </p:nvPr>
        </p:nvSpPr>
        <p:spPr/>
        <p:txBody>
          <a:bodyPr/>
          <a:lstStyle/>
          <a:p>
            <a:r>
              <a:rPr lang="en-US" dirty="0"/>
              <a:t>Exponential Queues in Series Networks</a:t>
            </a:r>
          </a:p>
        </p:txBody>
      </p:sp>
      <p:sp>
        <p:nvSpPr>
          <p:cNvPr id="225283" name="Rectangle 3"/>
          <p:cNvSpPr>
            <a:spLocks noGrp="1" noChangeArrowheads="1"/>
          </p:cNvSpPr>
          <p:nvPr>
            <p:ph sz="quarter" idx="1"/>
          </p:nvPr>
        </p:nvSpPr>
        <p:spPr>
          <a:xfrm>
            <a:off x="0" y="989703"/>
            <a:ext cx="9144000" cy="5672353"/>
          </a:xfrm>
        </p:spPr>
        <p:txBody>
          <a:bodyPr>
            <a:normAutofit/>
          </a:bodyPr>
          <a:lstStyle/>
          <a:p>
            <a:r>
              <a:rPr lang="en-US" b="1" dirty="0">
                <a:solidFill>
                  <a:srgbClr val="00B050"/>
                </a:solidFill>
                <a:latin typeface="Calibri" panose="020F0502020204030204" pitchFamily="34" charset="0"/>
                <a:cs typeface="Calibri" panose="020F0502020204030204" pitchFamily="34" charset="0"/>
              </a:rPr>
              <a:t>Theorem</a:t>
            </a:r>
            <a:r>
              <a:rPr lang="en-US" b="1" dirty="0">
                <a:latin typeface="Calibri" panose="020F0502020204030204" pitchFamily="34" charset="0"/>
                <a:cs typeface="Calibri" panose="020F0502020204030204" pitchFamily="34" charset="0"/>
              </a:rPr>
              <a:t> </a:t>
            </a:r>
          </a:p>
          <a:p>
            <a:r>
              <a:rPr lang="en-US" b="1" dirty="0">
                <a:latin typeface="Calibri" panose="020F0502020204030204" pitchFamily="34" charset="0"/>
                <a:cs typeface="Calibri" panose="020F0502020204030204" pitchFamily="34" charset="0"/>
              </a:rPr>
              <a:t>If </a:t>
            </a:r>
          </a:p>
          <a:p>
            <a:pPr marL="731838" lvl="1" indent="-457200">
              <a:buFont typeface="+mj-lt"/>
              <a:buAutoNum type="arabicParenR"/>
            </a:pPr>
            <a:r>
              <a:rPr lang="en-US" dirty="0">
                <a:latin typeface="Calibri" panose="020F0502020204030204" pitchFamily="34" charset="0"/>
                <a:cs typeface="Calibri" panose="020F0502020204030204" pitchFamily="34" charset="0"/>
              </a:rPr>
              <a:t>interarrival times for a series queuing system are exponential with rate </a:t>
            </a:r>
            <a:r>
              <a:rPr lang="el-GR" dirty="0">
                <a:latin typeface="Calibri" panose="020F0502020204030204" pitchFamily="34" charset="0"/>
                <a:cs typeface="Calibri" panose="020F0502020204030204" pitchFamily="34" charset="0"/>
              </a:rPr>
              <a:t>λ</a:t>
            </a:r>
            <a:r>
              <a:rPr lang="en-US" dirty="0">
                <a:latin typeface="Calibri" panose="020F0502020204030204" pitchFamily="34" charset="0"/>
                <a:cs typeface="Calibri" panose="020F0502020204030204" pitchFamily="34" charset="0"/>
              </a:rPr>
              <a:t>, </a:t>
            </a:r>
          </a:p>
          <a:p>
            <a:pPr marL="731838" lvl="1" indent="-457200">
              <a:buFont typeface="+mj-lt"/>
              <a:buAutoNum type="arabicParenR"/>
            </a:pPr>
            <a:r>
              <a:rPr lang="en-US" dirty="0">
                <a:latin typeface="Calibri" panose="020F0502020204030204" pitchFamily="34" charset="0"/>
                <a:cs typeface="Calibri" panose="020F0502020204030204" pitchFamily="34" charset="0"/>
              </a:rPr>
              <a:t>service times for each stage </a:t>
            </a:r>
            <a:r>
              <a:rPr lang="en-US" b="1" i="1" dirty="0" err="1">
                <a:latin typeface="Times New Roman" panose="02020603050405020304" pitchFamily="18" charset="0"/>
                <a:cs typeface="Times New Roman" panose="02020603050405020304" pitchFamily="18" charset="0"/>
              </a:rPr>
              <a:t>i</a:t>
            </a:r>
            <a:r>
              <a:rPr lang="en-US" dirty="0">
                <a:latin typeface="Calibri" panose="020F0502020204030204" pitchFamily="34" charset="0"/>
                <a:cs typeface="Calibri" panose="020F0502020204030204" pitchFamily="34" charset="0"/>
              </a:rPr>
              <a:t> server are exponential, and </a:t>
            </a:r>
          </a:p>
          <a:p>
            <a:pPr marL="731838" lvl="1" indent="-457200">
              <a:buFont typeface="+mj-lt"/>
              <a:buAutoNum type="arabicParenR"/>
            </a:pPr>
            <a:r>
              <a:rPr lang="en-US" dirty="0">
                <a:latin typeface="Calibri" panose="020F0502020204030204" pitchFamily="34" charset="0"/>
                <a:cs typeface="Calibri" panose="020F0502020204030204" pitchFamily="34" charset="0"/>
              </a:rPr>
              <a:t>each stage has an infinite-capacity waiting room, </a:t>
            </a:r>
          </a:p>
          <a:p>
            <a:r>
              <a:rPr lang="en-US" b="1" dirty="0">
                <a:latin typeface="Calibri" panose="020F0502020204030204" pitchFamily="34" charset="0"/>
                <a:cs typeface="Calibri" panose="020F0502020204030204" pitchFamily="34" charset="0"/>
              </a:rPr>
              <a:t>then</a:t>
            </a:r>
            <a:r>
              <a:rPr lang="en-US" dirty="0">
                <a:latin typeface="Calibri" panose="020F0502020204030204" pitchFamily="34" charset="0"/>
                <a:cs typeface="Calibri" panose="020F0502020204030204" pitchFamily="34" charset="0"/>
              </a:rPr>
              <a:t> interarrival times for arrivals to each stage of the queuing system are exponential with rate </a:t>
            </a:r>
            <a:r>
              <a:rPr lang="el-GR" dirty="0">
                <a:latin typeface="Calibri" panose="020F0502020204030204" pitchFamily="34" charset="0"/>
                <a:cs typeface="Calibri" panose="020F0502020204030204" pitchFamily="34" charset="0"/>
              </a:rPr>
              <a:t>λ</a:t>
            </a:r>
            <a:r>
              <a:rPr lang="en-US"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507715362"/>
      </p:ext>
    </p:extLst>
  </p:cSld>
  <p:clrMapOvr>
    <a:masterClrMapping/>
  </p:clrMapOvr>
  <p:transition>
    <p:pull dir="d"/>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84B39A-D9BE-9DFB-D589-D6B9C44DF3B0}"/>
              </a:ext>
            </a:extLst>
          </p:cNvPr>
          <p:cNvSpPr>
            <a:spLocks noGrp="1"/>
          </p:cNvSpPr>
          <p:nvPr>
            <p:ph type="title"/>
          </p:nvPr>
        </p:nvSpPr>
        <p:spPr/>
        <p:txBody>
          <a:bodyPr/>
          <a:lstStyle/>
          <a:p>
            <a:endParaRPr lang="en-US"/>
          </a:p>
        </p:txBody>
      </p:sp>
      <p:sp>
        <p:nvSpPr>
          <p:cNvPr id="4" name="Slide Number Placeholder 3">
            <a:extLst>
              <a:ext uri="{FF2B5EF4-FFF2-40B4-BE49-F238E27FC236}">
                <a16:creationId xmlns:a16="http://schemas.microsoft.com/office/drawing/2014/main" id="{DF63B078-FE58-1A1F-A328-627E0E75F7D0}"/>
              </a:ext>
            </a:extLst>
          </p:cNvPr>
          <p:cNvSpPr>
            <a:spLocks noGrp="1"/>
          </p:cNvSpPr>
          <p:nvPr>
            <p:ph type="sldNum" sz="quarter" idx="12"/>
          </p:nvPr>
        </p:nvSpPr>
        <p:spPr/>
        <p:txBody>
          <a:bodyPr/>
          <a:lstStyle/>
          <a:p>
            <a:pPr>
              <a:defRPr/>
            </a:pPr>
            <a:fld id="{F208343D-CA57-4FFD-885D-7C7C191369FA}" type="slidenum">
              <a:rPr lang="he-IL" altLang="en-US" smtClean="0"/>
              <a:pPr>
                <a:defRPr/>
              </a:pPr>
              <a:t>6</a:t>
            </a:fld>
            <a:endParaRPr lang="en-US" altLang="en-US"/>
          </a:p>
        </p:txBody>
      </p:sp>
      <p:pic>
        <p:nvPicPr>
          <p:cNvPr id="59394" name="Picture 2" descr="Queuing Theory Basic properties, Markovian models, Networks of queues,  General service time distributions, Finite source models, Multiserver queues  Chapter. - ppt video online download">
            <a:extLst>
              <a:ext uri="{FF2B5EF4-FFF2-40B4-BE49-F238E27FC236}">
                <a16:creationId xmlns:a16="http://schemas.microsoft.com/office/drawing/2014/main" id="{2E9022AA-1D56-DC9C-3500-BA8688CC5474}"/>
              </a:ext>
            </a:extLst>
          </p:cNvPr>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971550" y="989013"/>
            <a:ext cx="7200900" cy="540067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9E1BED9C-69F5-7B6B-8878-43FB819A0350}"/>
              </a:ext>
            </a:extLst>
          </p:cNvPr>
          <p:cNvSpPr/>
          <p:nvPr/>
        </p:nvSpPr>
        <p:spPr>
          <a:xfrm>
            <a:off x="1308683" y="4563611"/>
            <a:ext cx="6652469" cy="1711354"/>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4256907675"/>
      </p:ext>
    </p:extLst>
  </p:cSld>
  <p:clrMapOvr>
    <a:masterClrMapping/>
  </p:clrMapOvr>
  <p:transition>
    <p:pull dir="d"/>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a:extLst>
              <a:ext uri="{FF2B5EF4-FFF2-40B4-BE49-F238E27FC236}">
                <a16:creationId xmlns:a16="http://schemas.microsoft.com/office/drawing/2014/main" id="{06516375-F7A1-448A-9296-2AFF2C0A9BA4}"/>
              </a:ext>
            </a:extLst>
          </p:cNvPr>
          <p:cNvSpPr>
            <a:spLocks noGrp="1" noChangeArrowheads="1"/>
          </p:cNvSpPr>
          <p:nvPr>
            <p:ph type="title"/>
          </p:nvPr>
        </p:nvSpPr>
        <p:spPr>
          <a:noFill/>
        </p:spPr>
        <p:txBody>
          <a:bodyPr vert="horz" wrap="square" lIns="84992" tIns="42497" rIns="84992" bIns="42497" numCol="1" anchor="b" anchorCtr="0" compatLnSpc="1">
            <a:prstTxWarp prst="textNoShape">
              <a:avLst/>
            </a:prstTxWarp>
          </a:bodyPr>
          <a:lstStyle/>
          <a:p>
            <a:r>
              <a:rPr lang="nl-NL" altLang="en-US" sz="3600" dirty="0">
                <a:latin typeface="Helvetica" panose="020B0604020202020204" pitchFamily="34" charset="0"/>
              </a:rPr>
              <a:t>Tandem network of M/M/1 queues </a:t>
            </a:r>
          </a:p>
        </p:txBody>
      </p:sp>
      <p:sp>
        <p:nvSpPr>
          <p:cNvPr id="28677" name="Rectangle 4">
            <a:extLst>
              <a:ext uri="{FF2B5EF4-FFF2-40B4-BE49-F238E27FC236}">
                <a16:creationId xmlns:a16="http://schemas.microsoft.com/office/drawing/2014/main" id="{18567170-C1E6-4597-8C8E-C5E99D8E370C}"/>
              </a:ext>
            </a:extLst>
          </p:cNvPr>
          <p:cNvSpPr>
            <a:spLocks noGrp="1" noChangeArrowheads="1"/>
          </p:cNvSpPr>
          <p:nvPr>
            <p:ph sz="quarter" idx="1"/>
          </p:nvPr>
        </p:nvSpPr>
        <p:spPr/>
        <p:txBody>
          <a:bodyPr/>
          <a:lstStyle/>
          <a:p>
            <a:pPr>
              <a:lnSpc>
                <a:spcPct val="110000"/>
              </a:lnSpc>
            </a:pPr>
            <a:r>
              <a:rPr lang="nl-NL" altLang="en-US" sz="2215" dirty="0">
                <a:latin typeface="Helvetica" panose="020B0604020202020204" pitchFamily="34" charset="0"/>
              </a:rPr>
              <a:t>M/M/1 queue, Poisson(</a:t>
            </a:r>
            <a:r>
              <a:rPr lang="nl-NL" altLang="en-US" sz="2215" dirty="0">
                <a:latin typeface="Helvetica" panose="020B0604020202020204" pitchFamily="34" charset="0"/>
                <a:sym typeface="tci1" pitchFamily="2" charset="2"/>
              </a:rPr>
              <a:t>λ)</a:t>
            </a:r>
            <a:r>
              <a:rPr lang="nl-NL" altLang="en-US" sz="2215" dirty="0">
                <a:latin typeface="Helvetica" panose="020B0604020202020204" pitchFamily="34" charset="0"/>
              </a:rPr>
              <a:t> arrivals, exponential(</a:t>
            </a:r>
            <a:r>
              <a:rPr lang="nl-NL" altLang="en-US" sz="2215" dirty="0">
                <a:latin typeface="Helvetica" panose="020B0604020202020204" pitchFamily="34" charset="0"/>
                <a:sym typeface="tci1" pitchFamily="2" charset="2"/>
              </a:rPr>
              <a:t>μ)</a:t>
            </a:r>
            <a:r>
              <a:rPr lang="nl-NL" altLang="en-US" sz="2215" dirty="0">
                <a:latin typeface="Helvetica" panose="020B0604020202020204" pitchFamily="34" charset="0"/>
              </a:rPr>
              <a:t> service</a:t>
            </a:r>
            <a:r>
              <a:rPr lang="nl-NL" altLang="en-US" sz="2215" dirty="0"/>
              <a:t> </a:t>
            </a:r>
          </a:p>
          <a:p>
            <a:pPr>
              <a:lnSpc>
                <a:spcPct val="110000"/>
              </a:lnSpc>
            </a:pPr>
            <a:r>
              <a:rPr lang="nl-NL" altLang="en-US" sz="2215" dirty="0">
                <a:latin typeface="Helvetica" panose="020B0604020202020204" pitchFamily="34" charset="0"/>
              </a:rPr>
              <a:t>Equilibrium distribution</a:t>
            </a:r>
          </a:p>
          <a:p>
            <a:pPr>
              <a:lnSpc>
                <a:spcPct val="110000"/>
              </a:lnSpc>
            </a:pPr>
            <a:endParaRPr lang="nl-NL" altLang="en-US" sz="2215" dirty="0">
              <a:latin typeface="Helvetica" panose="020B0604020202020204" pitchFamily="34" charset="0"/>
            </a:endParaRPr>
          </a:p>
          <a:p>
            <a:pPr>
              <a:lnSpc>
                <a:spcPct val="110000"/>
              </a:lnSpc>
            </a:pPr>
            <a:endParaRPr lang="nl-NL" altLang="en-US" sz="2215" dirty="0">
              <a:latin typeface="Helvetica" panose="020B0604020202020204" pitchFamily="34" charset="0"/>
            </a:endParaRPr>
          </a:p>
          <a:p>
            <a:pPr>
              <a:lnSpc>
                <a:spcPct val="80000"/>
              </a:lnSpc>
            </a:pPr>
            <a:r>
              <a:rPr lang="en-US" altLang="zh-CN" sz="2400" dirty="0">
                <a:ea typeface="宋体" panose="02010600030101010101" pitchFamily="2" charset="-122"/>
              </a:rPr>
              <a:t>For a k queue tandem system with Poisson arrival and expo. service times</a:t>
            </a:r>
          </a:p>
          <a:p>
            <a:pPr>
              <a:lnSpc>
                <a:spcPct val="80000"/>
              </a:lnSpc>
            </a:pPr>
            <a:r>
              <a:rPr lang="en-US" altLang="zh-CN" sz="2400" dirty="0">
                <a:ea typeface="宋体" panose="02010600030101010101" pitchFamily="2" charset="-122"/>
              </a:rPr>
              <a:t>Jackson’s theorem:</a:t>
            </a:r>
          </a:p>
          <a:p>
            <a:pPr>
              <a:lnSpc>
                <a:spcPct val="80000"/>
              </a:lnSpc>
            </a:pPr>
            <a:endParaRPr lang="en-US" altLang="en-US" sz="2400" dirty="0">
              <a:latin typeface="Helvetica" panose="020B0604020202020204" pitchFamily="34" charset="0"/>
              <a:ea typeface="宋体" panose="02010600030101010101" pitchFamily="2" charset="-122"/>
            </a:endParaRPr>
          </a:p>
          <a:p>
            <a:pPr>
              <a:lnSpc>
                <a:spcPct val="80000"/>
              </a:lnSpc>
            </a:pPr>
            <a:endParaRPr lang="en-US" altLang="en-US" sz="2400" dirty="0">
              <a:latin typeface="Helvetica" panose="020B0604020202020204" pitchFamily="34" charset="0"/>
              <a:ea typeface="宋体" panose="02010600030101010101" pitchFamily="2" charset="-122"/>
            </a:endParaRPr>
          </a:p>
          <a:p>
            <a:pPr>
              <a:lnSpc>
                <a:spcPct val="80000"/>
              </a:lnSpc>
            </a:pPr>
            <a:endParaRPr lang="en-US" altLang="en-US" sz="2400" dirty="0">
              <a:latin typeface="Helvetica" panose="020B0604020202020204" pitchFamily="34" charset="0"/>
              <a:ea typeface="宋体" panose="02010600030101010101" pitchFamily="2" charset="-122"/>
            </a:endParaRPr>
          </a:p>
          <a:p>
            <a:r>
              <a:rPr lang="en-US" altLang="zh-CN" dirty="0">
                <a:ea typeface="宋体" panose="02010600030101010101" pitchFamily="2" charset="-122"/>
              </a:rPr>
              <a:t>Above formula is true when there are feedbacks among different queues</a:t>
            </a:r>
          </a:p>
          <a:p>
            <a:pPr lvl="1"/>
            <a:r>
              <a:rPr lang="en-US" altLang="zh-CN" dirty="0">
                <a:ea typeface="宋体" panose="02010600030101010101" pitchFamily="2" charset="-122"/>
              </a:rPr>
              <a:t>Each queue behaves as M/M/1 queue in isolation</a:t>
            </a:r>
            <a:endParaRPr lang="nl-NL" altLang="en-US" sz="2215" dirty="0">
              <a:latin typeface="Helvetica" panose="020B0604020202020204" pitchFamily="34" charset="0"/>
            </a:endParaRPr>
          </a:p>
          <a:p>
            <a:pPr>
              <a:lnSpc>
                <a:spcPct val="110000"/>
              </a:lnSpc>
            </a:pPr>
            <a:endParaRPr lang="nl-NL" altLang="en-US" sz="2215" dirty="0">
              <a:latin typeface="Helvetica" panose="020B0604020202020204" pitchFamily="34" charset="0"/>
            </a:endParaRPr>
          </a:p>
        </p:txBody>
      </p:sp>
      <p:sp>
        <p:nvSpPr>
          <p:cNvPr id="28674" name="Slide Number Placeholder 4">
            <a:extLst>
              <a:ext uri="{FF2B5EF4-FFF2-40B4-BE49-F238E27FC236}">
                <a16:creationId xmlns:a16="http://schemas.microsoft.com/office/drawing/2014/main" id="{9664C9DF-37BD-4915-979C-5A64E1AE157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80000"/>
              </a:lnSpc>
              <a:spcBef>
                <a:spcPct val="20000"/>
              </a:spcBef>
              <a:buChar char="•"/>
              <a:defRPr sz="2215">
                <a:solidFill>
                  <a:schemeClr val="tx1"/>
                </a:solidFill>
                <a:latin typeface="Century Schoolbook" panose="02040604050505020304" pitchFamily="18" charset="0"/>
                <a:ea typeface="ＭＳ Ｐゴシック" panose="020B0600070205080204" pitchFamily="34" charset="-128"/>
              </a:defRPr>
            </a:lvl1pPr>
            <a:lvl2pPr marL="35014775" indent="-34592734">
              <a:lnSpc>
                <a:spcPct val="80000"/>
              </a:lnSpc>
              <a:spcBef>
                <a:spcPct val="20000"/>
              </a:spcBef>
              <a:buChar char="•"/>
              <a:defRPr sz="2215">
                <a:solidFill>
                  <a:schemeClr val="tx1"/>
                </a:solidFill>
                <a:latin typeface="Century Schoolbook" panose="02040604050505020304" pitchFamily="18" charset="0"/>
                <a:ea typeface="ＭＳ Ｐゴシック" panose="020B0600070205080204" pitchFamily="34" charset="-128"/>
              </a:defRPr>
            </a:lvl2pPr>
            <a:lvl3pPr marL="1055103" indent="-211021">
              <a:lnSpc>
                <a:spcPct val="80000"/>
              </a:lnSpc>
              <a:spcBef>
                <a:spcPct val="20000"/>
              </a:spcBef>
              <a:buChar char="•"/>
              <a:defRPr sz="2215">
                <a:solidFill>
                  <a:schemeClr val="tx1"/>
                </a:solidFill>
                <a:latin typeface="Century Schoolbook" panose="02040604050505020304" pitchFamily="18" charset="0"/>
                <a:ea typeface="ＭＳ Ｐゴシック" panose="020B0600070205080204" pitchFamily="34" charset="-128"/>
              </a:defRPr>
            </a:lvl3pPr>
            <a:lvl4pPr marL="1477145" indent="-211021">
              <a:lnSpc>
                <a:spcPct val="80000"/>
              </a:lnSpc>
              <a:spcBef>
                <a:spcPct val="20000"/>
              </a:spcBef>
              <a:buChar char="•"/>
              <a:defRPr sz="2215">
                <a:solidFill>
                  <a:schemeClr val="tx1"/>
                </a:solidFill>
                <a:latin typeface="Century Schoolbook" panose="02040604050505020304" pitchFamily="18" charset="0"/>
                <a:ea typeface="ＭＳ Ｐゴシック" panose="020B0600070205080204" pitchFamily="34" charset="-128"/>
              </a:defRPr>
            </a:lvl4pPr>
            <a:lvl5pPr marL="1899186" indent="-211021">
              <a:lnSpc>
                <a:spcPct val="80000"/>
              </a:lnSpc>
              <a:spcBef>
                <a:spcPct val="20000"/>
              </a:spcBef>
              <a:buChar char="•"/>
              <a:defRPr sz="2215">
                <a:solidFill>
                  <a:schemeClr val="tx1"/>
                </a:solidFill>
                <a:latin typeface="Century Schoolbook" panose="02040604050505020304" pitchFamily="18" charset="0"/>
                <a:ea typeface="ＭＳ Ｐゴシック" panose="020B0600070205080204" pitchFamily="34" charset="-128"/>
              </a:defRPr>
            </a:lvl5pPr>
            <a:lvl6pPr marL="2321227" indent="-211021" eaLnBrk="0" fontAlgn="base" hangingPunct="0">
              <a:lnSpc>
                <a:spcPct val="80000"/>
              </a:lnSpc>
              <a:spcBef>
                <a:spcPct val="20000"/>
              </a:spcBef>
              <a:spcAft>
                <a:spcPct val="0"/>
              </a:spcAft>
              <a:buChar char="•"/>
              <a:defRPr sz="2215">
                <a:solidFill>
                  <a:schemeClr val="tx1"/>
                </a:solidFill>
                <a:latin typeface="Century Schoolbook" panose="02040604050505020304" pitchFamily="18" charset="0"/>
                <a:ea typeface="ＭＳ Ｐゴシック" panose="020B0600070205080204" pitchFamily="34" charset="-128"/>
              </a:defRPr>
            </a:lvl6pPr>
            <a:lvl7pPr marL="2743269" indent="-211021" eaLnBrk="0" fontAlgn="base" hangingPunct="0">
              <a:lnSpc>
                <a:spcPct val="80000"/>
              </a:lnSpc>
              <a:spcBef>
                <a:spcPct val="20000"/>
              </a:spcBef>
              <a:spcAft>
                <a:spcPct val="0"/>
              </a:spcAft>
              <a:buChar char="•"/>
              <a:defRPr sz="2215">
                <a:solidFill>
                  <a:schemeClr val="tx1"/>
                </a:solidFill>
                <a:latin typeface="Century Schoolbook" panose="02040604050505020304" pitchFamily="18" charset="0"/>
                <a:ea typeface="ＭＳ Ｐゴシック" panose="020B0600070205080204" pitchFamily="34" charset="-128"/>
              </a:defRPr>
            </a:lvl7pPr>
            <a:lvl8pPr marL="3165310" indent="-211021" eaLnBrk="0" fontAlgn="base" hangingPunct="0">
              <a:lnSpc>
                <a:spcPct val="80000"/>
              </a:lnSpc>
              <a:spcBef>
                <a:spcPct val="20000"/>
              </a:spcBef>
              <a:spcAft>
                <a:spcPct val="0"/>
              </a:spcAft>
              <a:buChar char="•"/>
              <a:defRPr sz="2215">
                <a:solidFill>
                  <a:schemeClr val="tx1"/>
                </a:solidFill>
                <a:latin typeface="Century Schoolbook" panose="02040604050505020304" pitchFamily="18" charset="0"/>
                <a:ea typeface="ＭＳ Ｐゴシック" panose="020B0600070205080204" pitchFamily="34" charset="-128"/>
              </a:defRPr>
            </a:lvl8pPr>
            <a:lvl9pPr marL="3587351" indent="-211021" eaLnBrk="0" fontAlgn="base" hangingPunct="0">
              <a:lnSpc>
                <a:spcPct val="80000"/>
              </a:lnSpc>
              <a:spcBef>
                <a:spcPct val="20000"/>
              </a:spcBef>
              <a:spcAft>
                <a:spcPct val="0"/>
              </a:spcAft>
              <a:buChar char="•"/>
              <a:defRPr sz="2215">
                <a:solidFill>
                  <a:schemeClr val="tx1"/>
                </a:solidFill>
                <a:latin typeface="Century Schoolbook" panose="02040604050505020304" pitchFamily="18" charset="0"/>
                <a:ea typeface="ＭＳ Ｐゴシック" panose="020B0600070205080204" pitchFamily="34" charset="-128"/>
              </a:defRPr>
            </a:lvl9pPr>
          </a:lstStyle>
          <a:p>
            <a:pPr>
              <a:lnSpc>
                <a:spcPct val="100000"/>
              </a:lnSpc>
              <a:spcBef>
                <a:spcPct val="0"/>
              </a:spcBef>
              <a:buFontTx/>
              <a:buNone/>
            </a:pPr>
            <a:fld id="{4C4ADF64-ED53-4700-A443-9D30993CA0D0}" type="slidenum">
              <a:rPr lang="en-US" altLang="en-US" sz="1292">
                <a:latin typeface="Times New Roman" panose="02020603050405020304" pitchFamily="18" charset="0"/>
              </a:rPr>
              <a:pPr>
                <a:lnSpc>
                  <a:spcPct val="100000"/>
                </a:lnSpc>
                <a:spcBef>
                  <a:spcPct val="0"/>
                </a:spcBef>
                <a:buFontTx/>
                <a:buNone/>
              </a:pPr>
              <a:t>7</a:t>
            </a:fld>
            <a:endParaRPr lang="en-US" altLang="en-US" sz="1292">
              <a:latin typeface="Times New Roman" panose="02020603050405020304" pitchFamily="18" charset="0"/>
            </a:endParaRPr>
          </a:p>
        </p:txBody>
      </p:sp>
      <p:sp>
        <p:nvSpPr>
          <p:cNvPr id="28676" name="Rectangle 3">
            <a:extLst>
              <a:ext uri="{FF2B5EF4-FFF2-40B4-BE49-F238E27FC236}">
                <a16:creationId xmlns:a16="http://schemas.microsoft.com/office/drawing/2014/main" id="{21E4DFDB-ED17-4715-8F9F-01274577FF2C}"/>
              </a:ext>
            </a:extLst>
          </p:cNvPr>
          <p:cNvSpPr>
            <a:spLocks noGrp="1" noChangeArrowheads="1"/>
          </p:cNvSpPr>
          <p:nvPr>
            <p:ph type="body" sz="half" idx="4294967295"/>
          </p:nvPr>
        </p:nvSpPr>
        <p:spPr>
          <a:xfrm>
            <a:off x="5327650" y="1625600"/>
            <a:ext cx="3816350" cy="4725988"/>
          </a:xfrm>
        </p:spPr>
        <p:txBody>
          <a:bodyPr/>
          <a:lstStyle/>
          <a:p>
            <a:pPr>
              <a:buFont typeface="Monotype Sorts" pitchFamily="-108" charset="2"/>
              <a:buChar char=" "/>
            </a:pPr>
            <a:endParaRPr lang="nl-NL" altLang="en-US" sz="923"/>
          </a:p>
          <a:p>
            <a:endParaRPr lang="nl-NL" altLang="en-US" sz="1292"/>
          </a:p>
        </p:txBody>
      </p:sp>
      <p:graphicFrame>
        <p:nvGraphicFramePr>
          <p:cNvPr id="28678" name="Object 2">
            <a:extLst>
              <a:ext uri="{FF2B5EF4-FFF2-40B4-BE49-F238E27FC236}">
                <a16:creationId xmlns:a16="http://schemas.microsoft.com/office/drawing/2014/main" id="{CBF95882-8F3F-4FD7-A99C-FB1926CF82D5}"/>
              </a:ext>
            </a:extLst>
          </p:cNvPr>
          <p:cNvGraphicFramePr>
            <a:graphicFrameLocks noChangeAspect="1"/>
          </p:cNvGraphicFramePr>
          <p:nvPr>
            <p:extLst>
              <p:ext uri="{D42A27DB-BD31-4B8C-83A1-F6EECF244321}">
                <p14:modId xmlns:p14="http://schemas.microsoft.com/office/powerpoint/2010/main" val="2608983312"/>
              </p:ext>
            </p:extLst>
          </p:nvPr>
        </p:nvGraphicFramePr>
        <p:xfrm>
          <a:off x="2146585" y="1911357"/>
          <a:ext cx="5697236" cy="552938"/>
        </p:xfrm>
        <a:graphic>
          <a:graphicData uri="http://schemas.openxmlformats.org/presentationml/2006/ole">
            <mc:AlternateContent xmlns:mc="http://schemas.openxmlformats.org/markup-compatibility/2006">
              <mc:Choice xmlns:v="urn:schemas-microsoft-com:vml" Requires="v">
                <p:oleObj name="Equation" r:id="rId3" imgW="2692080" imgH="253800" progId="Equation.3">
                  <p:embed/>
                </p:oleObj>
              </mc:Choice>
              <mc:Fallback>
                <p:oleObj name="Equation" r:id="rId3" imgW="2692080" imgH="253800" progId="Equation.3">
                  <p:embed/>
                  <p:pic>
                    <p:nvPicPr>
                      <p:cNvPr id="28678" name="Object 2">
                        <a:extLst>
                          <a:ext uri="{FF2B5EF4-FFF2-40B4-BE49-F238E27FC236}">
                            <a16:creationId xmlns:a16="http://schemas.microsoft.com/office/drawing/2014/main" id="{CBF95882-8F3F-4FD7-A99C-FB1926CF82D5}"/>
                          </a:ext>
                        </a:extLst>
                      </p:cNvPr>
                      <p:cNvPicPr>
                        <a:picLocks noChangeAspect="1" noChangeArrowheads="1"/>
                      </p:cNvPicPr>
                      <p:nvPr/>
                    </p:nvPicPr>
                    <p:blipFill>
                      <a:blip r:embed="rId4"/>
                      <a:srcRect/>
                      <a:stretch>
                        <a:fillRect/>
                      </a:stretch>
                    </p:blipFill>
                    <p:spPr bwMode="auto">
                      <a:xfrm>
                        <a:off x="2146585" y="1911357"/>
                        <a:ext cx="5697236" cy="552938"/>
                      </a:xfrm>
                      <a:prstGeom prst="rect">
                        <a:avLst/>
                      </a:prstGeom>
                      <a:noFill/>
                      <a:ln>
                        <a:noFill/>
                      </a:ln>
                      <a:effectLst/>
                    </p:spPr>
                  </p:pic>
                </p:oleObj>
              </mc:Fallback>
            </mc:AlternateContent>
          </a:graphicData>
        </a:graphic>
      </p:graphicFrame>
      <p:graphicFrame>
        <p:nvGraphicFramePr>
          <p:cNvPr id="28679" name="Object 3">
            <a:extLst>
              <a:ext uri="{FF2B5EF4-FFF2-40B4-BE49-F238E27FC236}">
                <a16:creationId xmlns:a16="http://schemas.microsoft.com/office/drawing/2014/main" id="{07530CD6-6D92-485A-ACE0-EF7B43765A5B}"/>
              </a:ext>
            </a:extLst>
          </p:cNvPr>
          <p:cNvGraphicFramePr>
            <a:graphicFrameLocks noChangeAspect="1"/>
          </p:cNvGraphicFramePr>
          <p:nvPr>
            <p:extLst>
              <p:ext uri="{D42A27DB-BD31-4B8C-83A1-F6EECF244321}">
                <p14:modId xmlns:p14="http://schemas.microsoft.com/office/powerpoint/2010/main" val="2450176812"/>
              </p:ext>
            </p:extLst>
          </p:nvPr>
        </p:nvGraphicFramePr>
        <p:xfrm>
          <a:off x="998790" y="3877768"/>
          <a:ext cx="7275512" cy="1031875"/>
        </p:xfrm>
        <a:graphic>
          <a:graphicData uri="http://schemas.openxmlformats.org/presentationml/2006/ole">
            <mc:AlternateContent xmlns:mc="http://schemas.openxmlformats.org/markup-compatibility/2006">
              <mc:Choice xmlns:v="urn:schemas-microsoft-com:vml" Requires="v">
                <p:oleObj name="Equation" r:id="rId5" imgW="2793960" imgH="431640" progId="Equation.3">
                  <p:embed/>
                </p:oleObj>
              </mc:Choice>
              <mc:Fallback>
                <p:oleObj name="Equation" r:id="rId5" imgW="2793960" imgH="431640" progId="Equation.3">
                  <p:embed/>
                  <p:pic>
                    <p:nvPicPr>
                      <p:cNvPr id="28679" name="Object 3">
                        <a:extLst>
                          <a:ext uri="{FF2B5EF4-FFF2-40B4-BE49-F238E27FC236}">
                            <a16:creationId xmlns:a16="http://schemas.microsoft.com/office/drawing/2014/main" id="{07530CD6-6D92-485A-ACE0-EF7B43765A5B}"/>
                          </a:ext>
                        </a:extLst>
                      </p:cNvPr>
                      <p:cNvPicPr>
                        <a:picLocks noChangeAspect="1" noChangeArrowheads="1"/>
                      </p:cNvPicPr>
                      <p:nvPr/>
                    </p:nvPicPr>
                    <p:blipFill>
                      <a:blip r:embed="rId6"/>
                      <a:srcRect/>
                      <a:stretch>
                        <a:fillRect/>
                      </a:stretch>
                    </p:blipFill>
                    <p:spPr bwMode="auto">
                      <a:xfrm>
                        <a:off x="998790" y="3877768"/>
                        <a:ext cx="7275512" cy="1031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845069036"/>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a:extLst>
              <a:ext uri="{FF2B5EF4-FFF2-40B4-BE49-F238E27FC236}">
                <a16:creationId xmlns:a16="http://schemas.microsoft.com/office/drawing/2014/main" id="{CEAE912A-5755-4E1B-9971-29F6ABB52AEC}"/>
              </a:ext>
            </a:extLst>
          </p:cNvPr>
          <p:cNvSpPr>
            <a:spLocks noGrp="1" noChangeArrowheads="1"/>
          </p:cNvSpPr>
          <p:nvPr>
            <p:ph type="title"/>
          </p:nvPr>
        </p:nvSpPr>
        <p:spPr>
          <a:noFill/>
        </p:spPr>
        <p:txBody>
          <a:bodyPr/>
          <a:lstStyle/>
          <a:p>
            <a:pPr algn="l"/>
            <a:r>
              <a:rPr lang="en-US" altLang="en-US" sz="2215"/>
              <a:t>Example: feed forward network of M/M/1 queues</a:t>
            </a:r>
          </a:p>
        </p:txBody>
      </p:sp>
      <p:graphicFrame>
        <p:nvGraphicFramePr>
          <p:cNvPr id="30725" name="Object 2">
            <a:extLst>
              <a:ext uri="{FF2B5EF4-FFF2-40B4-BE49-F238E27FC236}">
                <a16:creationId xmlns:a16="http://schemas.microsoft.com/office/drawing/2014/main" id="{C5558581-680A-4506-A239-42B1E342FC8A}"/>
              </a:ext>
            </a:extLst>
          </p:cNvPr>
          <p:cNvGraphicFramePr>
            <a:graphicFrameLocks noGrp="1" noChangeAspect="1"/>
          </p:cNvGraphicFramePr>
          <p:nvPr>
            <p:ph sz="quarter" idx="1"/>
            <p:extLst>
              <p:ext uri="{D42A27DB-BD31-4B8C-83A1-F6EECF244321}">
                <p14:modId xmlns:p14="http://schemas.microsoft.com/office/powerpoint/2010/main" val="2999636145"/>
              </p:ext>
            </p:extLst>
          </p:nvPr>
        </p:nvGraphicFramePr>
        <p:xfrm>
          <a:off x="852487" y="3429000"/>
          <a:ext cx="4138387" cy="1585151"/>
        </p:xfrm>
        <a:graphic>
          <a:graphicData uri="http://schemas.openxmlformats.org/presentationml/2006/ole">
            <mc:AlternateContent xmlns:mc="http://schemas.openxmlformats.org/markup-compatibility/2006">
              <mc:Choice xmlns:v="urn:schemas-microsoft-com:vml" Requires="v">
                <p:oleObj name="Equation" r:id="rId3" imgW="1790640" imgH="685800" progId="Equation.3">
                  <p:embed/>
                </p:oleObj>
              </mc:Choice>
              <mc:Fallback>
                <p:oleObj name="Equation" r:id="rId3" imgW="1790640" imgH="685800" progId="Equation.3">
                  <p:embed/>
                  <p:pic>
                    <p:nvPicPr>
                      <p:cNvPr id="30725" name="Object 2">
                        <a:extLst>
                          <a:ext uri="{FF2B5EF4-FFF2-40B4-BE49-F238E27FC236}">
                            <a16:creationId xmlns:a16="http://schemas.microsoft.com/office/drawing/2014/main" id="{C5558581-680A-4506-A239-42B1E342FC8A}"/>
                          </a:ext>
                        </a:extLst>
                      </p:cNvPr>
                      <p:cNvPicPr>
                        <a:picLocks noChangeAspect="1" noChangeArrowheads="1"/>
                      </p:cNvPicPr>
                      <p:nvPr/>
                    </p:nvPicPr>
                    <p:blipFill>
                      <a:blip r:embed="rId4"/>
                      <a:srcRect/>
                      <a:stretch>
                        <a:fillRect/>
                      </a:stretch>
                    </p:blipFill>
                    <p:spPr bwMode="auto">
                      <a:xfrm>
                        <a:off x="852487" y="3429000"/>
                        <a:ext cx="4138387" cy="1585151"/>
                      </a:xfrm>
                      <a:prstGeom prst="rect">
                        <a:avLst/>
                      </a:prstGeom>
                      <a:noFill/>
                      <a:ln>
                        <a:noFill/>
                      </a:ln>
                      <a:effectLst/>
                    </p:spPr>
                  </p:pic>
                </p:oleObj>
              </mc:Fallback>
            </mc:AlternateContent>
          </a:graphicData>
        </a:graphic>
      </p:graphicFrame>
      <p:sp>
        <p:nvSpPr>
          <p:cNvPr id="30722" name="Slide Number Placeholder 5">
            <a:extLst>
              <a:ext uri="{FF2B5EF4-FFF2-40B4-BE49-F238E27FC236}">
                <a16:creationId xmlns:a16="http://schemas.microsoft.com/office/drawing/2014/main" id="{F7D355A4-76ED-464A-BCDF-6F65F9123D5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80000"/>
              </a:lnSpc>
              <a:spcBef>
                <a:spcPct val="20000"/>
              </a:spcBef>
              <a:buChar char="•"/>
              <a:defRPr sz="2215">
                <a:solidFill>
                  <a:schemeClr val="tx1"/>
                </a:solidFill>
                <a:latin typeface="Century Schoolbook" panose="02040604050505020304" pitchFamily="18" charset="0"/>
                <a:ea typeface="ＭＳ Ｐゴシック" panose="020B0600070205080204" pitchFamily="34" charset="-128"/>
              </a:defRPr>
            </a:lvl1pPr>
            <a:lvl2pPr marL="35014775" indent="-34592734">
              <a:lnSpc>
                <a:spcPct val="80000"/>
              </a:lnSpc>
              <a:spcBef>
                <a:spcPct val="20000"/>
              </a:spcBef>
              <a:buChar char="•"/>
              <a:defRPr sz="2215">
                <a:solidFill>
                  <a:schemeClr val="tx1"/>
                </a:solidFill>
                <a:latin typeface="Century Schoolbook" panose="02040604050505020304" pitchFamily="18" charset="0"/>
                <a:ea typeface="ＭＳ Ｐゴシック" panose="020B0600070205080204" pitchFamily="34" charset="-128"/>
              </a:defRPr>
            </a:lvl2pPr>
            <a:lvl3pPr marL="1055103" indent="-211021">
              <a:lnSpc>
                <a:spcPct val="80000"/>
              </a:lnSpc>
              <a:spcBef>
                <a:spcPct val="20000"/>
              </a:spcBef>
              <a:buChar char="•"/>
              <a:defRPr sz="2215">
                <a:solidFill>
                  <a:schemeClr val="tx1"/>
                </a:solidFill>
                <a:latin typeface="Century Schoolbook" panose="02040604050505020304" pitchFamily="18" charset="0"/>
                <a:ea typeface="ＭＳ Ｐゴシック" panose="020B0600070205080204" pitchFamily="34" charset="-128"/>
              </a:defRPr>
            </a:lvl3pPr>
            <a:lvl4pPr marL="1477145" indent="-211021">
              <a:lnSpc>
                <a:spcPct val="80000"/>
              </a:lnSpc>
              <a:spcBef>
                <a:spcPct val="20000"/>
              </a:spcBef>
              <a:buChar char="•"/>
              <a:defRPr sz="2215">
                <a:solidFill>
                  <a:schemeClr val="tx1"/>
                </a:solidFill>
                <a:latin typeface="Century Schoolbook" panose="02040604050505020304" pitchFamily="18" charset="0"/>
                <a:ea typeface="ＭＳ Ｐゴシック" panose="020B0600070205080204" pitchFamily="34" charset="-128"/>
              </a:defRPr>
            </a:lvl4pPr>
            <a:lvl5pPr marL="1899186" indent="-211021">
              <a:lnSpc>
                <a:spcPct val="80000"/>
              </a:lnSpc>
              <a:spcBef>
                <a:spcPct val="20000"/>
              </a:spcBef>
              <a:buChar char="•"/>
              <a:defRPr sz="2215">
                <a:solidFill>
                  <a:schemeClr val="tx1"/>
                </a:solidFill>
                <a:latin typeface="Century Schoolbook" panose="02040604050505020304" pitchFamily="18" charset="0"/>
                <a:ea typeface="ＭＳ Ｐゴシック" panose="020B0600070205080204" pitchFamily="34" charset="-128"/>
              </a:defRPr>
            </a:lvl5pPr>
            <a:lvl6pPr marL="2321227" indent="-211021" eaLnBrk="0" fontAlgn="base" hangingPunct="0">
              <a:lnSpc>
                <a:spcPct val="80000"/>
              </a:lnSpc>
              <a:spcBef>
                <a:spcPct val="20000"/>
              </a:spcBef>
              <a:spcAft>
                <a:spcPct val="0"/>
              </a:spcAft>
              <a:buChar char="•"/>
              <a:defRPr sz="2215">
                <a:solidFill>
                  <a:schemeClr val="tx1"/>
                </a:solidFill>
                <a:latin typeface="Century Schoolbook" panose="02040604050505020304" pitchFamily="18" charset="0"/>
                <a:ea typeface="ＭＳ Ｐゴシック" panose="020B0600070205080204" pitchFamily="34" charset="-128"/>
              </a:defRPr>
            </a:lvl6pPr>
            <a:lvl7pPr marL="2743269" indent="-211021" eaLnBrk="0" fontAlgn="base" hangingPunct="0">
              <a:lnSpc>
                <a:spcPct val="80000"/>
              </a:lnSpc>
              <a:spcBef>
                <a:spcPct val="20000"/>
              </a:spcBef>
              <a:spcAft>
                <a:spcPct val="0"/>
              </a:spcAft>
              <a:buChar char="•"/>
              <a:defRPr sz="2215">
                <a:solidFill>
                  <a:schemeClr val="tx1"/>
                </a:solidFill>
                <a:latin typeface="Century Schoolbook" panose="02040604050505020304" pitchFamily="18" charset="0"/>
                <a:ea typeface="ＭＳ Ｐゴシック" panose="020B0600070205080204" pitchFamily="34" charset="-128"/>
              </a:defRPr>
            </a:lvl7pPr>
            <a:lvl8pPr marL="3165310" indent="-211021" eaLnBrk="0" fontAlgn="base" hangingPunct="0">
              <a:lnSpc>
                <a:spcPct val="80000"/>
              </a:lnSpc>
              <a:spcBef>
                <a:spcPct val="20000"/>
              </a:spcBef>
              <a:spcAft>
                <a:spcPct val="0"/>
              </a:spcAft>
              <a:buChar char="•"/>
              <a:defRPr sz="2215">
                <a:solidFill>
                  <a:schemeClr val="tx1"/>
                </a:solidFill>
                <a:latin typeface="Century Schoolbook" panose="02040604050505020304" pitchFamily="18" charset="0"/>
                <a:ea typeface="ＭＳ Ｐゴシック" panose="020B0600070205080204" pitchFamily="34" charset="-128"/>
              </a:defRPr>
            </a:lvl8pPr>
            <a:lvl9pPr marL="3587351" indent="-211021" eaLnBrk="0" fontAlgn="base" hangingPunct="0">
              <a:lnSpc>
                <a:spcPct val="80000"/>
              </a:lnSpc>
              <a:spcBef>
                <a:spcPct val="20000"/>
              </a:spcBef>
              <a:spcAft>
                <a:spcPct val="0"/>
              </a:spcAft>
              <a:buChar char="•"/>
              <a:defRPr sz="2215">
                <a:solidFill>
                  <a:schemeClr val="tx1"/>
                </a:solidFill>
                <a:latin typeface="Century Schoolbook" panose="02040604050505020304" pitchFamily="18" charset="0"/>
                <a:ea typeface="ＭＳ Ｐゴシック" panose="020B0600070205080204" pitchFamily="34" charset="-128"/>
              </a:defRPr>
            </a:lvl9pPr>
          </a:lstStyle>
          <a:p>
            <a:pPr>
              <a:lnSpc>
                <a:spcPct val="100000"/>
              </a:lnSpc>
              <a:spcBef>
                <a:spcPct val="0"/>
              </a:spcBef>
              <a:buFontTx/>
              <a:buNone/>
            </a:pPr>
            <a:fld id="{BC9D0FA6-FF70-4603-AAD2-E8F7CE9323AB}" type="slidenum">
              <a:rPr lang="en-US" altLang="en-US" sz="1292">
                <a:latin typeface="Times New Roman" panose="02020603050405020304" pitchFamily="18" charset="0"/>
              </a:rPr>
              <a:pPr>
                <a:lnSpc>
                  <a:spcPct val="100000"/>
                </a:lnSpc>
                <a:spcBef>
                  <a:spcPct val="0"/>
                </a:spcBef>
                <a:buFontTx/>
                <a:buNone/>
              </a:pPr>
              <a:t>8</a:t>
            </a:fld>
            <a:endParaRPr lang="en-US" altLang="en-US" sz="1292">
              <a:latin typeface="Times New Roman" panose="02020603050405020304" pitchFamily="18" charset="0"/>
            </a:endParaRPr>
          </a:p>
        </p:txBody>
      </p:sp>
      <p:sp>
        <p:nvSpPr>
          <p:cNvPr id="30724" name="Rectangle 3">
            <a:extLst>
              <a:ext uri="{FF2B5EF4-FFF2-40B4-BE49-F238E27FC236}">
                <a16:creationId xmlns:a16="http://schemas.microsoft.com/office/drawing/2014/main" id="{41E76BA1-5034-4B8F-BCC8-752D033BE6BF}"/>
              </a:ext>
            </a:extLst>
          </p:cNvPr>
          <p:cNvSpPr>
            <a:spLocks noGrp="1" noChangeArrowheads="1"/>
          </p:cNvSpPr>
          <p:nvPr>
            <p:ph type="body" sz="half" idx="4294967295"/>
          </p:nvPr>
        </p:nvSpPr>
        <p:spPr>
          <a:xfrm>
            <a:off x="0" y="1476375"/>
            <a:ext cx="3816350" cy="5118100"/>
          </a:xfrm>
          <a:noFill/>
        </p:spPr>
        <p:txBody>
          <a:bodyPr/>
          <a:lstStyle/>
          <a:p>
            <a:endParaRPr lang="en-US" altLang="en-US" sz="1846"/>
          </a:p>
          <a:p>
            <a:endParaRPr lang="en-US" altLang="en-US" sz="1846"/>
          </a:p>
          <a:p>
            <a:endParaRPr lang="en-US" altLang="en-US" sz="1846"/>
          </a:p>
          <a:p>
            <a:endParaRPr lang="nl-NL" altLang="en-US" sz="1662"/>
          </a:p>
          <a:p>
            <a:endParaRPr lang="nl-NL" altLang="en-US" sz="1662"/>
          </a:p>
          <a:p>
            <a:endParaRPr lang="nl-NL" altLang="en-US" sz="1662"/>
          </a:p>
          <a:p>
            <a:endParaRPr lang="nl-NL" altLang="en-US" sz="1662"/>
          </a:p>
        </p:txBody>
      </p:sp>
      <p:graphicFrame>
        <p:nvGraphicFramePr>
          <p:cNvPr id="30743" name="Object 3">
            <a:extLst>
              <a:ext uri="{FF2B5EF4-FFF2-40B4-BE49-F238E27FC236}">
                <a16:creationId xmlns:a16="http://schemas.microsoft.com/office/drawing/2014/main" id="{3E9C16F2-1496-4A91-BBD1-B57AB18AE726}"/>
              </a:ext>
            </a:extLst>
          </p:cNvPr>
          <p:cNvGraphicFramePr>
            <a:graphicFrameLocks noGrp="1" noChangeAspect="1"/>
          </p:cNvGraphicFramePr>
          <p:nvPr>
            <p:ph sz="quarter" idx="4294967295"/>
            <p:extLst>
              <p:ext uri="{D42A27DB-BD31-4B8C-83A1-F6EECF244321}">
                <p14:modId xmlns:p14="http://schemas.microsoft.com/office/powerpoint/2010/main" val="3106817485"/>
              </p:ext>
            </p:extLst>
          </p:nvPr>
        </p:nvGraphicFramePr>
        <p:xfrm>
          <a:off x="914445" y="5159131"/>
          <a:ext cx="7169150" cy="1149350"/>
        </p:xfrm>
        <a:graphic>
          <a:graphicData uri="http://schemas.openxmlformats.org/presentationml/2006/ole">
            <mc:AlternateContent xmlns:mc="http://schemas.openxmlformats.org/markup-compatibility/2006">
              <mc:Choice xmlns:v="urn:schemas-microsoft-com:vml" Requires="v">
                <p:oleObj name="Equation" r:id="rId5" imgW="2692400" imgH="431800" progId="Equation.3">
                  <p:embed/>
                </p:oleObj>
              </mc:Choice>
              <mc:Fallback>
                <p:oleObj name="Equation" r:id="rId5" imgW="2692400" imgH="431800" progId="Equation.3">
                  <p:embed/>
                  <p:pic>
                    <p:nvPicPr>
                      <p:cNvPr id="30743" name="Object 3">
                        <a:extLst>
                          <a:ext uri="{FF2B5EF4-FFF2-40B4-BE49-F238E27FC236}">
                            <a16:creationId xmlns:a16="http://schemas.microsoft.com/office/drawing/2014/main" id="{3E9C16F2-1496-4A91-BBD1-B57AB18AE72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14445" y="5159131"/>
                        <a:ext cx="7169150" cy="1149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30726" name="Group 6">
            <a:extLst>
              <a:ext uri="{FF2B5EF4-FFF2-40B4-BE49-F238E27FC236}">
                <a16:creationId xmlns:a16="http://schemas.microsoft.com/office/drawing/2014/main" id="{A2055B84-4F5B-434D-864F-D5295304B05A}"/>
              </a:ext>
            </a:extLst>
          </p:cNvPr>
          <p:cNvGrpSpPr>
            <a:grpSpLocks/>
          </p:cNvGrpSpPr>
          <p:nvPr/>
        </p:nvGrpSpPr>
        <p:grpSpPr bwMode="auto">
          <a:xfrm>
            <a:off x="5767754" y="1169377"/>
            <a:ext cx="3323492" cy="577362"/>
            <a:chOff x="630" y="904"/>
            <a:chExt cx="3079" cy="220"/>
          </a:xfrm>
        </p:grpSpPr>
        <p:sp>
          <p:nvSpPr>
            <p:cNvPr id="30783" name="Line 7">
              <a:extLst>
                <a:ext uri="{FF2B5EF4-FFF2-40B4-BE49-F238E27FC236}">
                  <a16:creationId xmlns:a16="http://schemas.microsoft.com/office/drawing/2014/main" id="{1B078320-D7CF-42CE-99BD-7237153AFC95}"/>
                </a:ext>
              </a:extLst>
            </p:cNvPr>
            <p:cNvSpPr>
              <a:spLocks noChangeShapeType="1"/>
            </p:cNvSpPr>
            <p:nvPr/>
          </p:nvSpPr>
          <p:spPr bwMode="auto">
            <a:xfrm>
              <a:off x="1089" y="904"/>
              <a:ext cx="917"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lIns="83527" tIns="41031" rIns="83527" bIns="41031"/>
            <a:lstStyle/>
            <a:p>
              <a:endParaRPr lang="en-US" sz="2215"/>
            </a:p>
          </p:txBody>
        </p:sp>
        <p:sp>
          <p:nvSpPr>
            <p:cNvPr id="30784" name="Line 8">
              <a:extLst>
                <a:ext uri="{FF2B5EF4-FFF2-40B4-BE49-F238E27FC236}">
                  <a16:creationId xmlns:a16="http://schemas.microsoft.com/office/drawing/2014/main" id="{EE8CD909-C1BD-48FF-8307-2A7F347E3ACD}"/>
                </a:ext>
              </a:extLst>
            </p:cNvPr>
            <p:cNvSpPr>
              <a:spLocks noChangeShapeType="1"/>
            </p:cNvSpPr>
            <p:nvPr/>
          </p:nvSpPr>
          <p:spPr bwMode="auto">
            <a:xfrm>
              <a:off x="1351" y="904"/>
              <a:ext cx="1113"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lIns="83527" tIns="41031" rIns="83527" bIns="41031"/>
            <a:lstStyle/>
            <a:p>
              <a:endParaRPr lang="en-US" sz="2215"/>
            </a:p>
          </p:txBody>
        </p:sp>
        <p:sp>
          <p:nvSpPr>
            <p:cNvPr id="30785" name="Line 9">
              <a:extLst>
                <a:ext uri="{FF2B5EF4-FFF2-40B4-BE49-F238E27FC236}">
                  <a16:creationId xmlns:a16="http://schemas.microsoft.com/office/drawing/2014/main" id="{27D8FB6B-518B-491C-9601-B53769B5E7DB}"/>
                </a:ext>
              </a:extLst>
            </p:cNvPr>
            <p:cNvSpPr>
              <a:spLocks noChangeShapeType="1"/>
            </p:cNvSpPr>
            <p:nvPr/>
          </p:nvSpPr>
          <p:spPr bwMode="auto">
            <a:xfrm flipV="1">
              <a:off x="2464" y="904"/>
              <a:ext cx="0" cy="22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lIns="83527" tIns="41031" rIns="83527" bIns="41031"/>
            <a:lstStyle/>
            <a:p>
              <a:endParaRPr lang="en-US" sz="2215"/>
            </a:p>
          </p:txBody>
        </p:sp>
        <p:sp>
          <p:nvSpPr>
            <p:cNvPr id="30786" name="Line 10">
              <a:extLst>
                <a:ext uri="{FF2B5EF4-FFF2-40B4-BE49-F238E27FC236}">
                  <a16:creationId xmlns:a16="http://schemas.microsoft.com/office/drawing/2014/main" id="{0631D529-54F5-4967-8ECC-D062167F5351}"/>
                </a:ext>
              </a:extLst>
            </p:cNvPr>
            <p:cNvSpPr>
              <a:spLocks noChangeShapeType="1"/>
            </p:cNvSpPr>
            <p:nvPr/>
          </p:nvSpPr>
          <p:spPr bwMode="auto">
            <a:xfrm>
              <a:off x="1351" y="1124"/>
              <a:ext cx="1113"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lIns="83527" tIns="41031" rIns="83527" bIns="41031"/>
            <a:lstStyle/>
            <a:p>
              <a:endParaRPr lang="en-US" sz="2215"/>
            </a:p>
          </p:txBody>
        </p:sp>
        <p:sp>
          <p:nvSpPr>
            <p:cNvPr id="30787" name="Oval 11">
              <a:extLst>
                <a:ext uri="{FF2B5EF4-FFF2-40B4-BE49-F238E27FC236}">
                  <a16:creationId xmlns:a16="http://schemas.microsoft.com/office/drawing/2014/main" id="{9E8CB5AD-8DF0-49C2-A5C0-6F51F28B4828}"/>
                </a:ext>
              </a:extLst>
            </p:cNvPr>
            <p:cNvSpPr>
              <a:spLocks noChangeArrowheads="1"/>
            </p:cNvSpPr>
            <p:nvPr/>
          </p:nvSpPr>
          <p:spPr bwMode="auto">
            <a:xfrm>
              <a:off x="2531" y="904"/>
              <a:ext cx="458" cy="22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83527" tIns="41031" rIns="83527" bIns="41031" anchor="ctr"/>
            <a:lstStyle>
              <a:lvl1pPr>
                <a:lnSpc>
                  <a:spcPct val="80000"/>
                </a:lnSpc>
                <a:spcBef>
                  <a:spcPct val="20000"/>
                </a:spcBef>
                <a:buChar char="•"/>
                <a:defRPr sz="2400">
                  <a:solidFill>
                    <a:schemeClr val="tx1"/>
                  </a:solidFill>
                  <a:latin typeface="Century Schoolbook" panose="02040604050505020304" pitchFamily="18" charset="0"/>
                  <a:ea typeface="ＭＳ Ｐゴシック" panose="020B0600070205080204" pitchFamily="34" charset="-128"/>
                </a:defRPr>
              </a:lvl1pPr>
              <a:lvl2pPr marL="37931725" indent="-37474525">
                <a:lnSpc>
                  <a:spcPct val="80000"/>
                </a:lnSpc>
                <a:spcBef>
                  <a:spcPct val="20000"/>
                </a:spcBef>
                <a:buChar char="•"/>
                <a:defRPr sz="2400">
                  <a:solidFill>
                    <a:schemeClr val="tx1"/>
                  </a:solidFill>
                  <a:latin typeface="Century Schoolbook" panose="02040604050505020304" pitchFamily="18" charset="0"/>
                  <a:ea typeface="ＭＳ Ｐゴシック" panose="020B0600070205080204" pitchFamily="34" charset="-128"/>
                </a:defRPr>
              </a:lvl2pPr>
              <a:lvl3pPr marL="1143000" indent="-228600">
                <a:lnSpc>
                  <a:spcPct val="80000"/>
                </a:lnSpc>
                <a:spcBef>
                  <a:spcPct val="20000"/>
                </a:spcBef>
                <a:buChar char="•"/>
                <a:defRPr sz="2400">
                  <a:solidFill>
                    <a:schemeClr val="tx1"/>
                  </a:solidFill>
                  <a:latin typeface="Century Schoolbook" panose="02040604050505020304" pitchFamily="18" charset="0"/>
                  <a:ea typeface="ＭＳ Ｐゴシック" panose="020B0600070205080204" pitchFamily="34" charset="-128"/>
                </a:defRPr>
              </a:lvl3pPr>
              <a:lvl4pPr marL="1600200" indent="-228600">
                <a:lnSpc>
                  <a:spcPct val="80000"/>
                </a:lnSpc>
                <a:spcBef>
                  <a:spcPct val="20000"/>
                </a:spcBef>
                <a:buChar char="•"/>
                <a:defRPr sz="2400">
                  <a:solidFill>
                    <a:schemeClr val="tx1"/>
                  </a:solidFill>
                  <a:latin typeface="Century Schoolbook" panose="02040604050505020304" pitchFamily="18" charset="0"/>
                  <a:ea typeface="ＭＳ Ｐゴシック" panose="020B0600070205080204" pitchFamily="34" charset="-128"/>
                </a:defRPr>
              </a:lvl4pPr>
              <a:lvl5pPr marL="2057400" indent="-228600">
                <a:lnSpc>
                  <a:spcPct val="80000"/>
                </a:lnSpc>
                <a:spcBef>
                  <a:spcPct val="20000"/>
                </a:spcBef>
                <a:buChar char="•"/>
                <a:defRPr sz="2400">
                  <a:solidFill>
                    <a:schemeClr val="tx1"/>
                  </a:solidFill>
                  <a:latin typeface="Century Schoolbook" panose="02040604050505020304" pitchFamily="18" charset="0"/>
                  <a:ea typeface="ＭＳ Ｐゴシック" panose="020B0600070205080204" pitchFamily="34" charset="-128"/>
                </a:defRPr>
              </a:lvl5pPr>
              <a:lvl6pPr marL="2514600" indent="-228600" eaLnBrk="0" fontAlgn="base" hangingPunct="0">
                <a:lnSpc>
                  <a:spcPct val="80000"/>
                </a:lnSpc>
                <a:spcBef>
                  <a:spcPct val="20000"/>
                </a:spcBef>
                <a:spcAft>
                  <a:spcPct val="0"/>
                </a:spcAft>
                <a:buChar char="•"/>
                <a:defRPr sz="2400">
                  <a:solidFill>
                    <a:schemeClr val="tx1"/>
                  </a:solidFill>
                  <a:latin typeface="Century Schoolbook" panose="02040604050505020304" pitchFamily="18" charset="0"/>
                  <a:ea typeface="ＭＳ Ｐゴシック" panose="020B0600070205080204" pitchFamily="34" charset="-128"/>
                </a:defRPr>
              </a:lvl6pPr>
              <a:lvl7pPr marL="2971800" indent="-228600" eaLnBrk="0" fontAlgn="base" hangingPunct="0">
                <a:lnSpc>
                  <a:spcPct val="80000"/>
                </a:lnSpc>
                <a:spcBef>
                  <a:spcPct val="20000"/>
                </a:spcBef>
                <a:spcAft>
                  <a:spcPct val="0"/>
                </a:spcAft>
                <a:buChar char="•"/>
                <a:defRPr sz="2400">
                  <a:solidFill>
                    <a:schemeClr val="tx1"/>
                  </a:solidFill>
                  <a:latin typeface="Century Schoolbook" panose="02040604050505020304" pitchFamily="18" charset="0"/>
                  <a:ea typeface="ＭＳ Ｐゴシック" panose="020B0600070205080204" pitchFamily="34" charset="-128"/>
                </a:defRPr>
              </a:lvl7pPr>
              <a:lvl8pPr marL="3429000" indent="-228600" eaLnBrk="0" fontAlgn="base" hangingPunct="0">
                <a:lnSpc>
                  <a:spcPct val="80000"/>
                </a:lnSpc>
                <a:spcBef>
                  <a:spcPct val="20000"/>
                </a:spcBef>
                <a:spcAft>
                  <a:spcPct val="0"/>
                </a:spcAft>
                <a:buChar char="•"/>
                <a:defRPr sz="2400">
                  <a:solidFill>
                    <a:schemeClr val="tx1"/>
                  </a:solidFill>
                  <a:latin typeface="Century Schoolbook" panose="02040604050505020304" pitchFamily="18" charset="0"/>
                  <a:ea typeface="ＭＳ Ｐゴシック" panose="020B0600070205080204" pitchFamily="34" charset="-128"/>
                </a:defRPr>
              </a:lvl8pPr>
              <a:lvl9pPr marL="3886200" indent="-228600" eaLnBrk="0" fontAlgn="base" hangingPunct="0">
                <a:lnSpc>
                  <a:spcPct val="80000"/>
                </a:lnSpc>
                <a:spcBef>
                  <a:spcPct val="20000"/>
                </a:spcBef>
                <a:spcAft>
                  <a:spcPct val="0"/>
                </a:spcAft>
                <a:buChar char="•"/>
                <a:defRPr sz="2400">
                  <a:solidFill>
                    <a:schemeClr val="tx1"/>
                  </a:solidFill>
                  <a:latin typeface="Century Schoolbook" panose="02040604050505020304" pitchFamily="18" charset="0"/>
                  <a:ea typeface="ＭＳ Ｐゴシック" panose="020B0600070205080204" pitchFamily="34" charset="-128"/>
                </a:defRPr>
              </a:lvl9pPr>
            </a:lstStyle>
            <a:p>
              <a:endParaRPr lang="en-US" altLang="en-US" sz="2215"/>
            </a:p>
          </p:txBody>
        </p:sp>
        <p:sp>
          <p:nvSpPr>
            <p:cNvPr id="30788" name="Line 12">
              <a:extLst>
                <a:ext uri="{FF2B5EF4-FFF2-40B4-BE49-F238E27FC236}">
                  <a16:creationId xmlns:a16="http://schemas.microsoft.com/office/drawing/2014/main" id="{1125749B-D357-47B4-9638-CC83E4FBCFD4}"/>
                </a:ext>
              </a:extLst>
            </p:cNvPr>
            <p:cNvSpPr>
              <a:spLocks noChangeShapeType="1"/>
            </p:cNvSpPr>
            <p:nvPr/>
          </p:nvSpPr>
          <p:spPr bwMode="auto">
            <a:xfrm>
              <a:off x="630" y="1029"/>
              <a:ext cx="721"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lIns="83527" tIns="41031" rIns="83527" bIns="41031"/>
            <a:lstStyle/>
            <a:p>
              <a:endParaRPr lang="en-US" sz="2215"/>
            </a:p>
          </p:txBody>
        </p:sp>
        <p:sp>
          <p:nvSpPr>
            <p:cNvPr id="30789" name="Line 13">
              <a:extLst>
                <a:ext uri="{FF2B5EF4-FFF2-40B4-BE49-F238E27FC236}">
                  <a16:creationId xmlns:a16="http://schemas.microsoft.com/office/drawing/2014/main" id="{A21600AD-3AD9-4ED7-97BF-258C41C7306C}"/>
                </a:ext>
              </a:extLst>
            </p:cNvPr>
            <p:cNvSpPr>
              <a:spLocks noChangeShapeType="1"/>
            </p:cNvSpPr>
            <p:nvPr/>
          </p:nvSpPr>
          <p:spPr bwMode="auto">
            <a:xfrm>
              <a:off x="2989" y="1029"/>
              <a:ext cx="72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lIns="83527" tIns="41031" rIns="83527" bIns="41031"/>
            <a:lstStyle/>
            <a:p>
              <a:endParaRPr lang="en-US" sz="2215"/>
            </a:p>
          </p:txBody>
        </p:sp>
        <p:sp>
          <p:nvSpPr>
            <p:cNvPr id="30790" name="Line 14">
              <a:extLst>
                <a:ext uri="{FF2B5EF4-FFF2-40B4-BE49-F238E27FC236}">
                  <a16:creationId xmlns:a16="http://schemas.microsoft.com/office/drawing/2014/main" id="{B3A6D938-6BEF-40A6-82E3-4252D2B166E3}"/>
                </a:ext>
              </a:extLst>
            </p:cNvPr>
            <p:cNvSpPr>
              <a:spLocks noChangeShapeType="1"/>
            </p:cNvSpPr>
            <p:nvPr/>
          </p:nvSpPr>
          <p:spPr bwMode="auto">
            <a:xfrm>
              <a:off x="2071" y="904"/>
              <a:ext cx="0" cy="22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83527" tIns="41031" rIns="83527" bIns="41031"/>
            <a:lstStyle/>
            <a:p>
              <a:endParaRPr lang="en-US" sz="2215"/>
            </a:p>
          </p:txBody>
        </p:sp>
        <p:sp>
          <p:nvSpPr>
            <p:cNvPr id="30791" name="Line 15">
              <a:extLst>
                <a:ext uri="{FF2B5EF4-FFF2-40B4-BE49-F238E27FC236}">
                  <a16:creationId xmlns:a16="http://schemas.microsoft.com/office/drawing/2014/main" id="{3477D9D3-C7DA-4874-9B92-F962DE393114}"/>
                </a:ext>
              </a:extLst>
            </p:cNvPr>
            <p:cNvSpPr>
              <a:spLocks noChangeShapeType="1"/>
            </p:cNvSpPr>
            <p:nvPr/>
          </p:nvSpPr>
          <p:spPr bwMode="auto">
            <a:xfrm>
              <a:off x="2268" y="904"/>
              <a:ext cx="0" cy="22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83527" tIns="41031" rIns="83527" bIns="41031"/>
            <a:lstStyle/>
            <a:p>
              <a:endParaRPr lang="en-US" sz="2215"/>
            </a:p>
          </p:txBody>
        </p:sp>
        <p:sp>
          <p:nvSpPr>
            <p:cNvPr id="30792" name="Line 16">
              <a:extLst>
                <a:ext uri="{FF2B5EF4-FFF2-40B4-BE49-F238E27FC236}">
                  <a16:creationId xmlns:a16="http://schemas.microsoft.com/office/drawing/2014/main" id="{AE9E7D60-E5BB-443D-BE89-6B1504A738F2}"/>
                </a:ext>
              </a:extLst>
            </p:cNvPr>
            <p:cNvSpPr>
              <a:spLocks noChangeShapeType="1"/>
            </p:cNvSpPr>
            <p:nvPr/>
          </p:nvSpPr>
          <p:spPr bwMode="auto">
            <a:xfrm>
              <a:off x="1875" y="904"/>
              <a:ext cx="0" cy="22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83527" tIns="41031" rIns="83527" bIns="41031"/>
            <a:lstStyle/>
            <a:p>
              <a:endParaRPr lang="en-US" sz="2215"/>
            </a:p>
          </p:txBody>
        </p:sp>
        <p:sp>
          <p:nvSpPr>
            <p:cNvPr id="30793" name="Line 17">
              <a:extLst>
                <a:ext uri="{FF2B5EF4-FFF2-40B4-BE49-F238E27FC236}">
                  <a16:creationId xmlns:a16="http://schemas.microsoft.com/office/drawing/2014/main" id="{C5303BDC-866D-49F8-8CC6-41D62357D250}"/>
                </a:ext>
              </a:extLst>
            </p:cNvPr>
            <p:cNvSpPr>
              <a:spLocks noChangeShapeType="1"/>
            </p:cNvSpPr>
            <p:nvPr/>
          </p:nvSpPr>
          <p:spPr bwMode="auto">
            <a:xfrm>
              <a:off x="1678" y="904"/>
              <a:ext cx="0" cy="22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83527" tIns="41031" rIns="83527" bIns="41031"/>
            <a:lstStyle/>
            <a:p>
              <a:endParaRPr lang="en-US" sz="2215"/>
            </a:p>
          </p:txBody>
        </p:sp>
      </p:grpSp>
      <p:sp>
        <p:nvSpPr>
          <p:cNvPr id="30727" name="Line 19">
            <a:extLst>
              <a:ext uri="{FF2B5EF4-FFF2-40B4-BE49-F238E27FC236}">
                <a16:creationId xmlns:a16="http://schemas.microsoft.com/office/drawing/2014/main" id="{427B107C-27EC-4AE5-B540-7321DA6A952E}"/>
              </a:ext>
            </a:extLst>
          </p:cNvPr>
          <p:cNvSpPr>
            <a:spLocks noChangeShapeType="1"/>
          </p:cNvSpPr>
          <p:nvPr/>
        </p:nvSpPr>
        <p:spPr bwMode="auto">
          <a:xfrm>
            <a:off x="3405554" y="1701312"/>
            <a:ext cx="9906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lIns="83527" tIns="41031" rIns="83527" bIns="41031"/>
          <a:lstStyle/>
          <a:p>
            <a:endParaRPr lang="en-US" sz="2215"/>
          </a:p>
        </p:txBody>
      </p:sp>
      <p:sp>
        <p:nvSpPr>
          <p:cNvPr id="30728" name="Line 20">
            <a:extLst>
              <a:ext uri="{FF2B5EF4-FFF2-40B4-BE49-F238E27FC236}">
                <a16:creationId xmlns:a16="http://schemas.microsoft.com/office/drawing/2014/main" id="{7BFA5FFA-2876-497D-979D-729D09215DE3}"/>
              </a:ext>
            </a:extLst>
          </p:cNvPr>
          <p:cNvSpPr>
            <a:spLocks noChangeShapeType="1"/>
          </p:cNvSpPr>
          <p:nvPr/>
        </p:nvSpPr>
        <p:spPr bwMode="auto">
          <a:xfrm>
            <a:off x="3688374" y="1701312"/>
            <a:ext cx="1201615"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lIns="83527" tIns="41031" rIns="83527" bIns="41031"/>
          <a:lstStyle/>
          <a:p>
            <a:endParaRPr lang="en-US" sz="2215"/>
          </a:p>
        </p:txBody>
      </p:sp>
      <p:sp>
        <p:nvSpPr>
          <p:cNvPr id="30729" name="Line 21">
            <a:extLst>
              <a:ext uri="{FF2B5EF4-FFF2-40B4-BE49-F238E27FC236}">
                <a16:creationId xmlns:a16="http://schemas.microsoft.com/office/drawing/2014/main" id="{6CEBD44B-243C-4E47-AC81-CF3A8CB634AC}"/>
              </a:ext>
            </a:extLst>
          </p:cNvPr>
          <p:cNvSpPr>
            <a:spLocks noChangeShapeType="1"/>
          </p:cNvSpPr>
          <p:nvPr/>
        </p:nvSpPr>
        <p:spPr bwMode="auto">
          <a:xfrm flipV="1">
            <a:off x="4889989" y="1701312"/>
            <a:ext cx="0" cy="577362"/>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lIns="83527" tIns="41031" rIns="83527" bIns="41031"/>
          <a:lstStyle/>
          <a:p>
            <a:endParaRPr lang="en-US" sz="2215"/>
          </a:p>
        </p:txBody>
      </p:sp>
      <p:sp>
        <p:nvSpPr>
          <p:cNvPr id="30730" name="Line 22">
            <a:extLst>
              <a:ext uri="{FF2B5EF4-FFF2-40B4-BE49-F238E27FC236}">
                <a16:creationId xmlns:a16="http://schemas.microsoft.com/office/drawing/2014/main" id="{52F0F94B-ECD4-42EC-9AD5-6668CD155263}"/>
              </a:ext>
            </a:extLst>
          </p:cNvPr>
          <p:cNvSpPr>
            <a:spLocks noChangeShapeType="1"/>
          </p:cNvSpPr>
          <p:nvPr/>
        </p:nvSpPr>
        <p:spPr bwMode="auto">
          <a:xfrm>
            <a:off x="3688374" y="2278674"/>
            <a:ext cx="1201615"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lIns="83527" tIns="41031" rIns="83527" bIns="41031"/>
          <a:lstStyle/>
          <a:p>
            <a:endParaRPr lang="en-US" sz="2215"/>
          </a:p>
        </p:txBody>
      </p:sp>
      <p:sp>
        <p:nvSpPr>
          <p:cNvPr id="30731" name="Oval 23">
            <a:extLst>
              <a:ext uri="{FF2B5EF4-FFF2-40B4-BE49-F238E27FC236}">
                <a16:creationId xmlns:a16="http://schemas.microsoft.com/office/drawing/2014/main" id="{1061AA4E-326F-40BE-9FB8-AE1A7BC4CFBC}"/>
              </a:ext>
            </a:extLst>
          </p:cNvPr>
          <p:cNvSpPr>
            <a:spLocks noChangeArrowheads="1"/>
          </p:cNvSpPr>
          <p:nvPr/>
        </p:nvSpPr>
        <p:spPr bwMode="auto">
          <a:xfrm>
            <a:off x="4961793" y="1701312"/>
            <a:ext cx="495300" cy="577362"/>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83527" tIns="41031" rIns="83527" bIns="41031" anchor="ctr"/>
          <a:lstStyle>
            <a:lvl1pPr>
              <a:lnSpc>
                <a:spcPct val="80000"/>
              </a:lnSpc>
              <a:spcBef>
                <a:spcPct val="20000"/>
              </a:spcBef>
              <a:buChar char="•"/>
              <a:defRPr sz="2400">
                <a:solidFill>
                  <a:schemeClr val="tx1"/>
                </a:solidFill>
                <a:latin typeface="Century Schoolbook" panose="02040604050505020304" pitchFamily="18" charset="0"/>
                <a:ea typeface="ＭＳ Ｐゴシック" panose="020B0600070205080204" pitchFamily="34" charset="-128"/>
              </a:defRPr>
            </a:lvl1pPr>
            <a:lvl2pPr marL="37931725" indent="-37474525">
              <a:lnSpc>
                <a:spcPct val="80000"/>
              </a:lnSpc>
              <a:spcBef>
                <a:spcPct val="20000"/>
              </a:spcBef>
              <a:buChar char="•"/>
              <a:defRPr sz="2400">
                <a:solidFill>
                  <a:schemeClr val="tx1"/>
                </a:solidFill>
                <a:latin typeface="Century Schoolbook" panose="02040604050505020304" pitchFamily="18" charset="0"/>
                <a:ea typeface="ＭＳ Ｐゴシック" panose="020B0600070205080204" pitchFamily="34" charset="-128"/>
              </a:defRPr>
            </a:lvl2pPr>
            <a:lvl3pPr marL="1143000" indent="-228600">
              <a:lnSpc>
                <a:spcPct val="80000"/>
              </a:lnSpc>
              <a:spcBef>
                <a:spcPct val="20000"/>
              </a:spcBef>
              <a:buChar char="•"/>
              <a:defRPr sz="2400">
                <a:solidFill>
                  <a:schemeClr val="tx1"/>
                </a:solidFill>
                <a:latin typeface="Century Schoolbook" panose="02040604050505020304" pitchFamily="18" charset="0"/>
                <a:ea typeface="ＭＳ Ｐゴシック" panose="020B0600070205080204" pitchFamily="34" charset="-128"/>
              </a:defRPr>
            </a:lvl3pPr>
            <a:lvl4pPr marL="1600200" indent="-228600">
              <a:lnSpc>
                <a:spcPct val="80000"/>
              </a:lnSpc>
              <a:spcBef>
                <a:spcPct val="20000"/>
              </a:spcBef>
              <a:buChar char="•"/>
              <a:defRPr sz="2400">
                <a:solidFill>
                  <a:schemeClr val="tx1"/>
                </a:solidFill>
                <a:latin typeface="Century Schoolbook" panose="02040604050505020304" pitchFamily="18" charset="0"/>
                <a:ea typeface="ＭＳ Ｐゴシック" panose="020B0600070205080204" pitchFamily="34" charset="-128"/>
              </a:defRPr>
            </a:lvl4pPr>
            <a:lvl5pPr marL="2057400" indent="-228600">
              <a:lnSpc>
                <a:spcPct val="80000"/>
              </a:lnSpc>
              <a:spcBef>
                <a:spcPct val="20000"/>
              </a:spcBef>
              <a:buChar char="•"/>
              <a:defRPr sz="2400">
                <a:solidFill>
                  <a:schemeClr val="tx1"/>
                </a:solidFill>
                <a:latin typeface="Century Schoolbook" panose="02040604050505020304" pitchFamily="18" charset="0"/>
                <a:ea typeface="ＭＳ Ｐゴシック" panose="020B0600070205080204" pitchFamily="34" charset="-128"/>
              </a:defRPr>
            </a:lvl5pPr>
            <a:lvl6pPr marL="2514600" indent="-228600" eaLnBrk="0" fontAlgn="base" hangingPunct="0">
              <a:lnSpc>
                <a:spcPct val="80000"/>
              </a:lnSpc>
              <a:spcBef>
                <a:spcPct val="20000"/>
              </a:spcBef>
              <a:spcAft>
                <a:spcPct val="0"/>
              </a:spcAft>
              <a:buChar char="•"/>
              <a:defRPr sz="2400">
                <a:solidFill>
                  <a:schemeClr val="tx1"/>
                </a:solidFill>
                <a:latin typeface="Century Schoolbook" panose="02040604050505020304" pitchFamily="18" charset="0"/>
                <a:ea typeface="ＭＳ Ｐゴシック" panose="020B0600070205080204" pitchFamily="34" charset="-128"/>
              </a:defRPr>
            </a:lvl6pPr>
            <a:lvl7pPr marL="2971800" indent="-228600" eaLnBrk="0" fontAlgn="base" hangingPunct="0">
              <a:lnSpc>
                <a:spcPct val="80000"/>
              </a:lnSpc>
              <a:spcBef>
                <a:spcPct val="20000"/>
              </a:spcBef>
              <a:spcAft>
                <a:spcPct val="0"/>
              </a:spcAft>
              <a:buChar char="•"/>
              <a:defRPr sz="2400">
                <a:solidFill>
                  <a:schemeClr val="tx1"/>
                </a:solidFill>
                <a:latin typeface="Century Schoolbook" panose="02040604050505020304" pitchFamily="18" charset="0"/>
                <a:ea typeface="ＭＳ Ｐゴシック" panose="020B0600070205080204" pitchFamily="34" charset="-128"/>
              </a:defRPr>
            </a:lvl7pPr>
            <a:lvl8pPr marL="3429000" indent="-228600" eaLnBrk="0" fontAlgn="base" hangingPunct="0">
              <a:lnSpc>
                <a:spcPct val="80000"/>
              </a:lnSpc>
              <a:spcBef>
                <a:spcPct val="20000"/>
              </a:spcBef>
              <a:spcAft>
                <a:spcPct val="0"/>
              </a:spcAft>
              <a:buChar char="•"/>
              <a:defRPr sz="2400">
                <a:solidFill>
                  <a:schemeClr val="tx1"/>
                </a:solidFill>
                <a:latin typeface="Century Schoolbook" panose="02040604050505020304" pitchFamily="18" charset="0"/>
                <a:ea typeface="ＭＳ Ｐゴシック" panose="020B0600070205080204" pitchFamily="34" charset="-128"/>
              </a:defRPr>
            </a:lvl8pPr>
            <a:lvl9pPr marL="3886200" indent="-228600" eaLnBrk="0" fontAlgn="base" hangingPunct="0">
              <a:lnSpc>
                <a:spcPct val="80000"/>
              </a:lnSpc>
              <a:spcBef>
                <a:spcPct val="20000"/>
              </a:spcBef>
              <a:spcAft>
                <a:spcPct val="0"/>
              </a:spcAft>
              <a:buChar char="•"/>
              <a:defRPr sz="2400">
                <a:solidFill>
                  <a:schemeClr val="tx1"/>
                </a:solidFill>
                <a:latin typeface="Century Schoolbook" panose="02040604050505020304" pitchFamily="18" charset="0"/>
                <a:ea typeface="ＭＳ Ｐゴシック" panose="020B0600070205080204" pitchFamily="34" charset="-128"/>
              </a:defRPr>
            </a:lvl9pPr>
          </a:lstStyle>
          <a:p>
            <a:endParaRPr lang="en-US" altLang="en-US" sz="2215"/>
          </a:p>
        </p:txBody>
      </p:sp>
      <p:sp>
        <p:nvSpPr>
          <p:cNvPr id="30732" name="Line 24">
            <a:extLst>
              <a:ext uri="{FF2B5EF4-FFF2-40B4-BE49-F238E27FC236}">
                <a16:creationId xmlns:a16="http://schemas.microsoft.com/office/drawing/2014/main" id="{167028A5-343D-4109-A426-8FD5FDE913D5}"/>
              </a:ext>
            </a:extLst>
          </p:cNvPr>
          <p:cNvSpPr>
            <a:spLocks noChangeShapeType="1"/>
          </p:cNvSpPr>
          <p:nvPr/>
        </p:nvSpPr>
        <p:spPr bwMode="auto">
          <a:xfrm>
            <a:off x="3308839" y="1502020"/>
            <a:ext cx="379535" cy="527538"/>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lIns="83527" tIns="41031" rIns="83527" bIns="41031"/>
          <a:lstStyle/>
          <a:p>
            <a:endParaRPr lang="en-US" sz="2215"/>
          </a:p>
        </p:txBody>
      </p:sp>
      <p:sp>
        <p:nvSpPr>
          <p:cNvPr id="30733" name="Line 25">
            <a:extLst>
              <a:ext uri="{FF2B5EF4-FFF2-40B4-BE49-F238E27FC236}">
                <a16:creationId xmlns:a16="http://schemas.microsoft.com/office/drawing/2014/main" id="{B00C3EB3-A040-401E-8D1C-B94CF062171D}"/>
              </a:ext>
            </a:extLst>
          </p:cNvPr>
          <p:cNvSpPr>
            <a:spLocks noChangeShapeType="1"/>
          </p:cNvSpPr>
          <p:nvPr/>
        </p:nvSpPr>
        <p:spPr bwMode="auto">
          <a:xfrm flipV="1">
            <a:off x="5457092" y="1502020"/>
            <a:ext cx="310662" cy="527538"/>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lIns="83527" tIns="41031" rIns="83527" bIns="41031"/>
          <a:lstStyle/>
          <a:p>
            <a:endParaRPr lang="en-US" sz="2215"/>
          </a:p>
        </p:txBody>
      </p:sp>
      <p:sp>
        <p:nvSpPr>
          <p:cNvPr id="30734" name="Line 26">
            <a:extLst>
              <a:ext uri="{FF2B5EF4-FFF2-40B4-BE49-F238E27FC236}">
                <a16:creationId xmlns:a16="http://schemas.microsoft.com/office/drawing/2014/main" id="{60ECFAE8-402D-4313-B39D-9FA86BC64ABF}"/>
              </a:ext>
            </a:extLst>
          </p:cNvPr>
          <p:cNvSpPr>
            <a:spLocks noChangeShapeType="1"/>
          </p:cNvSpPr>
          <p:nvPr/>
        </p:nvSpPr>
        <p:spPr bwMode="auto">
          <a:xfrm>
            <a:off x="4465027" y="1701312"/>
            <a:ext cx="0" cy="57736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83527" tIns="41031" rIns="83527" bIns="41031"/>
          <a:lstStyle/>
          <a:p>
            <a:endParaRPr lang="en-US" sz="2215"/>
          </a:p>
        </p:txBody>
      </p:sp>
      <p:sp>
        <p:nvSpPr>
          <p:cNvPr id="30735" name="Line 27">
            <a:extLst>
              <a:ext uri="{FF2B5EF4-FFF2-40B4-BE49-F238E27FC236}">
                <a16:creationId xmlns:a16="http://schemas.microsoft.com/office/drawing/2014/main" id="{243E1F61-1E5A-4B99-85AA-38BB4DCA8994}"/>
              </a:ext>
            </a:extLst>
          </p:cNvPr>
          <p:cNvSpPr>
            <a:spLocks noChangeShapeType="1"/>
          </p:cNvSpPr>
          <p:nvPr/>
        </p:nvSpPr>
        <p:spPr bwMode="auto">
          <a:xfrm>
            <a:off x="4678974" y="1701312"/>
            <a:ext cx="0" cy="57736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83527" tIns="41031" rIns="83527" bIns="41031"/>
          <a:lstStyle/>
          <a:p>
            <a:endParaRPr lang="en-US" sz="2215"/>
          </a:p>
        </p:txBody>
      </p:sp>
      <p:sp>
        <p:nvSpPr>
          <p:cNvPr id="30736" name="Line 28">
            <a:extLst>
              <a:ext uri="{FF2B5EF4-FFF2-40B4-BE49-F238E27FC236}">
                <a16:creationId xmlns:a16="http://schemas.microsoft.com/office/drawing/2014/main" id="{F0B0E7AA-DCB2-4953-A0DF-D158449E8ECC}"/>
              </a:ext>
            </a:extLst>
          </p:cNvPr>
          <p:cNvSpPr>
            <a:spLocks noChangeShapeType="1"/>
          </p:cNvSpPr>
          <p:nvPr/>
        </p:nvSpPr>
        <p:spPr bwMode="auto">
          <a:xfrm>
            <a:off x="4254012" y="1701312"/>
            <a:ext cx="0" cy="57736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83527" tIns="41031" rIns="83527" bIns="41031"/>
          <a:lstStyle/>
          <a:p>
            <a:endParaRPr lang="en-US" sz="2215"/>
          </a:p>
        </p:txBody>
      </p:sp>
      <p:sp>
        <p:nvSpPr>
          <p:cNvPr id="30737" name="Line 29">
            <a:extLst>
              <a:ext uri="{FF2B5EF4-FFF2-40B4-BE49-F238E27FC236}">
                <a16:creationId xmlns:a16="http://schemas.microsoft.com/office/drawing/2014/main" id="{530CC1ED-9706-44DF-B5E8-801A3E398C30}"/>
              </a:ext>
            </a:extLst>
          </p:cNvPr>
          <p:cNvSpPr>
            <a:spLocks noChangeShapeType="1"/>
          </p:cNvSpPr>
          <p:nvPr/>
        </p:nvSpPr>
        <p:spPr bwMode="auto">
          <a:xfrm>
            <a:off x="4041531" y="1701312"/>
            <a:ext cx="0" cy="57736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83527" tIns="41031" rIns="83527" bIns="41031"/>
          <a:lstStyle/>
          <a:p>
            <a:endParaRPr lang="en-US" sz="2215"/>
          </a:p>
        </p:txBody>
      </p:sp>
      <p:grpSp>
        <p:nvGrpSpPr>
          <p:cNvPr id="30738" name="Group 30">
            <a:extLst>
              <a:ext uri="{FF2B5EF4-FFF2-40B4-BE49-F238E27FC236}">
                <a16:creationId xmlns:a16="http://schemas.microsoft.com/office/drawing/2014/main" id="{E8308420-E2F5-4EE7-A150-8492B595D07B}"/>
              </a:ext>
            </a:extLst>
          </p:cNvPr>
          <p:cNvGrpSpPr>
            <a:grpSpLocks/>
          </p:cNvGrpSpPr>
          <p:nvPr/>
        </p:nvGrpSpPr>
        <p:grpSpPr bwMode="auto">
          <a:xfrm>
            <a:off x="5767754" y="2186354"/>
            <a:ext cx="3323492" cy="577362"/>
            <a:chOff x="630" y="904"/>
            <a:chExt cx="3079" cy="220"/>
          </a:xfrm>
        </p:grpSpPr>
        <p:sp>
          <p:nvSpPr>
            <p:cNvPr id="30772" name="Line 31">
              <a:extLst>
                <a:ext uri="{FF2B5EF4-FFF2-40B4-BE49-F238E27FC236}">
                  <a16:creationId xmlns:a16="http://schemas.microsoft.com/office/drawing/2014/main" id="{2A3AFD9D-5455-4EB6-B25C-EA95619C0BC2}"/>
                </a:ext>
              </a:extLst>
            </p:cNvPr>
            <p:cNvSpPr>
              <a:spLocks noChangeShapeType="1"/>
            </p:cNvSpPr>
            <p:nvPr/>
          </p:nvSpPr>
          <p:spPr bwMode="auto">
            <a:xfrm>
              <a:off x="1089" y="904"/>
              <a:ext cx="917"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lIns="83527" tIns="41031" rIns="83527" bIns="41031"/>
            <a:lstStyle/>
            <a:p>
              <a:endParaRPr lang="en-US" sz="2215"/>
            </a:p>
          </p:txBody>
        </p:sp>
        <p:sp>
          <p:nvSpPr>
            <p:cNvPr id="30773" name="Line 32">
              <a:extLst>
                <a:ext uri="{FF2B5EF4-FFF2-40B4-BE49-F238E27FC236}">
                  <a16:creationId xmlns:a16="http://schemas.microsoft.com/office/drawing/2014/main" id="{8B6E7B51-E27D-4EF5-8B97-3DF350A55691}"/>
                </a:ext>
              </a:extLst>
            </p:cNvPr>
            <p:cNvSpPr>
              <a:spLocks noChangeShapeType="1"/>
            </p:cNvSpPr>
            <p:nvPr/>
          </p:nvSpPr>
          <p:spPr bwMode="auto">
            <a:xfrm>
              <a:off x="1351" y="904"/>
              <a:ext cx="1113"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lIns="83527" tIns="41031" rIns="83527" bIns="41031"/>
            <a:lstStyle/>
            <a:p>
              <a:endParaRPr lang="en-US" sz="2215"/>
            </a:p>
          </p:txBody>
        </p:sp>
        <p:sp>
          <p:nvSpPr>
            <p:cNvPr id="30774" name="Line 33">
              <a:extLst>
                <a:ext uri="{FF2B5EF4-FFF2-40B4-BE49-F238E27FC236}">
                  <a16:creationId xmlns:a16="http://schemas.microsoft.com/office/drawing/2014/main" id="{FECE6AE9-15B2-4C2D-9520-B5D3C1A5859E}"/>
                </a:ext>
              </a:extLst>
            </p:cNvPr>
            <p:cNvSpPr>
              <a:spLocks noChangeShapeType="1"/>
            </p:cNvSpPr>
            <p:nvPr/>
          </p:nvSpPr>
          <p:spPr bwMode="auto">
            <a:xfrm flipV="1">
              <a:off x="2464" y="904"/>
              <a:ext cx="0" cy="22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lIns="83527" tIns="41031" rIns="83527" bIns="41031"/>
            <a:lstStyle/>
            <a:p>
              <a:endParaRPr lang="en-US" sz="2215"/>
            </a:p>
          </p:txBody>
        </p:sp>
        <p:sp>
          <p:nvSpPr>
            <p:cNvPr id="30775" name="Line 34">
              <a:extLst>
                <a:ext uri="{FF2B5EF4-FFF2-40B4-BE49-F238E27FC236}">
                  <a16:creationId xmlns:a16="http://schemas.microsoft.com/office/drawing/2014/main" id="{828BF9FC-FE83-4AE9-8463-2250E2F83545}"/>
                </a:ext>
              </a:extLst>
            </p:cNvPr>
            <p:cNvSpPr>
              <a:spLocks noChangeShapeType="1"/>
            </p:cNvSpPr>
            <p:nvPr/>
          </p:nvSpPr>
          <p:spPr bwMode="auto">
            <a:xfrm>
              <a:off x="1351" y="1124"/>
              <a:ext cx="1113"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lIns="83527" tIns="41031" rIns="83527" bIns="41031"/>
            <a:lstStyle/>
            <a:p>
              <a:endParaRPr lang="en-US" sz="2215"/>
            </a:p>
          </p:txBody>
        </p:sp>
        <p:sp>
          <p:nvSpPr>
            <p:cNvPr id="30776" name="Oval 35">
              <a:extLst>
                <a:ext uri="{FF2B5EF4-FFF2-40B4-BE49-F238E27FC236}">
                  <a16:creationId xmlns:a16="http://schemas.microsoft.com/office/drawing/2014/main" id="{C2042E58-46DC-42E8-A0EE-26EC5E1A2000}"/>
                </a:ext>
              </a:extLst>
            </p:cNvPr>
            <p:cNvSpPr>
              <a:spLocks noChangeArrowheads="1"/>
            </p:cNvSpPr>
            <p:nvPr/>
          </p:nvSpPr>
          <p:spPr bwMode="auto">
            <a:xfrm>
              <a:off x="2531" y="904"/>
              <a:ext cx="458" cy="22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83527" tIns="41031" rIns="83527" bIns="41031" anchor="ctr"/>
            <a:lstStyle>
              <a:lvl1pPr>
                <a:lnSpc>
                  <a:spcPct val="80000"/>
                </a:lnSpc>
                <a:spcBef>
                  <a:spcPct val="20000"/>
                </a:spcBef>
                <a:buChar char="•"/>
                <a:defRPr sz="2400">
                  <a:solidFill>
                    <a:schemeClr val="tx1"/>
                  </a:solidFill>
                  <a:latin typeface="Century Schoolbook" panose="02040604050505020304" pitchFamily="18" charset="0"/>
                  <a:ea typeface="ＭＳ Ｐゴシック" panose="020B0600070205080204" pitchFamily="34" charset="-128"/>
                </a:defRPr>
              </a:lvl1pPr>
              <a:lvl2pPr marL="37931725" indent="-37474525">
                <a:lnSpc>
                  <a:spcPct val="80000"/>
                </a:lnSpc>
                <a:spcBef>
                  <a:spcPct val="20000"/>
                </a:spcBef>
                <a:buChar char="•"/>
                <a:defRPr sz="2400">
                  <a:solidFill>
                    <a:schemeClr val="tx1"/>
                  </a:solidFill>
                  <a:latin typeface="Century Schoolbook" panose="02040604050505020304" pitchFamily="18" charset="0"/>
                  <a:ea typeface="ＭＳ Ｐゴシック" panose="020B0600070205080204" pitchFamily="34" charset="-128"/>
                </a:defRPr>
              </a:lvl2pPr>
              <a:lvl3pPr marL="1143000" indent="-228600">
                <a:lnSpc>
                  <a:spcPct val="80000"/>
                </a:lnSpc>
                <a:spcBef>
                  <a:spcPct val="20000"/>
                </a:spcBef>
                <a:buChar char="•"/>
                <a:defRPr sz="2400">
                  <a:solidFill>
                    <a:schemeClr val="tx1"/>
                  </a:solidFill>
                  <a:latin typeface="Century Schoolbook" panose="02040604050505020304" pitchFamily="18" charset="0"/>
                  <a:ea typeface="ＭＳ Ｐゴシック" panose="020B0600070205080204" pitchFamily="34" charset="-128"/>
                </a:defRPr>
              </a:lvl3pPr>
              <a:lvl4pPr marL="1600200" indent="-228600">
                <a:lnSpc>
                  <a:spcPct val="80000"/>
                </a:lnSpc>
                <a:spcBef>
                  <a:spcPct val="20000"/>
                </a:spcBef>
                <a:buChar char="•"/>
                <a:defRPr sz="2400">
                  <a:solidFill>
                    <a:schemeClr val="tx1"/>
                  </a:solidFill>
                  <a:latin typeface="Century Schoolbook" panose="02040604050505020304" pitchFamily="18" charset="0"/>
                  <a:ea typeface="ＭＳ Ｐゴシック" panose="020B0600070205080204" pitchFamily="34" charset="-128"/>
                </a:defRPr>
              </a:lvl4pPr>
              <a:lvl5pPr marL="2057400" indent="-228600">
                <a:lnSpc>
                  <a:spcPct val="80000"/>
                </a:lnSpc>
                <a:spcBef>
                  <a:spcPct val="20000"/>
                </a:spcBef>
                <a:buChar char="•"/>
                <a:defRPr sz="2400">
                  <a:solidFill>
                    <a:schemeClr val="tx1"/>
                  </a:solidFill>
                  <a:latin typeface="Century Schoolbook" panose="02040604050505020304" pitchFamily="18" charset="0"/>
                  <a:ea typeface="ＭＳ Ｐゴシック" panose="020B0600070205080204" pitchFamily="34" charset="-128"/>
                </a:defRPr>
              </a:lvl5pPr>
              <a:lvl6pPr marL="2514600" indent="-228600" eaLnBrk="0" fontAlgn="base" hangingPunct="0">
                <a:lnSpc>
                  <a:spcPct val="80000"/>
                </a:lnSpc>
                <a:spcBef>
                  <a:spcPct val="20000"/>
                </a:spcBef>
                <a:spcAft>
                  <a:spcPct val="0"/>
                </a:spcAft>
                <a:buChar char="•"/>
                <a:defRPr sz="2400">
                  <a:solidFill>
                    <a:schemeClr val="tx1"/>
                  </a:solidFill>
                  <a:latin typeface="Century Schoolbook" panose="02040604050505020304" pitchFamily="18" charset="0"/>
                  <a:ea typeface="ＭＳ Ｐゴシック" panose="020B0600070205080204" pitchFamily="34" charset="-128"/>
                </a:defRPr>
              </a:lvl6pPr>
              <a:lvl7pPr marL="2971800" indent="-228600" eaLnBrk="0" fontAlgn="base" hangingPunct="0">
                <a:lnSpc>
                  <a:spcPct val="80000"/>
                </a:lnSpc>
                <a:spcBef>
                  <a:spcPct val="20000"/>
                </a:spcBef>
                <a:spcAft>
                  <a:spcPct val="0"/>
                </a:spcAft>
                <a:buChar char="•"/>
                <a:defRPr sz="2400">
                  <a:solidFill>
                    <a:schemeClr val="tx1"/>
                  </a:solidFill>
                  <a:latin typeface="Century Schoolbook" panose="02040604050505020304" pitchFamily="18" charset="0"/>
                  <a:ea typeface="ＭＳ Ｐゴシック" panose="020B0600070205080204" pitchFamily="34" charset="-128"/>
                </a:defRPr>
              </a:lvl7pPr>
              <a:lvl8pPr marL="3429000" indent="-228600" eaLnBrk="0" fontAlgn="base" hangingPunct="0">
                <a:lnSpc>
                  <a:spcPct val="80000"/>
                </a:lnSpc>
                <a:spcBef>
                  <a:spcPct val="20000"/>
                </a:spcBef>
                <a:spcAft>
                  <a:spcPct val="0"/>
                </a:spcAft>
                <a:buChar char="•"/>
                <a:defRPr sz="2400">
                  <a:solidFill>
                    <a:schemeClr val="tx1"/>
                  </a:solidFill>
                  <a:latin typeface="Century Schoolbook" panose="02040604050505020304" pitchFamily="18" charset="0"/>
                  <a:ea typeface="ＭＳ Ｐゴシック" panose="020B0600070205080204" pitchFamily="34" charset="-128"/>
                </a:defRPr>
              </a:lvl8pPr>
              <a:lvl9pPr marL="3886200" indent="-228600" eaLnBrk="0" fontAlgn="base" hangingPunct="0">
                <a:lnSpc>
                  <a:spcPct val="80000"/>
                </a:lnSpc>
                <a:spcBef>
                  <a:spcPct val="20000"/>
                </a:spcBef>
                <a:spcAft>
                  <a:spcPct val="0"/>
                </a:spcAft>
                <a:buChar char="•"/>
                <a:defRPr sz="2400">
                  <a:solidFill>
                    <a:schemeClr val="tx1"/>
                  </a:solidFill>
                  <a:latin typeface="Century Schoolbook" panose="02040604050505020304" pitchFamily="18" charset="0"/>
                  <a:ea typeface="ＭＳ Ｐゴシック" panose="020B0600070205080204" pitchFamily="34" charset="-128"/>
                </a:defRPr>
              </a:lvl9pPr>
            </a:lstStyle>
            <a:p>
              <a:endParaRPr lang="en-US" altLang="en-US" sz="2215"/>
            </a:p>
          </p:txBody>
        </p:sp>
        <p:sp>
          <p:nvSpPr>
            <p:cNvPr id="30777" name="Line 36">
              <a:extLst>
                <a:ext uri="{FF2B5EF4-FFF2-40B4-BE49-F238E27FC236}">
                  <a16:creationId xmlns:a16="http://schemas.microsoft.com/office/drawing/2014/main" id="{EC6140B8-BE40-4121-8DA1-5A68BC02C4AC}"/>
                </a:ext>
              </a:extLst>
            </p:cNvPr>
            <p:cNvSpPr>
              <a:spLocks noChangeShapeType="1"/>
            </p:cNvSpPr>
            <p:nvPr/>
          </p:nvSpPr>
          <p:spPr bwMode="auto">
            <a:xfrm>
              <a:off x="630" y="1029"/>
              <a:ext cx="721"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lIns="83527" tIns="41031" rIns="83527" bIns="41031"/>
            <a:lstStyle/>
            <a:p>
              <a:endParaRPr lang="en-US" sz="2215"/>
            </a:p>
          </p:txBody>
        </p:sp>
        <p:sp>
          <p:nvSpPr>
            <p:cNvPr id="30778" name="Line 37">
              <a:extLst>
                <a:ext uri="{FF2B5EF4-FFF2-40B4-BE49-F238E27FC236}">
                  <a16:creationId xmlns:a16="http://schemas.microsoft.com/office/drawing/2014/main" id="{22786C30-10DF-4D90-B0C4-6B9014B740D3}"/>
                </a:ext>
              </a:extLst>
            </p:cNvPr>
            <p:cNvSpPr>
              <a:spLocks noChangeShapeType="1"/>
            </p:cNvSpPr>
            <p:nvPr/>
          </p:nvSpPr>
          <p:spPr bwMode="auto">
            <a:xfrm>
              <a:off x="2989" y="1029"/>
              <a:ext cx="72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lIns="83527" tIns="41031" rIns="83527" bIns="41031"/>
            <a:lstStyle/>
            <a:p>
              <a:endParaRPr lang="en-US" sz="2215"/>
            </a:p>
          </p:txBody>
        </p:sp>
        <p:sp>
          <p:nvSpPr>
            <p:cNvPr id="30779" name="Line 38">
              <a:extLst>
                <a:ext uri="{FF2B5EF4-FFF2-40B4-BE49-F238E27FC236}">
                  <a16:creationId xmlns:a16="http://schemas.microsoft.com/office/drawing/2014/main" id="{EC36FEBE-0809-4D44-BFA3-82D050C115FB}"/>
                </a:ext>
              </a:extLst>
            </p:cNvPr>
            <p:cNvSpPr>
              <a:spLocks noChangeShapeType="1"/>
            </p:cNvSpPr>
            <p:nvPr/>
          </p:nvSpPr>
          <p:spPr bwMode="auto">
            <a:xfrm>
              <a:off x="2071" y="904"/>
              <a:ext cx="0" cy="22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83527" tIns="41031" rIns="83527" bIns="41031"/>
            <a:lstStyle/>
            <a:p>
              <a:endParaRPr lang="en-US" sz="2215"/>
            </a:p>
          </p:txBody>
        </p:sp>
        <p:sp>
          <p:nvSpPr>
            <p:cNvPr id="30780" name="Line 39">
              <a:extLst>
                <a:ext uri="{FF2B5EF4-FFF2-40B4-BE49-F238E27FC236}">
                  <a16:creationId xmlns:a16="http://schemas.microsoft.com/office/drawing/2014/main" id="{97781B80-E203-4EA6-9DE1-6330B321EF04}"/>
                </a:ext>
              </a:extLst>
            </p:cNvPr>
            <p:cNvSpPr>
              <a:spLocks noChangeShapeType="1"/>
            </p:cNvSpPr>
            <p:nvPr/>
          </p:nvSpPr>
          <p:spPr bwMode="auto">
            <a:xfrm>
              <a:off x="2268" y="904"/>
              <a:ext cx="0" cy="22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83527" tIns="41031" rIns="83527" bIns="41031"/>
            <a:lstStyle/>
            <a:p>
              <a:endParaRPr lang="en-US" sz="2215"/>
            </a:p>
          </p:txBody>
        </p:sp>
        <p:sp>
          <p:nvSpPr>
            <p:cNvPr id="30781" name="Line 40">
              <a:extLst>
                <a:ext uri="{FF2B5EF4-FFF2-40B4-BE49-F238E27FC236}">
                  <a16:creationId xmlns:a16="http://schemas.microsoft.com/office/drawing/2014/main" id="{3B622D96-CFBD-4F1B-89B7-D238CA869FCC}"/>
                </a:ext>
              </a:extLst>
            </p:cNvPr>
            <p:cNvSpPr>
              <a:spLocks noChangeShapeType="1"/>
            </p:cNvSpPr>
            <p:nvPr/>
          </p:nvSpPr>
          <p:spPr bwMode="auto">
            <a:xfrm>
              <a:off x="1875" y="904"/>
              <a:ext cx="0" cy="22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83527" tIns="41031" rIns="83527" bIns="41031"/>
            <a:lstStyle/>
            <a:p>
              <a:endParaRPr lang="en-US" sz="2215"/>
            </a:p>
          </p:txBody>
        </p:sp>
        <p:sp>
          <p:nvSpPr>
            <p:cNvPr id="30782" name="Line 41">
              <a:extLst>
                <a:ext uri="{FF2B5EF4-FFF2-40B4-BE49-F238E27FC236}">
                  <a16:creationId xmlns:a16="http://schemas.microsoft.com/office/drawing/2014/main" id="{6DB4CCB5-0F1D-439E-A843-575C8FFDE276}"/>
                </a:ext>
              </a:extLst>
            </p:cNvPr>
            <p:cNvSpPr>
              <a:spLocks noChangeShapeType="1"/>
            </p:cNvSpPr>
            <p:nvPr/>
          </p:nvSpPr>
          <p:spPr bwMode="auto">
            <a:xfrm>
              <a:off x="1678" y="904"/>
              <a:ext cx="0" cy="22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83527" tIns="41031" rIns="83527" bIns="41031"/>
            <a:lstStyle/>
            <a:p>
              <a:endParaRPr lang="en-US" sz="2215"/>
            </a:p>
          </p:txBody>
        </p:sp>
      </p:grpSp>
      <p:grpSp>
        <p:nvGrpSpPr>
          <p:cNvPr id="30739" name="Group 42">
            <a:extLst>
              <a:ext uri="{FF2B5EF4-FFF2-40B4-BE49-F238E27FC236}">
                <a16:creationId xmlns:a16="http://schemas.microsoft.com/office/drawing/2014/main" id="{22EE4610-C0A6-4967-9A71-3C5302102B8E}"/>
              </a:ext>
            </a:extLst>
          </p:cNvPr>
          <p:cNvGrpSpPr>
            <a:grpSpLocks/>
          </p:cNvGrpSpPr>
          <p:nvPr/>
        </p:nvGrpSpPr>
        <p:grpSpPr bwMode="auto">
          <a:xfrm>
            <a:off x="-14654" y="2186354"/>
            <a:ext cx="3323492" cy="577362"/>
            <a:chOff x="630" y="904"/>
            <a:chExt cx="3079" cy="220"/>
          </a:xfrm>
        </p:grpSpPr>
        <p:sp>
          <p:nvSpPr>
            <p:cNvPr id="30761" name="Line 43">
              <a:extLst>
                <a:ext uri="{FF2B5EF4-FFF2-40B4-BE49-F238E27FC236}">
                  <a16:creationId xmlns:a16="http://schemas.microsoft.com/office/drawing/2014/main" id="{C21928D0-3640-4B1A-9361-E303E4BED7F8}"/>
                </a:ext>
              </a:extLst>
            </p:cNvPr>
            <p:cNvSpPr>
              <a:spLocks noChangeShapeType="1"/>
            </p:cNvSpPr>
            <p:nvPr/>
          </p:nvSpPr>
          <p:spPr bwMode="auto">
            <a:xfrm>
              <a:off x="1089" y="904"/>
              <a:ext cx="917"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lIns="83527" tIns="41031" rIns="83527" bIns="41031"/>
            <a:lstStyle/>
            <a:p>
              <a:endParaRPr lang="en-US" sz="2215"/>
            </a:p>
          </p:txBody>
        </p:sp>
        <p:sp>
          <p:nvSpPr>
            <p:cNvPr id="30762" name="Line 44">
              <a:extLst>
                <a:ext uri="{FF2B5EF4-FFF2-40B4-BE49-F238E27FC236}">
                  <a16:creationId xmlns:a16="http://schemas.microsoft.com/office/drawing/2014/main" id="{C34DD778-DF5D-4BD4-9BFA-3EF0EFE6E0A7}"/>
                </a:ext>
              </a:extLst>
            </p:cNvPr>
            <p:cNvSpPr>
              <a:spLocks noChangeShapeType="1"/>
            </p:cNvSpPr>
            <p:nvPr/>
          </p:nvSpPr>
          <p:spPr bwMode="auto">
            <a:xfrm>
              <a:off x="1351" y="904"/>
              <a:ext cx="1113"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lIns="83527" tIns="41031" rIns="83527" bIns="41031"/>
            <a:lstStyle/>
            <a:p>
              <a:endParaRPr lang="en-US" sz="2215"/>
            </a:p>
          </p:txBody>
        </p:sp>
        <p:sp>
          <p:nvSpPr>
            <p:cNvPr id="30763" name="Line 45">
              <a:extLst>
                <a:ext uri="{FF2B5EF4-FFF2-40B4-BE49-F238E27FC236}">
                  <a16:creationId xmlns:a16="http://schemas.microsoft.com/office/drawing/2014/main" id="{71AC6C07-400B-4F14-8B43-97AE76DD9719}"/>
                </a:ext>
              </a:extLst>
            </p:cNvPr>
            <p:cNvSpPr>
              <a:spLocks noChangeShapeType="1"/>
            </p:cNvSpPr>
            <p:nvPr/>
          </p:nvSpPr>
          <p:spPr bwMode="auto">
            <a:xfrm flipV="1">
              <a:off x="2464" y="904"/>
              <a:ext cx="0" cy="22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lIns="83527" tIns="41031" rIns="83527" bIns="41031"/>
            <a:lstStyle/>
            <a:p>
              <a:endParaRPr lang="en-US" sz="2215"/>
            </a:p>
          </p:txBody>
        </p:sp>
        <p:sp>
          <p:nvSpPr>
            <p:cNvPr id="30764" name="Line 46">
              <a:extLst>
                <a:ext uri="{FF2B5EF4-FFF2-40B4-BE49-F238E27FC236}">
                  <a16:creationId xmlns:a16="http://schemas.microsoft.com/office/drawing/2014/main" id="{F82DC9A5-379C-4AB8-8E3A-B93D5317405A}"/>
                </a:ext>
              </a:extLst>
            </p:cNvPr>
            <p:cNvSpPr>
              <a:spLocks noChangeShapeType="1"/>
            </p:cNvSpPr>
            <p:nvPr/>
          </p:nvSpPr>
          <p:spPr bwMode="auto">
            <a:xfrm>
              <a:off x="1351" y="1124"/>
              <a:ext cx="1113"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lIns="83527" tIns="41031" rIns="83527" bIns="41031"/>
            <a:lstStyle/>
            <a:p>
              <a:endParaRPr lang="en-US" sz="2215"/>
            </a:p>
          </p:txBody>
        </p:sp>
        <p:sp>
          <p:nvSpPr>
            <p:cNvPr id="30765" name="Oval 47">
              <a:extLst>
                <a:ext uri="{FF2B5EF4-FFF2-40B4-BE49-F238E27FC236}">
                  <a16:creationId xmlns:a16="http://schemas.microsoft.com/office/drawing/2014/main" id="{6EE438EE-EB0B-425B-B460-FC62648E928E}"/>
                </a:ext>
              </a:extLst>
            </p:cNvPr>
            <p:cNvSpPr>
              <a:spLocks noChangeArrowheads="1"/>
            </p:cNvSpPr>
            <p:nvPr/>
          </p:nvSpPr>
          <p:spPr bwMode="auto">
            <a:xfrm>
              <a:off x="2531" y="904"/>
              <a:ext cx="458" cy="22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83527" tIns="41031" rIns="83527" bIns="41031" anchor="ctr"/>
            <a:lstStyle>
              <a:lvl1pPr>
                <a:lnSpc>
                  <a:spcPct val="80000"/>
                </a:lnSpc>
                <a:spcBef>
                  <a:spcPct val="20000"/>
                </a:spcBef>
                <a:buChar char="•"/>
                <a:defRPr sz="2400">
                  <a:solidFill>
                    <a:schemeClr val="tx1"/>
                  </a:solidFill>
                  <a:latin typeface="Century Schoolbook" panose="02040604050505020304" pitchFamily="18" charset="0"/>
                  <a:ea typeface="ＭＳ Ｐゴシック" panose="020B0600070205080204" pitchFamily="34" charset="-128"/>
                </a:defRPr>
              </a:lvl1pPr>
              <a:lvl2pPr marL="37931725" indent="-37474525">
                <a:lnSpc>
                  <a:spcPct val="80000"/>
                </a:lnSpc>
                <a:spcBef>
                  <a:spcPct val="20000"/>
                </a:spcBef>
                <a:buChar char="•"/>
                <a:defRPr sz="2400">
                  <a:solidFill>
                    <a:schemeClr val="tx1"/>
                  </a:solidFill>
                  <a:latin typeface="Century Schoolbook" panose="02040604050505020304" pitchFamily="18" charset="0"/>
                  <a:ea typeface="ＭＳ Ｐゴシック" panose="020B0600070205080204" pitchFamily="34" charset="-128"/>
                </a:defRPr>
              </a:lvl2pPr>
              <a:lvl3pPr marL="1143000" indent="-228600">
                <a:lnSpc>
                  <a:spcPct val="80000"/>
                </a:lnSpc>
                <a:spcBef>
                  <a:spcPct val="20000"/>
                </a:spcBef>
                <a:buChar char="•"/>
                <a:defRPr sz="2400">
                  <a:solidFill>
                    <a:schemeClr val="tx1"/>
                  </a:solidFill>
                  <a:latin typeface="Century Schoolbook" panose="02040604050505020304" pitchFamily="18" charset="0"/>
                  <a:ea typeface="ＭＳ Ｐゴシック" panose="020B0600070205080204" pitchFamily="34" charset="-128"/>
                </a:defRPr>
              </a:lvl3pPr>
              <a:lvl4pPr marL="1600200" indent="-228600">
                <a:lnSpc>
                  <a:spcPct val="80000"/>
                </a:lnSpc>
                <a:spcBef>
                  <a:spcPct val="20000"/>
                </a:spcBef>
                <a:buChar char="•"/>
                <a:defRPr sz="2400">
                  <a:solidFill>
                    <a:schemeClr val="tx1"/>
                  </a:solidFill>
                  <a:latin typeface="Century Schoolbook" panose="02040604050505020304" pitchFamily="18" charset="0"/>
                  <a:ea typeface="ＭＳ Ｐゴシック" panose="020B0600070205080204" pitchFamily="34" charset="-128"/>
                </a:defRPr>
              </a:lvl4pPr>
              <a:lvl5pPr marL="2057400" indent="-228600">
                <a:lnSpc>
                  <a:spcPct val="80000"/>
                </a:lnSpc>
                <a:spcBef>
                  <a:spcPct val="20000"/>
                </a:spcBef>
                <a:buChar char="•"/>
                <a:defRPr sz="2400">
                  <a:solidFill>
                    <a:schemeClr val="tx1"/>
                  </a:solidFill>
                  <a:latin typeface="Century Schoolbook" panose="02040604050505020304" pitchFamily="18" charset="0"/>
                  <a:ea typeface="ＭＳ Ｐゴシック" panose="020B0600070205080204" pitchFamily="34" charset="-128"/>
                </a:defRPr>
              </a:lvl5pPr>
              <a:lvl6pPr marL="2514600" indent="-228600" eaLnBrk="0" fontAlgn="base" hangingPunct="0">
                <a:lnSpc>
                  <a:spcPct val="80000"/>
                </a:lnSpc>
                <a:spcBef>
                  <a:spcPct val="20000"/>
                </a:spcBef>
                <a:spcAft>
                  <a:spcPct val="0"/>
                </a:spcAft>
                <a:buChar char="•"/>
                <a:defRPr sz="2400">
                  <a:solidFill>
                    <a:schemeClr val="tx1"/>
                  </a:solidFill>
                  <a:latin typeface="Century Schoolbook" panose="02040604050505020304" pitchFamily="18" charset="0"/>
                  <a:ea typeface="ＭＳ Ｐゴシック" panose="020B0600070205080204" pitchFamily="34" charset="-128"/>
                </a:defRPr>
              </a:lvl6pPr>
              <a:lvl7pPr marL="2971800" indent="-228600" eaLnBrk="0" fontAlgn="base" hangingPunct="0">
                <a:lnSpc>
                  <a:spcPct val="80000"/>
                </a:lnSpc>
                <a:spcBef>
                  <a:spcPct val="20000"/>
                </a:spcBef>
                <a:spcAft>
                  <a:spcPct val="0"/>
                </a:spcAft>
                <a:buChar char="•"/>
                <a:defRPr sz="2400">
                  <a:solidFill>
                    <a:schemeClr val="tx1"/>
                  </a:solidFill>
                  <a:latin typeface="Century Schoolbook" panose="02040604050505020304" pitchFamily="18" charset="0"/>
                  <a:ea typeface="ＭＳ Ｐゴシック" panose="020B0600070205080204" pitchFamily="34" charset="-128"/>
                </a:defRPr>
              </a:lvl7pPr>
              <a:lvl8pPr marL="3429000" indent="-228600" eaLnBrk="0" fontAlgn="base" hangingPunct="0">
                <a:lnSpc>
                  <a:spcPct val="80000"/>
                </a:lnSpc>
                <a:spcBef>
                  <a:spcPct val="20000"/>
                </a:spcBef>
                <a:spcAft>
                  <a:spcPct val="0"/>
                </a:spcAft>
                <a:buChar char="•"/>
                <a:defRPr sz="2400">
                  <a:solidFill>
                    <a:schemeClr val="tx1"/>
                  </a:solidFill>
                  <a:latin typeface="Century Schoolbook" panose="02040604050505020304" pitchFamily="18" charset="0"/>
                  <a:ea typeface="ＭＳ Ｐゴシック" panose="020B0600070205080204" pitchFamily="34" charset="-128"/>
                </a:defRPr>
              </a:lvl8pPr>
              <a:lvl9pPr marL="3886200" indent="-228600" eaLnBrk="0" fontAlgn="base" hangingPunct="0">
                <a:lnSpc>
                  <a:spcPct val="80000"/>
                </a:lnSpc>
                <a:spcBef>
                  <a:spcPct val="20000"/>
                </a:spcBef>
                <a:spcAft>
                  <a:spcPct val="0"/>
                </a:spcAft>
                <a:buChar char="•"/>
                <a:defRPr sz="2400">
                  <a:solidFill>
                    <a:schemeClr val="tx1"/>
                  </a:solidFill>
                  <a:latin typeface="Century Schoolbook" panose="02040604050505020304" pitchFamily="18" charset="0"/>
                  <a:ea typeface="ＭＳ Ｐゴシック" panose="020B0600070205080204" pitchFamily="34" charset="-128"/>
                </a:defRPr>
              </a:lvl9pPr>
            </a:lstStyle>
            <a:p>
              <a:endParaRPr lang="en-US" altLang="en-US" sz="2215"/>
            </a:p>
          </p:txBody>
        </p:sp>
        <p:sp>
          <p:nvSpPr>
            <p:cNvPr id="30766" name="Line 48">
              <a:extLst>
                <a:ext uri="{FF2B5EF4-FFF2-40B4-BE49-F238E27FC236}">
                  <a16:creationId xmlns:a16="http://schemas.microsoft.com/office/drawing/2014/main" id="{918946DC-41F1-4171-AD44-74C6E1691B55}"/>
                </a:ext>
              </a:extLst>
            </p:cNvPr>
            <p:cNvSpPr>
              <a:spLocks noChangeShapeType="1"/>
            </p:cNvSpPr>
            <p:nvPr/>
          </p:nvSpPr>
          <p:spPr bwMode="auto">
            <a:xfrm>
              <a:off x="630" y="1029"/>
              <a:ext cx="721"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lIns="83527" tIns="41031" rIns="83527" bIns="41031"/>
            <a:lstStyle/>
            <a:p>
              <a:endParaRPr lang="en-US" sz="2215"/>
            </a:p>
          </p:txBody>
        </p:sp>
        <p:sp>
          <p:nvSpPr>
            <p:cNvPr id="30767" name="Line 49">
              <a:extLst>
                <a:ext uri="{FF2B5EF4-FFF2-40B4-BE49-F238E27FC236}">
                  <a16:creationId xmlns:a16="http://schemas.microsoft.com/office/drawing/2014/main" id="{28216664-83C3-4A09-A348-B991350F568A}"/>
                </a:ext>
              </a:extLst>
            </p:cNvPr>
            <p:cNvSpPr>
              <a:spLocks noChangeShapeType="1"/>
            </p:cNvSpPr>
            <p:nvPr/>
          </p:nvSpPr>
          <p:spPr bwMode="auto">
            <a:xfrm>
              <a:off x="2989" y="1029"/>
              <a:ext cx="72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lIns="83527" tIns="41031" rIns="83527" bIns="41031"/>
            <a:lstStyle/>
            <a:p>
              <a:endParaRPr lang="en-US" sz="2215"/>
            </a:p>
          </p:txBody>
        </p:sp>
        <p:sp>
          <p:nvSpPr>
            <p:cNvPr id="30768" name="Line 50">
              <a:extLst>
                <a:ext uri="{FF2B5EF4-FFF2-40B4-BE49-F238E27FC236}">
                  <a16:creationId xmlns:a16="http://schemas.microsoft.com/office/drawing/2014/main" id="{0736A115-5FAF-4A49-BE93-656C89D8D4BA}"/>
                </a:ext>
              </a:extLst>
            </p:cNvPr>
            <p:cNvSpPr>
              <a:spLocks noChangeShapeType="1"/>
            </p:cNvSpPr>
            <p:nvPr/>
          </p:nvSpPr>
          <p:spPr bwMode="auto">
            <a:xfrm>
              <a:off x="2071" y="904"/>
              <a:ext cx="0" cy="22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83527" tIns="41031" rIns="83527" bIns="41031"/>
            <a:lstStyle/>
            <a:p>
              <a:endParaRPr lang="en-US" sz="2215"/>
            </a:p>
          </p:txBody>
        </p:sp>
        <p:sp>
          <p:nvSpPr>
            <p:cNvPr id="30769" name="Line 51">
              <a:extLst>
                <a:ext uri="{FF2B5EF4-FFF2-40B4-BE49-F238E27FC236}">
                  <a16:creationId xmlns:a16="http://schemas.microsoft.com/office/drawing/2014/main" id="{7C22B4D1-0DC5-4847-9215-B283DCA05154}"/>
                </a:ext>
              </a:extLst>
            </p:cNvPr>
            <p:cNvSpPr>
              <a:spLocks noChangeShapeType="1"/>
            </p:cNvSpPr>
            <p:nvPr/>
          </p:nvSpPr>
          <p:spPr bwMode="auto">
            <a:xfrm>
              <a:off x="2268" y="904"/>
              <a:ext cx="0" cy="22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83527" tIns="41031" rIns="83527" bIns="41031"/>
            <a:lstStyle/>
            <a:p>
              <a:endParaRPr lang="en-US" sz="2215"/>
            </a:p>
          </p:txBody>
        </p:sp>
        <p:sp>
          <p:nvSpPr>
            <p:cNvPr id="30770" name="Line 52">
              <a:extLst>
                <a:ext uri="{FF2B5EF4-FFF2-40B4-BE49-F238E27FC236}">
                  <a16:creationId xmlns:a16="http://schemas.microsoft.com/office/drawing/2014/main" id="{C330828D-B529-4FFC-9842-A71FCE159CF8}"/>
                </a:ext>
              </a:extLst>
            </p:cNvPr>
            <p:cNvSpPr>
              <a:spLocks noChangeShapeType="1"/>
            </p:cNvSpPr>
            <p:nvPr/>
          </p:nvSpPr>
          <p:spPr bwMode="auto">
            <a:xfrm>
              <a:off x="1875" y="904"/>
              <a:ext cx="0" cy="22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83527" tIns="41031" rIns="83527" bIns="41031"/>
            <a:lstStyle/>
            <a:p>
              <a:endParaRPr lang="en-US" sz="2215"/>
            </a:p>
          </p:txBody>
        </p:sp>
        <p:sp>
          <p:nvSpPr>
            <p:cNvPr id="30771" name="Line 53">
              <a:extLst>
                <a:ext uri="{FF2B5EF4-FFF2-40B4-BE49-F238E27FC236}">
                  <a16:creationId xmlns:a16="http://schemas.microsoft.com/office/drawing/2014/main" id="{DE60CFB3-2B5D-4B67-BC94-A4D0F90665A7}"/>
                </a:ext>
              </a:extLst>
            </p:cNvPr>
            <p:cNvSpPr>
              <a:spLocks noChangeShapeType="1"/>
            </p:cNvSpPr>
            <p:nvPr/>
          </p:nvSpPr>
          <p:spPr bwMode="auto">
            <a:xfrm>
              <a:off x="1678" y="904"/>
              <a:ext cx="0" cy="22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83527" tIns="41031" rIns="83527" bIns="41031"/>
            <a:lstStyle/>
            <a:p>
              <a:endParaRPr lang="en-US" sz="2215"/>
            </a:p>
          </p:txBody>
        </p:sp>
      </p:grpSp>
      <p:grpSp>
        <p:nvGrpSpPr>
          <p:cNvPr id="30740" name="Group 54">
            <a:extLst>
              <a:ext uri="{FF2B5EF4-FFF2-40B4-BE49-F238E27FC236}">
                <a16:creationId xmlns:a16="http://schemas.microsoft.com/office/drawing/2014/main" id="{ED4CACEF-87CE-4D64-A17F-1A102DD349A1}"/>
              </a:ext>
            </a:extLst>
          </p:cNvPr>
          <p:cNvGrpSpPr>
            <a:grpSpLocks/>
          </p:cNvGrpSpPr>
          <p:nvPr/>
        </p:nvGrpSpPr>
        <p:grpSpPr bwMode="auto">
          <a:xfrm>
            <a:off x="-14654" y="1169377"/>
            <a:ext cx="3323492" cy="577362"/>
            <a:chOff x="630" y="904"/>
            <a:chExt cx="3079" cy="220"/>
          </a:xfrm>
        </p:grpSpPr>
        <p:sp>
          <p:nvSpPr>
            <p:cNvPr id="30750" name="Line 55">
              <a:extLst>
                <a:ext uri="{FF2B5EF4-FFF2-40B4-BE49-F238E27FC236}">
                  <a16:creationId xmlns:a16="http://schemas.microsoft.com/office/drawing/2014/main" id="{B13DB0C6-D4CC-47BD-B126-6F7631141283}"/>
                </a:ext>
              </a:extLst>
            </p:cNvPr>
            <p:cNvSpPr>
              <a:spLocks noChangeShapeType="1"/>
            </p:cNvSpPr>
            <p:nvPr/>
          </p:nvSpPr>
          <p:spPr bwMode="auto">
            <a:xfrm>
              <a:off x="1089" y="904"/>
              <a:ext cx="917"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lIns="83527" tIns="41031" rIns="83527" bIns="41031"/>
            <a:lstStyle/>
            <a:p>
              <a:endParaRPr lang="en-US" sz="2215"/>
            </a:p>
          </p:txBody>
        </p:sp>
        <p:sp>
          <p:nvSpPr>
            <p:cNvPr id="30751" name="Line 56">
              <a:extLst>
                <a:ext uri="{FF2B5EF4-FFF2-40B4-BE49-F238E27FC236}">
                  <a16:creationId xmlns:a16="http://schemas.microsoft.com/office/drawing/2014/main" id="{7F0F2F30-D84A-4E5F-A40D-CCF54EDD63C6}"/>
                </a:ext>
              </a:extLst>
            </p:cNvPr>
            <p:cNvSpPr>
              <a:spLocks noChangeShapeType="1"/>
            </p:cNvSpPr>
            <p:nvPr/>
          </p:nvSpPr>
          <p:spPr bwMode="auto">
            <a:xfrm>
              <a:off x="1351" y="904"/>
              <a:ext cx="1113"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lIns="83527" tIns="41031" rIns="83527" bIns="41031"/>
            <a:lstStyle/>
            <a:p>
              <a:endParaRPr lang="en-US" sz="2215"/>
            </a:p>
          </p:txBody>
        </p:sp>
        <p:sp>
          <p:nvSpPr>
            <p:cNvPr id="30752" name="Line 57">
              <a:extLst>
                <a:ext uri="{FF2B5EF4-FFF2-40B4-BE49-F238E27FC236}">
                  <a16:creationId xmlns:a16="http://schemas.microsoft.com/office/drawing/2014/main" id="{E73EAD72-EE3B-4394-A7B3-4477937F9652}"/>
                </a:ext>
              </a:extLst>
            </p:cNvPr>
            <p:cNvSpPr>
              <a:spLocks noChangeShapeType="1"/>
            </p:cNvSpPr>
            <p:nvPr/>
          </p:nvSpPr>
          <p:spPr bwMode="auto">
            <a:xfrm flipV="1">
              <a:off x="2464" y="904"/>
              <a:ext cx="0" cy="22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lIns="83527" tIns="41031" rIns="83527" bIns="41031"/>
            <a:lstStyle/>
            <a:p>
              <a:endParaRPr lang="en-US" sz="2215"/>
            </a:p>
          </p:txBody>
        </p:sp>
        <p:sp>
          <p:nvSpPr>
            <p:cNvPr id="30753" name="Line 58">
              <a:extLst>
                <a:ext uri="{FF2B5EF4-FFF2-40B4-BE49-F238E27FC236}">
                  <a16:creationId xmlns:a16="http://schemas.microsoft.com/office/drawing/2014/main" id="{52F2ADC8-52D8-4006-94A9-315A780233B6}"/>
                </a:ext>
              </a:extLst>
            </p:cNvPr>
            <p:cNvSpPr>
              <a:spLocks noChangeShapeType="1"/>
            </p:cNvSpPr>
            <p:nvPr/>
          </p:nvSpPr>
          <p:spPr bwMode="auto">
            <a:xfrm>
              <a:off x="1351" y="1124"/>
              <a:ext cx="1113"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lIns="83527" tIns="41031" rIns="83527" bIns="41031"/>
            <a:lstStyle/>
            <a:p>
              <a:endParaRPr lang="en-US" sz="2215"/>
            </a:p>
          </p:txBody>
        </p:sp>
        <p:sp>
          <p:nvSpPr>
            <p:cNvPr id="30754" name="Oval 59">
              <a:extLst>
                <a:ext uri="{FF2B5EF4-FFF2-40B4-BE49-F238E27FC236}">
                  <a16:creationId xmlns:a16="http://schemas.microsoft.com/office/drawing/2014/main" id="{4AC07A58-3EAC-4237-A9FE-F43DE84A39C2}"/>
                </a:ext>
              </a:extLst>
            </p:cNvPr>
            <p:cNvSpPr>
              <a:spLocks noChangeArrowheads="1"/>
            </p:cNvSpPr>
            <p:nvPr/>
          </p:nvSpPr>
          <p:spPr bwMode="auto">
            <a:xfrm>
              <a:off x="2531" y="904"/>
              <a:ext cx="458" cy="22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83527" tIns="41031" rIns="83527" bIns="41031" anchor="ctr"/>
            <a:lstStyle>
              <a:lvl1pPr>
                <a:lnSpc>
                  <a:spcPct val="80000"/>
                </a:lnSpc>
                <a:spcBef>
                  <a:spcPct val="20000"/>
                </a:spcBef>
                <a:buChar char="•"/>
                <a:defRPr sz="2400">
                  <a:solidFill>
                    <a:schemeClr val="tx1"/>
                  </a:solidFill>
                  <a:latin typeface="Century Schoolbook" panose="02040604050505020304" pitchFamily="18" charset="0"/>
                  <a:ea typeface="ＭＳ Ｐゴシック" panose="020B0600070205080204" pitchFamily="34" charset="-128"/>
                </a:defRPr>
              </a:lvl1pPr>
              <a:lvl2pPr marL="37931725" indent="-37474525">
                <a:lnSpc>
                  <a:spcPct val="80000"/>
                </a:lnSpc>
                <a:spcBef>
                  <a:spcPct val="20000"/>
                </a:spcBef>
                <a:buChar char="•"/>
                <a:defRPr sz="2400">
                  <a:solidFill>
                    <a:schemeClr val="tx1"/>
                  </a:solidFill>
                  <a:latin typeface="Century Schoolbook" panose="02040604050505020304" pitchFamily="18" charset="0"/>
                  <a:ea typeface="ＭＳ Ｐゴシック" panose="020B0600070205080204" pitchFamily="34" charset="-128"/>
                </a:defRPr>
              </a:lvl2pPr>
              <a:lvl3pPr marL="1143000" indent="-228600">
                <a:lnSpc>
                  <a:spcPct val="80000"/>
                </a:lnSpc>
                <a:spcBef>
                  <a:spcPct val="20000"/>
                </a:spcBef>
                <a:buChar char="•"/>
                <a:defRPr sz="2400">
                  <a:solidFill>
                    <a:schemeClr val="tx1"/>
                  </a:solidFill>
                  <a:latin typeface="Century Schoolbook" panose="02040604050505020304" pitchFamily="18" charset="0"/>
                  <a:ea typeface="ＭＳ Ｐゴシック" panose="020B0600070205080204" pitchFamily="34" charset="-128"/>
                </a:defRPr>
              </a:lvl3pPr>
              <a:lvl4pPr marL="1600200" indent="-228600">
                <a:lnSpc>
                  <a:spcPct val="80000"/>
                </a:lnSpc>
                <a:spcBef>
                  <a:spcPct val="20000"/>
                </a:spcBef>
                <a:buChar char="•"/>
                <a:defRPr sz="2400">
                  <a:solidFill>
                    <a:schemeClr val="tx1"/>
                  </a:solidFill>
                  <a:latin typeface="Century Schoolbook" panose="02040604050505020304" pitchFamily="18" charset="0"/>
                  <a:ea typeface="ＭＳ Ｐゴシック" panose="020B0600070205080204" pitchFamily="34" charset="-128"/>
                </a:defRPr>
              </a:lvl4pPr>
              <a:lvl5pPr marL="2057400" indent="-228600">
                <a:lnSpc>
                  <a:spcPct val="80000"/>
                </a:lnSpc>
                <a:spcBef>
                  <a:spcPct val="20000"/>
                </a:spcBef>
                <a:buChar char="•"/>
                <a:defRPr sz="2400">
                  <a:solidFill>
                    <a:schemeClr val="tx1"/>
                  </a:solidFill>
                  <a:latin typeface="Century Schoolbook" panose="02040604050505020304" pitchFamily="18" charset="0"/>
                  <a:ea typeface="ＭＳ Ｐゴシック" panose="020B0600070205080204" pitchFamily="34" charset="-128"/>
                </a:defRPr>
              </a:lvl5pPr>
              <a:lvl6pPr marL="2514600" indent="-228600" eaLnBrk="0" fontAlgn="base" hangingPunct="0">
                <a:lnSpc>
                  <a:spcPct val="80000"/>
                </a:lnSpc>
                <a:spcBef>
                  <a:spcPct val="20000"/>
                </a:spcBef>
                <a:spcAft>
                  <a:spcPct val="0"/>
                </a:spcAft>
                <a:buChar char="•"/>
                <a:defRPr sz="2400">
                  <a:solidFill>
                    <a:schemeClr val="tx1"/>
                  </a:solidFill>
                  <a:latin typeface="Century Schoolbook" panose="02040604050505020304" pitchFamily="18" charset="0"/>
                  <a:ea typeface="ＭＳ Ｐゴシック" panose="020B0600070205080204" pitchFamily="34" charset="-128"/>
                </a:defRPr>
              </a:lvl6pPr>
              <a:lvl7pPr marL="2971800" indent="-228600" eaLnBrk="0" fontAlgn="base" hangingPunct="0">
                <a:lnSpc>
                  <a:spcPct val="80000"/>
                </a:lnSpc>
                <a:spcBef>
                  <a:spcPct val="20000"/>
                </a:spcBef>
                <a:spcAft>
                  <a:spcPct val="0"/>
                </a:spcAft>
                <a:buChar char="•"/>
                <a:defRPr sz="2400">
                  <a:solidFill>
                    <a:schemeClr val="tx1"/>
                  </a:solidFill>
                  <a:latin typeface="Century Schoolbook" panose="02040604050505020304" pitchFamily="18" charset="0"/>
                  <a:ea typeface="ＭＳ Ｐゴシック" panose="020B0600070205080204" pitchFamily="34" charset="-128"/>
                </a:defRPr>
              </a:lvl7pPr>
              <a:lvl8pPr marL="3429000" indent="-228600" eaLnBrk="0" fontAlgn="base" hangingPunct="0">
                <a:lnSpc>
                  <a:spcPct val="80000"/>
                </a:lnSpc>
                <a:spcBef>
                  <a:spcPct val="20000"/>
                </a:spcBef>
                <a:spcAft>
                  <a:spcPct val="0"/>
                </a:spcAft>
                <a:buChar char="•"/>
                <a:defRPr sz="2400">
                  <a:solidFill>
                    <a:schemeClr val="tx1"/>
                  </a:solidFill>
                  <a:latin typeface="Century Schoolbook" panose="02040604050505020304" pitchFamily="18" charset="0"/>
                  <a:ea typeface="ＭＳ Ｐゴシック" panose="020B0600070205080204" pitchFamily="34" charset="-128"/>
                </a:defRPr>
              </a:lvl8pPr>
              <a:lvl9pPr marL="3886200" indent="-228600" eaLnBrk="0" fontAlgn="base" hangingPunct="0">
                <a:lnSpc>
                  <a:spcPct val="80000"/>
                </a:lnSpc>
                <a:spcBef>
                  <a:spcPct val="20000"/>
                </a:spcBef>
                <a:spcAft>
                  <a:spcPct val="0"/>
                </a:spcAft>
                <a:buChar char="•"/>
                <a:defRPr sz="2400">
                  <a:solidFill>
                    <a:schemeClr val="tx1"/>
                  </a:solidFill>
                  <a:latin typeface="Century Schoolbook" panose="02040604050505020304" pitchFamily="18" charset="0"/>
                  <a:ea typeface="ＭＳ Ｐゴシック" panose="020B0600070205080204" pitchFamily="34" charset="-128"/>
                </a:defRPr>
              </a:lvl9pPr>
            </a:lstStyle>
            <a:p>
              <a:endParaRPr lang="en-US" altLang="en-US" sz="2215"/>
            </a:p>
          </p:txBody>
        </p:sp>
        <p:sp>
          <p:nvSpPr>
            <p:cNvPr id="30755" name="Line 60">
              <a:extLst>
                <a:ext uri="{FF2B5EF4-FFF2-40B4-BE49-F238E27FC236}">
                  <a16:creationId xmlns:a16="http://schemas.microsoft.com/office/drawing/2014/main" id="{05960D01-AC80-40BB-8F1B-A531E34E35D2}"/>
                </a:ext>
              </a:extLst>
            </p:cNvPr>
            <p:cNvSpPr>
              <a:spLocks noChangeShapeType="1"/>
            </p:cNvSpPr>
            <p:nvPr/>
          </p:nvSpPr>
          <p:spPr bwMode="auto">
            <a:xfrm>
              <a:off x="630" y="1029"/>
              <a:ext cx="721"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lIns="83527" tIns="41031" rIns="83527" bIns="41031"/>
            <a:lstStyle/>
            <a:p>
              <a:endParaRPr lang="en-US" sz="2215"/>
            </a:p>
          </p:txBody>
        </p:sp>
        <p:sp>
          <p:nvSpPr>
            <p:cNvPr id="30756" name="Line 61">
              <a:extLst>
                <a:ext uri="{FF2B5EF4-FFF2-40B4-BE49-F238E27FC236}">
                  <a16:creationId xmlns:a16="http://schemas.microsoft.com/office/drawing/2014/main" id="{64B8A162-C76D-41A3-98F2-9D9A6CE4C682}"/>
                </a:ext>
              </a:extLst>
            </p:cNvPr>
            <p:cNvSpPr>
              <a:spLocks noChangeShapeType="1"/>
            </p:cNvSpPr>
            <p:nvPr/>
          </p:nvSpPr>
          <p:spPr bwMode="auto">
            <a:xfrm>
              <a:off x="2989" y="1029"/>
              <a:ext cx="72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lIns="83527" tIns="41031" rIns="83527" bIns="41031"/>
            <a:lstStyle/>
            <a:p>
              <a:endParaRPr lang="en-US" sz="2215"/>
            </a:p>
          </p:txBody>
        </p:sp>
        <p:sp>
          <p:nvSpPr>
            <p:cNvPr id="30757" name="Line 62">
              <a:extLst>
                <a:ext uri="{FF2B5EF4-FFF2-40B4-BE49-F238E27FC236}">
                  <a16:creationId xmlns:a16="http://schemas.microsoft.com/office/drawing/2014/main" id="{F036F0E2-88AB-4EED-A102-58FCABB603E4}"/>
                </a:ext>
              </a:extLst>
            </p:cNvPr>
            <p:cNvSpPr>
              <a:spLocks noChangeShapeType="1"/>
            </p:cNvSpPr>
            <p:nvPr/>
          </p:nvSpPr>
          <p:spPr bwMode="auto">
            <a:xfrm>
              <a:off x="2071" y="904"/>
              <a:ext cx="0" cy="22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83527" tIns="41031" rIns="83527" bIns="41031"/>
            <a:lstStyle/>
            <a:p>
              <a:endParaRPr lang="en-US" sz="2215"/>
            </a:p>
          </p:txBody>
        </p:sp>
        <p:sp>
          <p:nvSpPr>
            <p:cNvPr id="30758" name="Line 63">
              <a:extLst>
                <a:ext uri="{FF2B5EF4-FFF2-40B4-BE49-F238E27FC236}">
                  <a16:creationId xmlns:a16="http://schemas.microsoft.com/office/drawing/2014/main" id="{0F3E19E2-AAF7-4329-9B76-6754EFF06328}"/>
                </a:ext>
              </a:extLst>
            </p:cNvPr>
            <p:cNvSpPr>
              <a:spLocks noChangeShapeType="1"/>
            </p:cNvSpPr>
            <p:nvPr/>
          </p:nvSpPr>
          <p:spPr bwMode="auto">
            <a:xfrm>
              <a:off x="2268" y="904"/>
              <a:ext cx="0" cy="22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83527" tIns="41031" rIns="83527" bIns="41031"/>
            <a:lstStyle/>
            <a:p>
              <a:endParaRPr lang="en-US" sz="2215"/>
            </a:p>
          </p:txBody>
        </p:sp>
        <p:sp>
          <p:nvSpPr>
            <p:cNvPr id="30759" name="Line 64">
              <a:extLst>
                <a:ext uri="{FF2B5EF4-FFF2-40B4-BE49-F238E27FC236}">
                  <a16:creationId xmlns:a16="http://schemas.microsoft.com/office/drawing/2014/main" id="{42445BBB-8CB7-4474-820D-2D53D6081EC3}"/>
                </a:ext>
              </a:extLst>
            </p:cNvPr>
            <p:cNvSpPr>
              <a:spLocks noChangeShapeType="1"/>
            </p:cNvSpPr>
            <p:nvPr/>
          </p:nvSpPr>
          <p:spPr bwMode="auto">
            <a:xfrm>
              <a:off x="1875" y="904"/>
              <a:ext cx="0" cy="22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83527" tIns="41031" rIns="83527" bIns="41031"/>
            <a:lstStyle/>
            <a:p>
              <a:endParaRPr lang="en-US" sz="2215"/>
            </a:p>
          </p:txBody>
        </p:sp>
        <p:sp>
          <p:nvSpPr>
            <p:cNvPr id="30760" name="Line 65">
              <a:extLst>
                <a:ext uri="{FF2B5EF4-FFF2-40B4-BE49-F238E27FC236}">
                  <a16:creationId xmlns:a16="http://schemas.microsoft.com/office/drawing/2014/main" id="{478B8116-C46D-4923-A667-5C629D035CC7}"/>
                </a:ext>
              </a:extLst>
            </p:cNvPr>
            <p:cNvSpPr>
              <a:spLocks noChangeShapeType="1"/>
            </p:cNvSpPr>
            <p:nvPr/>
          </p:nvSpPr>
          <p:spPr bwMode="auto">
            <a:xfrm>
              <a:off x="1678" y="904"/>
              <a:ext cx="0" cy="22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83527" tIns="41031" rIns="83527" bIns="41031"/>
            <a:lstStyle/>
            <a:p>
              <a:endParaRPr lang="en-US" sz="2215"/>
            </a:p>
          </p:txBody>
        </p:sp>
      </p:grpSp>
      <p:sp>
        <p:nvSpPr>
          <p:cNvPr id="30741" name="Line 77">
            <a:extLst>
              <a:ext uri="{FF2B5EF4-FFF2-40B4-BE49-F238E27FC236}">
                <a16:creationId xmlns:a16="http://schemas.microsoft.com/office/drawing/2014/main" id="{AEBD6AAA-3B23-48F9-A3BE-7AD9CCF50066}"/>
              </a:ext>
            </a:extLst>
          </p:cNvPr>
          <p:cNvSpPr>
            <a:spLocks noChangeShapeType="1"/>
          </p:cNvSpPr>
          <p:nvPr/>
        </p:nvSpPr>
        <p:spPr bwMode="auto">
          <a:xfrm>
            <a:off x="5436577" y="2032489"/>
            <a:ext cx="379535" cy="527538"/>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lIns="83527" tIns="41031" rIns="83527" bIns="41031"/>
          <a:lstStyle/>
          <a:p>
            <a:endParaRPr lang="en-US" sz="2215"/>
          </a:p>
        </p:txBody>
      </p:sp>
      <p:sp>
        <p:nvSpPr>
          <p:cNvPr id="30742" name="Line 78">
            <a:extLst>
              <a:ext uri="{FF2B5EF4-FFF2-40B4-BE49-F238E27FC236}">
                <a16:creationId xmlns:a16="http://schemas.microsoft.com/office/drawing/2014/main" id="{981F3A74-3044-4250-AFA2-36C6E1A0CE85}"/>
              </a:ext>
            </a:extLst>
          </p:cNvPr>
          <p:cNvSpPr>
            <a:spLocks noChangeShapeType="1"/>
          </p:cNvSpPr>
          <p:nvPr/>
        </p:nvSpPr>
        <p:spPr bwMode="auto">
          <a:xfrm flipV="1">
            <a:off x="3308838" y="1966546"/>
            <a:ext cx="310662" cy="527538"/>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lIns="83527" tIns="41031" rIns="83527" bIns="41031"/>
          <a:lstStyle/>
          <a:p>
            <a:endParaRPr lang="en-US" sz="2215"/>
          </a:p>
        </p:txBody>
      </p:sp>
      <p:graphicFrame>
        <p:nvGraphicFramePr>
          <p:cNvPr id="30744" name="Object 4">
            <a:extLst>
              <a:ext uri="{FF2B5EF4-FFF2-40B4-BE49-F238E27FC236}">
                <a16:creationId xmlns:a16="http://schemas.microsoft.com/office/drawing/2014/main" id="{9A0EF12F-E7EF-45A4-AB74-25CA5B246B80}"/>
              </a:ext>
            </a:extLst>
          </p:cNvPr>
          <p:cNvGraphicFramePr>
            <a:graphicFrameLocks noChangeAspect="1"/>
          </p:cNvGraphicFramePr>
          <p:nvPr>
            <p:extLst>
              <p:ext uri="{D42A27DB-BD31-4B8C-83A1-F6EECF244321}">
                <p14:modId xmlns:p14="http://schemas.microsoft.com/office/powerpoint/2010/main" val="683212708"/>
              </p:ext>
            </p:extLst>
          </p:nvPr>
        </p:nvGraphicFramePr>
        <p:xfrm>
          <a:off x="5973426" y="3229708"/>
          <a:ext cx="1988010" cy="1759138"/>
        </p:xfrm>
        <a:graphic>
          <a:graphicData uri="http://schemas.openxmlformats.org/presentationml/2006/ole">
            <mc:AlternateContent xmlns:mc="http://schemas.openxmlformats.org/markup-compatibility/2006">
              <mc:Choice xmlns:v="urn:schemas-microsoft-com:vml" Requires="v">
                <p:oleObj name="Equation" r:id="rId7" imgW="774364" imgH="685502" progId="Equation.3">
                  <p:embed/>
                </p:oleObj>
              </mc:Choice>
              <mc:Fallback>
                <p:oleObj name="Equation" r:id="rId7" imgW="774364" imgH="685502" progId="Equation.3">
                  <p:embed/>
                  <p:pic>
                    <p:nvPicPr>
                      <p:cNvPr id="30744" name="Object 4">
                        <a:extLst>
                          <a:ext uri="{FF2B5EF4-FFF2-40B4-BE49-F238E27FC236}">
                            <a16:creationId xmlns:a16="http://schemas.microsoft.com/office/drawing/2014/main" id="{9A0EF12F-E7EF-45A4-AB74-25CA5B246B8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73426" y="3229708"/>
                        <a:ext cx="1988010" cy="1759138"/>
                      </a:xfrm>
                      <a:prstGeom prst="rect">
                        <a:avLst/>
                      </a:prstGeom>
                      <a:noFill/>
                      <a:ln>
                        <a:noFill/>
                      </a:ln>
                      <a:effectLst/>
                    </p:spPr>
                  </p:pic>
                </p:oleObj>
              </mc:Fallback>
            </mc:AlternateContent>
          </a:graphicData>
        </a:graphic>
      </p:graphicFrame>
      <p:sp>
        <p:nvSpPr>
          <p:cNvPr id="30745" name="Text Box 85">
            <a:extLst>
              <a:ext uri="{FF2B5EF4-FFF2-40B4-BE49-F238E27FC236}">
                <a16:creationId xmlns:a16="http://schemas.microsoft.com/office/drawing/2014/main" id="{1C2A6ACB-E4D1-4A7E-8129-D121A825349E}"/>
              </a:ext>
            </a:extLst>
          </p:cNvPr>
          <p:cNvSpPr txBox="1">
            <a:spLocks noChangeArrowheads="1"/>
          </p:cNvSpPr>
          <p:nvPr/>
        </p:nvSpPr>
        <p:spPr bwMode="auto">
          <a:xfrm>
            <a:off x="2095501" y="1239715"/>
            <a:ext cx="327383" cy="3555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3527" tIns="41031" rIns="83527" bIns="41031">
            <a:spAutoFit/>
          </a:bodyPr>
          <a:lstStyle>
            <a:lvl1pPr marL="342900" indent="-342900" defTabSz="762000">
              <a:spcBef>
                <a:spcPct val="20000"/>
              </a:spcBef>
              <a:buChar char="•"/>
              <a:defRPr sz="2400">
                <a:solidFill>
                  <a:schemeClr val="tx1"/>
                </a:solidFill>
                <a:latin typeface="Century Schoolbook" panose="02040604050505020304" pitchFamily="18" charset="0"/>
                <a:ea typeface="ＭＳ Ｐゴシック" panose="020B0600070205080204" pitchFamily="34" charset="-128"/>
              </a:defRPr>
            </a:lvl1pPr>
            <a:lvl2pPr marL="37931725" indent="-37474525" defTabSz="762000">
              <a:spcBef>
                <a:spcPct val="20000"/>
              </a:spcBef>
              <a:buChar char="–"/>
              <a:defRPr sz="2000">
                <a:solidFill>
                  <a:schemeClr val="tx1"/>
                </a:solidFill>
                <a:latin typeface="Century Schoolbook" panose="02040604050505020304" pitchFamily="18" charset="0"/>
                <a:ea typeface="ＭＳ Ｐゴシック" panose="020B0600070205080204" pitchFamily="34" charset="-128"/>
              </a:defRPr>
            </a:lvl2pPr>
            <a:lvl3pPr marL="1143000" indent="-228600" defTabSz="762000">
              <a:spcBef>
                <a:spcPct val="20000"/>
              </a:spcBef>
              <a:buChar char="•"/>
              <a:defRPr>
                <a:solidFill>
                  <a:schemeClr val="tx1"/>
                </a:solidFill>
                <a:latin typeface="Century Schoolbook" panose="02040604050505020304" pitchFamily="18" charset="0"/>
                <a:ea typeface="ＭＳ Ｐゴシック" panose="020B0600070205080204" pitchFamily="34" charset="-128"/>
              </a:defRPr>
            </a:lvl3pPr>
            <a:lvl4pPr marL="1600200" indent="-228600" defTabSz="762000">
              <a:spcBef>
                <a:spcPct val="20000"/>
              </a:spcBef>
              <a:defRPr sz="1600">
                <a:solidFill>
                  <a:schemeClr val="tx1"/>
                </a:solidFill>
                <a:latin typeface="Century Schoolbook" panose="02040604050505020304" pitchFamily="18" charset="0"/>
                <a:ea typeface="ＭＳ Ｐゴシック" panose="020B0600070205080204" pitchFamily="34" charset="-128"/>
              </a:defRPr>
            </a:lvl4pPr>
            <a:lvl5pPr marL="2057400" indent="-228600" defTabSz="762000">
              <a:spcBef>
                <a:spcPct val="20000"/>
              </a:spcBef>
              <a:defRPr sz="1400">
                <a:solidFill>
                  <a:schemeClr val="tx1"/>
                </a:solidFill>
                <a:latin typeface="Century Schoolbook" panose="02040604050505020304" pitchFamily="18" charset="0"/>
                <a:ea typeface="ＭＳ Ｐゴシック" panose="020B0600070205080204" pitchFamily="34" charset="-128"/>
              </a:defRPr>
            </a:lvl5pPr>
            <a:lvl6pPr marL="2514600" indent="-228600" defTabSz="762000" eaLnBrk="0" fontAlgn="base" hangingPunct="0">
              <a:spcBef>
                <a:spcPct val="20000"/>
              </a:spcBef>
              <a:spcAft>
                <a:spcPct val="0"/>
              </a:spcAft>
              <a:defRPr sz="1400">
                <a:solidFill>
                  <a:schemeClr val="tx1"/>
                </a:solidFill>
                <a:latin typeface="Century Schoolbook" panose="02040604050505020304" pitchFamily="18" charset="0"/>
                <a:ea typeface="ＭＳ Ｐゴシック" panose="020B0600070205080204" pitchFamily="34" charset="-128"/>
              </a:defRPr>
            </a:lvl6pPr>
            <a:lvl7pPr marL="2971800" indent="-228600" defTabSz="762000" eaLnBrk="0" fontAlgn="base" hangingPunct="0">
              <a:spcBef>
                <a:spcPct val="20000"/>
              </a:spcBef>
              <a:spcAft>
                <a:spcPct val="0"/>
              </a:spcAft>
              <a:defRPr sz="1400">
                <a:solidFill>
                  <a:schemeClr val="tx1"/>
                </a:solidFill>
                <a:latin typeface="Century Schoolbook" panose="02040604050505020304" pitchFamily="18" charset="0"/>
                <a:ea typeface="ＭＳ Ｐゴシック" panose="020B0600070205080204" pitchFamily="34" charset="-128"/>
              </a:defRPr>
            </a:lvl7pPr>
            <a:lvl8pPr marL="3429000" indent="-228600" defTabSz="762000" eaLnBrk="0" fontAlgn="base" hangingPunct="0">
              <a:spcBef>
                <a:spcPct val="20000"/>
              </a:spcBef>
              <a:spcAft>
                <a:spcPct val="0"/>
              </a:spcAft>
              <a:defRPr sz="1400">
                <a:solidFill>
                  <a:schemeClr val="tx1"/>
                </a:solidFill>
                <a:latin typeface="Century Schoolbook" panose="02040604050505020304" pitchFamily="18" charset="0"/>
                <a:ea typeface="ＭＳ Ｐゴシック" panose="020B0600070205080204" pitchFamily="34" charset="-128"/>
              </a:defRPr>
            </a:lvl8pPr>
            <a:lvl9pPr marL="3886200" indent="-228600" defTabSz="762000" eaLnBrk="0" fontAlgn="base" hangingPunct="0">
              <a:spcBef>
                <a:spcPct val="20000"/>
              </a:spcBef>
              <a:spcAft>
                <a:spcPct val="0"/>
              </a:spcAft>
              <a:defRPr sz="1400">
                <a:solidFill>
                  <a:schemeClr val="tx1"/>
                </a:solidFill>
                <a:latin typeface="Century Schoolbook" panose="02040604050505020304" pitchFamily="18" charset="0"/>
                <a:ea typeface="ＭＳ Ｐゴシック" panose="020B0600070205080204" pitchFamily="34" charset="-128"/>
              </a:defRPr>
            </a:lvl9pPr>
          </a:lstStyle>
          <a:p>
            <a:pPr>
              <a:lnSpc>
                <a:spcPct val="80000"/>
              </a:lnSpc>
              <a:buFontTx/>
              <a:buNone/>
            </a:pPr>
            <a:r>
              <a:rPr lang="en-US" altLang="en-US" sz="2215"/>
              <a:t>1</a:t>
            </a:r>
          </a:p>
        </p:txBody>
      </p:sp>
      <p:sp>
        <p:nvSpPr>
          <p:cNvPr id="30746" name="Text Box 86">
            <a:extLst>
              <a:ext uri="{FF2B5EF4-FFF2-40B4-BE49-F238E27FC236}">
                <a16:creationId xmlns:a16="http://schemas.microsoft.com/office/drawing/2014/main" id="{3865B58F-0D07-47F4-8763-0C40158D2954}"/>
              </a:ext>
            </a:extLst>
          </p:cNvPr>
          <p:cNvSpPr txBox="1">
            <a:spLocks noChangeArrowheads="1"/>
          </p:cNvSpPr>
          <p:nvPr/>
        </p:nvSpPr>
        <p:spPr bwMode="auto">
          <a:xfrm>
            <a:off x="2113085" y="2280138"/>
            <a:ext cx="327383" cy="3555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3527" tIns="41031" rIns="83527" bIns="41031">
            <a:spAutoFit/>
          </a:bodyPr>
          <a:lstStyle>
            <a:lvl1pPr marL="342900" indent="-342900" defTabSz="762000">
              <a:spcBef>
                <a:spcPct val="20000"/>
              </a:spcBef>
              <a:buChar char="•"/>
              <a:defRPr sz="2400">
                <a:solidFill>
                  <a:schemeClr val="tx1"/>
                </a:solidFill>
                <a:latin typeface="Century Schoolbook" panose="02040604050505020304" pitchFamily="18" charset="0"/>
                <a:ea typeface="ＭＳ Ｐゴシック" panose="020B0600070205080204" pitchFamily="34" charset="-128"/>
              </a:defRPr>
            </a:lvl1pPr>
            <a:lvl2pPr marL="37931725" indent="-37474525" defTabSz="762000">
              <a:spcBef>
                <a:spcPct val="20000"/>
              </a:spcBef>
              <a:buChar char="–"/>
              <a:defRPr sz="2000">
                <a:solidFill>
                  <a:schemeClr val="tx1"/>
                </a:solidFill>
                <a:latin typeface="Century Schoolbook" panose="02040604050505020304" pitchFamily="18" charset="0"/>
                <a:ea typeface="ＭＳ Ｐゴシック" panose="020B0600070205080204" pitchFamily="34" charset="-128"/>
              </a:defRPr>
            </a:lvl2pPr>
            <a:lvl3pPr marL="1143000" indent="-228600" defTabSz="762000">
              <a:spcBef>
                <a:spcPct val="20000"/>
              </a:spcBef>
              <a:buChar char="•"/>
              <a:defRPr>
                <a:solidFill>
                  <a:schemeClr val="tx1"/>
                </a:solidFill>
                <a:latin typeface="Century Schoolbook" panose="02040604050505020304" pitchFamily="18" charset="0"/>
                <a:ea typeface="ＭＳ Ｐゴシック" panose="020B0600070205080204" pitchFamily="34" charset="-128"/>
              </a:defRPr>
            </a:lvl3pPr>
            <a:lvl4pPr marL="1600200" indent="-228600" defTabSz="762000">
              <a:spcBef>
                <a:spcPct val="20000"/>
              </a:spcBef>
              <a:defRPr sz="1600">
                <a:solidFill>
                  <a:schemeClr val="tx1"/>
                </a:solidFill>
                <a:latin typeface="Century Schoolbook" panose="02040604050505020304" pitchFamily="18" charset="0"/>
                <a:ea typeface="ＭＳ Ｐゴシック" panose="020B0600070205080204" pitchFamily="34" charset="-128"/>
              </a:defRPr>
            </a:lvl4pPr>
            <a:lvl5pPr marL="2057400" indent="-228600" defTabSz="762000">
              <a:spcBef>
                <a:spcPct val="20000"/>
              </a:spcBef>
              <a:defRPr sz="1400">
                <a:solidFill>
                  <a:schemeClr val="tx1"/>
                </a:solidFill>
                <a:latin typeface="Century Schoolbook" panose="02040604050505020304" pitchFamily="18" charset="0"/>
                <a:ea typeface="ＭＳ Ｐゴシック" panose="020B0600070205080204" pitchFamily="34" charset="-128"/>
              </a:defRPr>
            </a:lvl5pPr>
            <a:lvl6pPr marL="2514600" indent="-228600" defTabSz="762000" eaLnBrk="0" fontAlgn="base" hangingPunct="0">
              <a:spcBef>
                <a:spcPct val="20000"/>
              </a:spcBef>
              <a:spcAft>
                <a:spcPct val="0"/>
              </a:spcAft>
              <a:defRPr sz="1400">
                <a:solidFill>
                  <a:schemeClr val="tx1"/>
                </a:solidFill>
                <a:latin typeface="Century Schoolbook" panose="02040604050505020304" pitchFamily="18" charset="0"/>
                <a:ea typeface="ＭＳ Ｐゴシック" panose="020B0600070205080204" pitchFamily="34" charset="-128"/>
              </a:defRPr>
            </a:lvl6pPr>
            <a:lvl7pPr marL="2971800" indent="-228600" defTabSz="762000" eaLnBrk="0" fontAlgn="base" hangingPunct="0">
              <a:spcBef>
                <a:spcPct val="20000"/>
              </a:spcBef>
              <a:spcAft>
                <a:spcPct val="0"/>
              </a:spcAft>
              <a:defRPr sz="1400">
                <a:solidFill>
                  <a:schemeClr val="tx1"/>
                </a:solidFill>
                <a:latin typeface="Century Schoolbook" panose="02040604050505020304" pitchFamily="18" charset="0"/>
                <a:ea typeface="ＭＳ Ｐゴシック" panose="020B0600070205080204" pitchFamily="34" charset="-128"/>
              </a:defRPr>
            </a:lvl7pPr>
            <a:lvl8pPr marL="3429000" indent="-228600" defTabSz="762000" eaLnBrk="0" fontAlgn="base" hangingPunct="0">
              <a:spcBef>
                <a:spcPct val="20000"/>
              </a:spcBef>
              <a:spcAft>
                <a:spcPct val="0"/>
              </a:spcAft>
              <a:defRPr sz="1400">
                <a:solidFill>
                  <a:schemeClr val="tx1"/>
                </a:solidFill>
                <a:latin typeface="Century Schoolbook" panose="02040604050505020304" pitchFamily="18" charset="0"/>
                <a:ea typeface="ＭＳ Ｐゴシック" panose="020B0600070205080204" pitchFamily="34" charset="-128"/>
              </a:defRPr>
            </a:lvl8pPr>
            <a:lvl9pPr marL="3886200" indent="-228600" defTabSz="762000" eaLnBrk="0" fontAlgn="base" hangingPunct="0">
              <a:spcBef>
                <a:spcPct val="20000"/>
              </a:spcBef>
              <a:spcAft>
                <a:spcPct val="0"/>
              </a:spcAft>
              <a:defRPr sz="1400">
                <a:solidFill>
                  <a:schemeClr val="tx1"/>
                </a:solidFill>
                <a:latin typeface="Century Schoolbook" panose="02040604050505020304" pitchFamily="18" charset="0"/>
                <a:ea typeface="ＭＳ Ｐゴシック" panose="020B0600070205080204" pitchFamily="34" charset="-128"/>
              </a:defRPr>
            </a:lvl9pPr>
          </a:lstStyle>
          <a:p>
            <a:pPr>
              <a:lnSpc>
                <a:spcPct val="80000"/>
              </a:lnSpc>
              <a:buFontTx/>
              <a:buNone/>
            </a:pPr>
            <a:r>
              <a:rPr lang="en-US" altLang="en-US" sz="2215"/>
              <a:t>2</a:t>
            </a:r>
          </a:p>
        </p:txBody>
      </p:sp>
      <p:sp>
        <p:nvSpPr>
          <p:cNvPr id="30747" name="Text Box 87">
            <a:extLst>
              <a:ext uri="{FF2B5EF4-FFF2-40B4-BE49-F238E27FC236}">
                <a16:creationId xmlns:a16="http://schemas.microsoft.com/office/drawing/2014/main" id="{E5F26420-2827-471E-9B56-E0A3382AC804}"/>
              </a:ext>
            </a:extLst>
          </p:cNvPr>
          <p:cNvSpPr txBox="1">
            <a:spLocks noChangeArrowheads="1"/>
          </p:cNvSpPr>
          <p:nvPr/>
        </p:nvSpPr>
        <p:spPr bwMode="auto">
          <a:xfrm>
            <a:off x="7904285" y="1302727"/>
            <a:ext cx="327383" cy="3555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3527" tIns="41031" rIns="83527" bIns="41031">
            <a:spAutoFit/>
          </a:bodyPr>
          <a:lstStyle>
            <a:lvl1pPr marL="342900" indent="-342900" defTabSz="762000">
              <a:spcBef>
                <a:spcPct val="20000"/>
              </a:spcBef>
              <a:buChar char="•"/>
              <a:defRPr sz="2400">
                <a:solidFill>
                  <a:schemeClr val="tx1"/>
                </a:solidFill>
                <a:latin typeface="Century Schoolbook" panose="02040604050505020304" pitchFamily="18" charset="0"/>
                <a:ea typeface="ＭＳ Ｐゴシック" panose="020B0600070205080204" pitchFamily="34" charset="-128"/>
              </a:defRPr>
            </a:lvl1pPr>
            <a:lvl2pPr marL="37931725" indent="-37474525" defTabSz="762000">
              <a:spcBef>
                <a:spcPct val="20000"/>
              </a:spcBef>
              <a:buChar char="–"/>
              <a:defRPr sz="2000">
                <a:solidFill>
                  <a:schemeClr val="tx1"/>
                </a:solidFill>
                <a:latin typeface="Century Schoolbook" panose="02040604050505020304" pitchFamily="18" charset="0"/>
                <a:ea typeface="ＭＳ Ｐゴシック" panose="020B0600070205080204" pitchFamily="34" charset="-128"/>
              </a:defRPr>
            </a:lvl2pPr>
            <a:lvl3pPr marL="1143000" indent="-228600" defTabSz="762000">
              <a:spcBef>
                <a:spcPct val="20000"/>
              </a:spcBef>
              <a:buChar char="•"/>
              <a:defRPr>
                <a:solidFill>
                  <a:schemeClr val="tx1"/>
                </a:solidFill>
                <a:latin typeface="Century Schoolbook" panose="02040604050505020304" pitchFamily="18" charset="0"/>
                <a:ea typeface="ＭＳ Ｐゴシック" panose="020B0600070205080204" pitchFamily="34" charset="-128"/>
              </a:defRPr>
            </a:lvl3pPr>
            <a:lvl4pPr marL="1600200" indent="-228600" defTabSz="762000">
              <a:spcBef>
                <a:spcPct val="20000"/>
              </a:spcBef>
              <a:defRPr sz="1600">
                <a:solidFill>
                  <a:schemeClr val="tx1"/>
                </a:solidFill>
                <a:latin typeface="Century Schoolbook" panose="02040604050505020304" pitchFamily="18" charset="0"/>
                <a:ea typeface="ＭＳ Ｐゴシック" panose="020B0600070205080204" pitchFamily="34" charset="-128"/>
              </a:defRPr>
            </a:lvl4pPr>
            <a:lvl5pPr marL="2057400" indent="-228600" defTabSz="762000">
              <a:spcBef>
                <a:spcPct val="20000"/>
              </a:spcBef>
              <a:defRPr sz="1400">
                <a:solidFill>
                  <a:schemeClr val="tx1"/>
                </a:solidFill>
                <a:latin typeface="Century Schoolbook" panose="02040604050505020304" pitchFamily="18" charset="0"/>
                <a:ea typeface="ＭＳ Ｐゴシック" panose="020B0600070205080204" pitchFamily="34" charset="-128"/>
              </a:defRPr>
            </a:lvl5pPr>
            <a:lvl6pPr marL="2514600" indent="-228600" defTabSz="762000" eaLnBrk="0" fontAlgn="base" hangingPunct="0">
              <a:spcBef>
                <a:spcPct val="20000"/>
              </a:spcBef>
              <a:spcAft>
                <a:spcPct val="0"/>
              </a:spcAft>
              <a:defRPr sz="1400">
                <a:solidFill>
                  <a:schemeClr val="tx1"/>
                </a:solidFill>
                <a:latin typeface="Century Schoolbook" panose="02040604050505020304" pitchFamily="18" charset="0"/>
                <a:ea typeface="ＭＳ Ｐゴシック" panose="020B0600070205080204" pitchFamily="34" charset="-128"/>
              </a:defRPr>
            </a:lvl6pPr>
            <a:lvl7pPr marL="2971800" indent="-228600" defTabSz="762000" eaLnBrk="0" fontAlgn="base" hangingPunct="0">
              <a:spcBef>
                <a:spcPct val="20000"/>
              </a:spcBef>
              <a:spcAft>
                <a:spcPct val="0"/>
              </a:spcAft>
              <a:defRPr sz="1400">
                <a:solidFill>
                  <a:schemeClr val="tx1"/>
                </a:solidFill>
                <a:latin typeface="Century Schoolbook" panose="02040604050505020304" pitchFamily="18" charset="0"/>
                <a:ea typeface="ＭＳ Ｐゴシック" panose="020B0600070205080204" pitchFamily="34" charset="-128"/>
              </a:defRPr>
            </a:lvl7pPr>
            <a:lvl8pPr marL="3429000" indent="-228600" defTabSz="762000" eaLnBrk="0" fontAlgn="base" hangingPunct="0">
              <a:spcBef>
                <a:spcPct val="20000"/>
              </a:spcBef>
              <a:spcAft>
                <a:spcPct val="0"/>
              </a:spcAft>
              <a:defRPr sz="1400">
                <a:solidFill>
                  <a:schemeClr val="tx1"/>
                </a:solidFill>
                <a:latin typeface="Century Schoolbook" panose="02040604050505020304" pitchFamily="18" charset="0"/>
                <a:ea typeface="ＭＳ Ｐゴシック" panose="020B0600070205080204" pitchFamily="34" charset="-128"/>
              </a:defRPr>
            </a:lvl8pPr>
            <a:lvl9pPr marL="3886200" indent="-228600" defTabSz="762000" eaLnBrk="0" fontAlgn="base" hangingPunct="0">
              <a:spcBef>
                <a:spcPct val="20000"/>
              </a:spcBef>
              <a:spcAft>
                <a:spcPct val="0"/>
              </a:spcAft>
              <a:defRPr sz="1400">
                <a:solidFill>
                  <a:schemeClr val="tx1"/>
                </a:solidFill>
                <a:latin typeface="Century Schoolbook" panose="02040604050505020304" pitchFamily="18" charset="0"/>
                <a:ea typeface="ＭＳ Ｐゴシック" panose="020B0600070205080204" pitchFamily="34" charset="-128"/>
              </a:defRPr>
            </a:lvl9pPr>
          </a:lstStyle>
          <a:p>
            <a:pPr>
              <a:lnSpc>
                <a:spcPct val="80000"/>
              </a:lnSpc>
              <a:buFontTx/>
              <a:buNone/>
            </a:pPr>
            <a:r>
              <a:rPr lang="en-US" altLang="en-US" sz="2215"/>
              <a:t>4</a:t>
            </a:r>
          </a:p>
        </p:txBody>
      </p:sp>
      <p:sp>
        <p:nvSpPr>
          <p:cNvPr id="30748" name="Text Box 88">
            <a:extLst>
              <a:ext uri="{FF2B5EF4-FFF2-40B4-BE49-F238E27FC236}">
                <a16:creationId xmlns:a16="http://schemas.microsoft.com/office/drawing/2014/main" id="{E67601F4-EFB4-43BE-A161-5487852C5A30}"/>
              </a:ext>
            </a:extLst>
          </p:cNvPr>
          <p:cNvSpPr txBox="1">
            <a:spLocks noChangeArrowheads="1"/>
          </p:cNvSpPr>
          <p:nvPr/>
        </p:nvSpPr>
        <p:spPr bwMode="auto">
          <a:xfrm>
            <a:off x="5045320" y="1814146"/>
            <a:ext cx="327383" cy="3555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3527" tIns="41031" rIns="83527" bIns="41031">
            <a:spAutoFit/>
          </a:bodyPr>
          <a:lstStyle>
            <a:lvl1pPr marL="342900" indent="-342900" defTabSz="762000">
              <a:spcBef>
                <a:spcPct val="20000"/>
              </a:spcBef>
              <a:buChar char="•"/>
              <a:defRPr sz="2400">
                <a:solidFill>
                  <a:schemeClr val="tx1"/>
                </a:solidFill>
                <a:latin typeface="Century Schoolbook" panose="02040604050505020304" pitchFamily="18" charset="0"/>
                <a:ea typeface="ＭＳ Ｐゴシック" panose="020B0600070205080204" pitchFamily="34" charset="-128"/>
              </a:defRPr>
            </a:lvl1pPr>
            <a:lvl2pPr marL="37931725" indent="-37474525" defTabSz="762000">
              <a:spcBef>
                <a:spcPct val="20000"/>
              </a:spcBef>
              <a:buChar char="–"/>
              <a:defRPr sz="2000">
                <a:solidFill>
                  <a:schemeClr val="tx1"/>
                </a:solidFill>
                <a:latin typeface="Century Schoolbook" panose="02040604050505020304" pitchFamily="18" charset="0"/>
                <a:ea typeface="ＭＳ Ｐゴシック" panose="020B0600070205080204" pitchFamily="34" charset="-128"/>
              </a:defRPr>
            </a:lvl2pPr>
            <a:lvl3pPr marL="1143000" indent="-228600" defTabSz="762000">
              <a:spcBef>
                <a:spcPct val="20000"/>
              </a:spcBef>
              <a:buChar char="•"/>
              <a:defRPr>
                <a:solidFill>
                  <a:schemeClr val="tx1"/>
                </a:solidFill>
                <a:latin typeface="Century Schoolbook" panose="02040604050505020304" pitchFamily="18" charset="0"/>
                <a:ea typeface="ＭＳ Ｐゴシック" panose="020B0600070205080204" pitchFamily="34" charset="-128"/>
              </a:defRPr>
            </a:lvl3pPr>
            <a:lvl4pPr marL="1600200" indent="-228600" defTabSz="762000">
              <a:spcBef>
                <a:spcPct val="20000"/>
              </a:spcBef>
              <a:defRPr sz="1600">
                <a:solidFill>
                  <a:schemeClr val="tx1"/>
                </a:solidFill>
                <a:latin typeface="Century Schoolbook" panose="02040604050505020304" pitchFamily="18" charset="0"/>
                <a:ea typeface="ＭＳ Ｐゴシック" panose="020B0600070205080204" pitchFamily="34" charset="-128"/>
              </a:defRPr>
            </a:lvl4pPr>
            <a:lvl5pPr marL="2057400" indent="-228600" defTabSz="762000">
              <a:spcBef>
                <a:spcPct val="20000"/>
              </a:spcBef>
              <a:defRPr sz="1400">
                <a:solidFill>
                  <a:schemeClr val="tx1"/>
                </a:solidFill>
                <a:latin typeface="Century Schoolbook" panose="02040604050505020304" pitchFamily="18" charset="0"/>
                <a:ea typeface="ＭＳ Ｐゴシック" panose="020B0600070205080204" pitchFamily="34" charset="-128"/>
              </a:defRPr>
            </a:lvl5pPr>
            <a:lvl6pPr marL="2514600" indent="-228600" defTabSz="762000" eaLnBrk="0" fontAlgn="base" hangingPunct="0">
              <a:spcBef>
                <a:spcPct val="20000"/>
              </a:spcBef>
              <a:spcAft>
                <a:spcPct val="0"/>
              </a:spcAft>
              <a:defRPr sz="1400">
                <a:solidFill>
                  <a:schemeClr val="tx1"/>
                </a:solidFill>
                <a:latin typeface="Century Schoolbook" panose="02040604050505020304" pitchFamily="18" charset="0"/>
                <a:ea typeface="ＭＳ Ｐゴシック" panose="020B0600070205080204" pitchFamily="34" charset="-128"/>
              </a:defRPr>
            </a:lvl6pPr>
            <a:lvl7pPr marL="2971800" indent="-228600" defTabSz="762000" eaLnBrk="0" fontAlgn="base" hangingPunct="0">
              <a:spcBef>
                <a:spcPct val="20000"/>
              </a:spcBef>
              <a:spcAft>
                <a:spcPct val="0"/>
              </a:spcAft>
              <a:defRPr sz="1400">
                <a:solidFill>
                  <a:schemeClr val="tx1"/>
                </a:solidFill>
                <a:latin typeface="Century Schoolbook" panose="02040604050505020304" pitchFamily="18" charset="0"/>
                <a:ea typeface="ＭＳ Ｐゴシック" panose="020B0600070205080204" pitchFamily="34" charset="-128"/>
              </a:defRPr>
            </a:lvl7pPr>
            <a:lvl8pPr marL="3429000" indent="-228600" defTabSz="762000" eaLnBrk="0" fontAlgn="base" hangingPunct="0">
              <a:spcBef>
                <a:spcPct val="20000"/>
              </a:spcBef>
              <a:spcAft>
                <a:spcPct val="0"/>
              </a:spcAft>
              <a:defRPr sz="1400">
                <a:solidFill>
                  <a:schemeClr val="tx1"/>
                </a:solidFill>
                <a:latin typeface="Century Schoolbook" panose="02040604050505020304" pitchFamily="18" charset="0"/>
                <a:ea typeface="ＭＳ Ｐゴシック" panose="020B0600070205080204" pitchFamily="34" charset="-128"/>
              </a:defRPr>
            </a:lvl8pPr>
            <a:lvl9pPr marL="3886200" indent="-228600" defTabSz="762000" eaLnBrk="0" fontAlgn="base" hangingPunct="0">
              <a:spcBef>
                <a:spcPct val="20000"/>
              </a:spcBef>
              <a:spcAft>
                <a:spcPct val="0"/>
              </a:spcAft>
              <a:defRPr sz="1400">
                <a:solidFill>
                  <a:schemeClr val="tx1"/>
                </a:solidFill>
                <a:latin typeface="Century Schoolbook" panose="02040604050505020304" pitchFamily="18" charset="0"/>
                <a:ea typeface="ＭＳ Ｐゴシック" panose="020B0600070205080204" pitchFamily="34" charset="-128"/>
              </a:defRPr>
            </a:lvl9pPr>
          </a:lstStyle>
          <a:p>
            <a:pPr>
              <a:lnSpc>
                <a:spcPct val="80000"/>
              </a:lnSpc>
              <a:buFontTx/>
              <a:buNone/>
            </a:pPr>
            <a:r>
              <a:rPr lang="en-US" altLang="en-US" sz="2215"/>
              <a:t>3</a:t>
            </a:r>
          </a:p>
        </p:txBody>
      </p:sp>
      <p:sp>
        <p:nvSpPr>
          <p:cNvPr id="30749" name="Text Box 89">
            <a:extLst>
              <a:ext uri="{FF2B5EF4-FFF2-40B4-BE49-F238E27FC236}">
                <a16:creationId xmlns:a16="http://schemas.microsoft.com/office/drawing/2014/main" id="{36BB70BB-9849-4F14-9CC5-322F88F6CC22}"/>
              </a:ext>
            </a:extLst>
          </p:cNvPr>
          <p:cNvSpPr txBox="1">
            <a:spLocks noChangeArrowheads="1"/>
          </p:cNvSpPr>
          <p:nvPr/>
        </p:nvSpPr>
        <p:spPr bwMode="auto">
          <a:xfrm>
            <a:off x="7904285" y="2280138"/>
            <a:ext cx="327383" cy="3555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3527" tIns="41031" rIns="83527" bIns="41031">
            <a:spAutoFit/>
          </a:bodyPr>
          <a:lstStyle>
            <a:lvl1pPr marL="342900" indent="-342900" defTabSz="762000">
              <a:spcBef>
                <a:spcPct val="20000"/>
              </a:spcBef>
              <a:buChar char="•"/>
              <a:defRPr sz="2400">
                <a:solidFill>
                  <a:schemeClr val="tx1"/>
                </a:solidFill>
                <a:latin typeface="Century Schoolbook" panose="02040604050505020304" pitchFamily="18" charset="0"/>
                <a:ea typeface="ＭＳ Ｐゴシック" panose="020B0600070205080204" pitchFamily="34" charset="-128"/>
              </a:defRPr>
            </a:lvl1pPr>
            <a:lvl2pPr marL="37931725" indent="-37474525" defTabSz="762000">
              <a:spcBef>
                <a:spcPct val="20000"/>
              </a:spcBef>
              <a:buChar char="–"/>
              <a:defRPr sz="2000">
                <a:solidFill>
                  <a:schemeClr val="tx1"/>
                </a:solidFill>
                <a:latin typeface="Century Schoolbook" panose="02040604050505020304" pitchFamily="18" charset="0"/>
                <a:ea typeface="ＭＳ Ｐゴシック" panose="020B0600070205080204" pitchFamily="34" charset="-128"/>
              </a:defRPr>
            </a:lvl2pPr>
            <a:lvl3pPr marL="1143000" indent="-228600" defTabSz="762000">
              <a:spcBef>
                <a:spcPct val="20000"/>
              </a:spcBef>
              <a:buChar char="•"/>
              <a:defRPr>
                <a:solidFill>
                  <a:schemeClr val="tx1"/>
                </a:solidFill>
                <a:latin typeface="Century Schoolbook" panose="02040604050505020304" pitchFamily="18" charset="0"/>
                <a:ea typeface="ＭＳ Ｐゴシック" panose="020B0600070205080204" pitchFamily="34" charset="-128"/>
              </a:defRPr>
            </a:lvl3pPr>
            <a:lvl4pPr marL="1600200" indent="-228600" defTabSz="762000">
              <a:spcBef>
                <a:spcPct val="20000"/>
              </a:spcBef>
              <a:defRPr sz="1600">
                <a:solidFill>
                  <a:schemeClr val="tx1"/>
                </a:solidFill>
                <a:latin typeface="Century Schoolbook" panose="02040604050505020304" pitchFamily="18" charset="0"/>
                <a:ea typeface="ＭＳ Ｐゴシック" panose="020B0600070205080204" pitchFamily="34" charset="-128"/>
              </a:defRPr>
            </a:lvl4pPr>
            <a:lvl5pPr marL="2057400" indent="-228600" defTabSz="762000">
              <a:spcBef>
                <a:spcPct val="20000"/>
              </a:spcBef>
              <a:defRPr sz="1400">
                <a:solidFill>
                  <a:schemeClr val="tx1"/>
                </a:solidFill>
                <a:latin typeface="Century Schoolbook" panose="02040604050505020304" pitchFamily="18" charset="0"/>
                <a:ea typeface="ＭＳ Ｐゴシック" panose="020B0600070205080204" pitchFamily="34" charset="-128"/>
              </a:defRPr>
            </a:lvl5pPr>
            <a:lvl6pPr marL="2514600" indent="-228600" defTabSz="762000" eaLnBrk="0" fontAlgn="base" hangingPunct="0">
              <a:spcBef>
                <a:spcPct val="20000"/>
              </a:spcBef>
              <a:spcAft>
                <a:spcPct val="0"/>
              </a:spcAft>
              <a:defRPr sz="1400">
                <a:solidFill>
                  <a:schemeClr val="tx1"/>
                </a:solidFill>
                <a:latin typeface="Century Schoolbook" panose="02040604050505020304" pitchFamily="18" charset="0"/>
                <a:ea typeface="ＭＳ Ｐゴシック" panose="020B0600070205080204" pitchFamily="34" charset="-128"/>
              </a:defRPr>
            </a:lvl6pPr>
            <a:lvl7pPr marL="2971800" indent="-228600" defTabSz="762000" eaLnBrk="0" fontAlgn="base" hangingPunct="0">
              <a:spcBef>
                <a:spcPct val="20000"/>
              </a:spcBef>
              <a:spcAft>
                <a:spcPct val="0"/>
              </a:spcAft>
              <a:defRPr sz="1400">
                <a:solidFill>
                  <a:schemeClr val="tx1"/>
                </a:solidFill>
                <a:latin typeface="Century Schoolbook" panose="02040604050505020304" pitchFamily="18" charset="0"/>
                <a:ea typeface="ＭＳ Ｐゴシック" panose="020B0600070205080204" pitchFamily="34" charset="-128"/>
              </a:defRPr>
            </a:lvl7pPr>
            <a:lvl8pPr marL="3429000" indent="-228600" defTabSz="762000" eaLnBrk="0" fontAlgn="base" hangingPunct="0">
              <a:spcBef>
                <a:spcPct val="20000"/>
              </a:spcBef>
              <a:spcAft>
                <a:spcPct val="0"/>
              </a:spcAft>
              <a:defRPr sz="1400">
                <a:solidFill>
                  <a:schemeClr val="tx1"/>
                </a:solidFill>
                <a:latin typeface="Century Schoolbook" panose="02040604050505020304" pitchFamily="18" charset="0"/>
                <a:ea typeface="ＭＳ Ｐゴシック" panose="020B0600070205080204" pitchFamily="34" charset="-128"/>
              </a:defRPr>
            </a:lvl8pPr>
            <a:lvl9pPr marL="3886200" indent="-228600" defTabSz="762000" eaLnBrk="0" fontAlgn="base" hangingPunct="0">
              <a:spcBef>
                <a:spcPct val="20000"/>
              </a:spcBef>
              <a:spcAft>
                <a:spcPct val="0"/>
              </a:spcAft>
              <a:defRPr sz="1400">
                <a:solidFill>
                  <a:schemeClr val="tx1"/>
                </a:solidFill>
                <a:latin typeface="Century Schoolbook" panose="02040604050505020304" pitchFamily="18" charset="0"/>
                <a:ea typeface="ＭＳ Ｐゴシック" panose="020B0600070205080204" pitchFamily="34" charset="-128"/>
              </a:defRPr>
            </a:lvl9pPr>
          </a:lstStyle>
          <a:p>
            <a:pPr>
              <a:lnSpc>
                <a:spcPct val="80000"/>
              </a:lnSpc>
              <a:buFontTx/>
              <a:buNone/>
            </a:pPr>
            <a:r>
              <a:rPr lang="en-US" altLang="en-US" sz="2215"/>
              <a:t>5</a:t>
            </a:r>
          </a:p>
        </p:txBody>
      </p:sp>
    </p:spTree>
    <p:extLst>
      <p:ext uri="{BB962C8B-B14F-4D97-AF65-F5344CB8AC3E}">
        <p14:creationId xmlns:p14="http://schemas.microsoft.com/office/powerpoint/2010/main" val="2317394771"/>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Rectangle 2"/>
          <p:cNvSpPr>
            <a:spLocks noGrp="1" noChangeArrowheads="1"/>
          </p:cNvSpPr>
          <p:nvPr>
            <p:ph type="title"/>
          </p:nvPr>
        </p:nvSpPr>
        <p:spPr/>
        <p:txBody>
          <a:bodyPr/>
          <a:lstStyle/>
          <a:p>
            <a:r>
              <a:rPr lang="en-US" dirty="0"/>
              <a:t>Exponential Queues in Series Networks</a:t>
            </a:r>
          </a:p>
        </p:txBody>
      </p:sp>
      <p:sp>
        <p:nvSpPr>
          <p:cNvPr id="225283" name="Rectangle 3"/>
          <p:cNvSpPr>
            <a:spLocks noGrp="1" noChangeArrowheads="1"/>
          </p:cNvSpPr>
          <p:nvPr>
            <p:ph sz="quarter" idx="1"/>
          </p:nvPr>
        </p:nvSpPr>
        <p:spPr>
          <a:xfrm>
            <a:off x="0" y="989703"/>
            <a:ext cx="9144000" cy="5672353"/>
          </a:xfrm>
        </p:spPr>
        <p:txBody>
          <a:bodyPr>
            <a:normAutofit/>
          </a:bodyPr>
          <a:lstStyle/>
          <a:p>
            <a:r>
              <a:rPr lang="en-US" sz="2400" dirty="0"/>
              <a:t>The last two works in a car manufacturing process are installing the engine and putting on the tires. An average of 54 cars per hour arrive requiring these two tasks. </a:t>
            </a:r>
          </a:p>
          <a:p>
            <a:r>
              <a:rPr lang="en-US" sz="2400" dirty="0"/>
              <a:t>One worker is available to install the engine and can service an average of 60 cars per hour. </a:t>
            </a:r>
          </a:p>
          <a:p>
            <a:r>
              <a:rPr lang="en-US" sz="2400" dirty="0"/>
              <a:t>After the engine is installed, the car goes to the tire station and waits for its tires to be attached. Three workers serve at the tire station. Each works on one car at a time and can put tires on a car in an average of 3 minutes. </a:t>
            </a:r>
          </a:p>
          <a:p>
            <a:r>
              <a:rPr lang="en-US" sz="2400" dirty="0"/>
              <a:t>Both interarrival times and service times are exponential.</a:t>
            </a:r>
          </a:p>
          <a:p>
            <a:pPr lvl="1"/>
            <a:r>
              <a:rPr lang="en-US" sz="2000" dirty="0"/>
              <a:t>Determine the mean queue length at each work station.</a:t>
            </a:r>
          </a:p>
          <a:p>
            <a:pPr lvl="1"/>
            <a:r>
              <a:rPr lang="en-US" sz="2000" dirty="0"/>
              <a:t>Determine the total expected time that a car spends waiting for service </a:t>
            </a:r>
            <a:br>
              <a:rPr lang="en-US" sz="2000" dirty="0"/>
            </a:br>
            <a:endParaRPr lang="en-US"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08917066"/>
      </p:ext>
    </p:extLst>
  </p:cSld>
  <p:clrMapOvr>
    <a:masterClrMapping/>
  </p:clrMapOvr>
  <p:transition>
    <p:pull dir="d"/>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Trek">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2.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docProps/app.xml><?xml version="1.0" encoding="utf-8"?>
<Properties xmlns="http://schemas.openxmlformats.org/officeDocument/2006/extended-properties" xmlns:vt="http://schemas.openxmlformats.org/officeDocument/2006/docPropsVTypes">
  <Template>Origin</Template>
  <TotalTime>9821</TotalTime>
  <Words>2256</Words>
  <Application>Microsoft Office PowerPoint</Application>
  <PresentationFormat>On-screen Show (4:3)</PresentationFormat>
  <Paragraphs>376</Paragraphs>
  <Slides>42</Slides>
  <Notes>23</Notes>
  <HiddenSlides>0</HiddenSlides>
  <MMClips>0</MMClips>
  <ScaleCrop>false</ScaleCrop>
  <HeadingPairs>
    <vt:vector size="8" baseType="variant">
      <vt:variant>
        <vt:lpstr>Fonts Used</vt:lpstr>
      </vt:variant>
      <vt:variant>
        <vt:i4>14</vt:i4>
      </vt:variant>
      <vt:variant>
        <vt:lpstr>Theme</vt:lpstr>
      </vt:variant>
      <vt:variant>
        <vt:i4>1</vt:i4>
      </vt:variant>
      <vt:variant>
        <vt:lpstr>Embedded OLE Servers</vt:lpstr>
      </vt:variant>
      <vt:variant>
        <vt:i4>1</vt:i4>
      </vt:variant>
      <vt:variant>
        <vt:lpstr>Slide Titles</vt:lpstr>
      </vt:variant>
      <vt:variant>
        <vt:i4>42</vt:i4>
      </vt:variant>
    </vt:vector>
  </HeadingPairs>
  <TitlesOfParts>
    <vt:vector size="58" baseType="lpstr">
      <vt:lpstr>Arial</vt:lpstr>
      <vt:lpstr>Bookman Old Style</vt:lpstr>
      <vt:lpstr>Calibri</vt:lpstr>
      <vt:lpstr>Century Schoolbook</vt:lpstr>
      <vt:lpstr>Comic Sans MS</vt:lpstr>
      <vt:lpstr>Franklin Gothic Book</vt:lpstr>
      <vt:lpstr>Franklin Gothic Medium</vt:lpstr>
      <vt:lpstr>Helvetica</vt:lpstr>
      <vt:lpstr>Monotype Sorts</vt:lpstr>
      <vt:lpstr>Symbol</vt:lpstr>
      <vt:lpstr>Times</vt:lpstr>
      <vt:lpstr>Times New Roman</vt:lpstr>
      <vt:lpstr>Wingdings</vt:lpstr>
      <vt:lpstr>Wingdings 3</vt:lpstr>
      <vt:lpstr>Origin</vt:lpstr>
      <vt:lpstr>Equation</vt:lpstr>
      <vt:lpstr>Queuing Network</vt:lpstr>
      <vt:lpstr>Queueing Networks</vt:lpstr>
      <vt:lpstr>Exponential Queues in Series</vt:lpstr>
      <vt:lpstr>Exponential Queues in Series</vt:lpstr>
      <vt:lpstr>Exponential Queues in Series Networks</vt:lpstr>
      <vt:lpstr>PowerPoint Presentation</vt:lpstr>
      <vt:lpstr>Tandem network of M/M/1 queues </vt:lpstr>
      <vt:lpstr>Example: feed forward network of M/M/1 queues</vt:lpstr>
      <vt:lpstr>Exponential Queues in Series Networks</vt:lpstr>
      <vt:lpstr>Exponential Queues in Series Networks</vt:lpstr>
      <vt:lpstr>Exponential Queues in Series Networks</vt:lpstr>
      <vt:lpstr>Open Queuing Network</vt:lpstr>
      <vt:lpstr>Jackson Network Definition</vt:lpstr>
      <vt:lpstr>Jackson Network Definition</vt:lpstr>
      <vt:lpstr>Jackson’s Theorem</vt:lpstr>
      <vt:lpstr>Computation of Input Rate</vt:lpstr>
      <vt:lpstr>Element of a Queuing Network</vt:lpstr>
      <vt:lpstr>Matrix Form of Computations</vt:lpstr>
      <vt:lpstr>Simplification of Network</vt:lpstr>
      <vt:lpstr>PowerPoint Presentation</vt:lpstr>
      <vt:lpstr>PowerPoint Presentation</vt:lpstr>
      <vt:lpstr>Computation Center Example</vt:lpstr>
      <vt:lpstr>Data for the Computation Center</vt:lpstr>
      <vt:lpstr>PowerPoint Presentation</vt:lpstr>
      <vt:lpstr>Arrival Rate Computations</vt:lpstr>
      <vt:lpstr>I/O Data for the Computation Center</vt:lpstr>
      <vt:lpstr>Results for Computation Center</vt:lpstr>
      <vt:lpstr>PowerPoint Presentation</vt:lpstr>
      <vt:lpstr>Results for Computation Center</vt:lpstr>
      <vt:lpstr>Problem</vt:lpstr>
      <vt:lpstr>Problem</vt:lpstr>
      <vt:lpstr>Closed Queuing Network</vt:lpstr>
      <vt:lpstr>Closed Queuing Network</vt:lpstr>
      <vt:lpstr>Closed Queuing Network</vt:lpstr>
      <vt:lpstr>Closed Queuing Network</vt:lpstr>
      <vt:lpstr>Closed Queuing Network</vt:lpstr>
      <vt:lpstr>Closed Queuing Network</vt:lpstr>
      <vt:lpstr>Closed Queuing Network</vt:lpstr>
      <vt:lpstr>Closed Queuing Network</vt:lpstr>
      <vt:lpstr>Example</vt:lpstr>
      <vt:lpstr>Example</vt:lpstr>
      <vt:lpstr>Example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Markov Chains - Tutorial #5</dc:title>
  <dc:subject>Markov Chains</dc:subject>
  <dc:creator>Ilan Gronau</dc:creator>
  <cp:lastModifiedBy>shakib shahidul</cp:lastModifiedBy>
  <cp:revision>1353</cp:revision>
  <cp:lastPrinted>2018-12-04T17:45:27Z</cp:lastPrinted>
  <dcterms:created xsi:type="dcterms:W3CDTF">1999-10-31T16:48:19Z</dcterms:created>
  <dcterms:modified xsi:type="dcterms:W3CDTF">2022-12-17T13:34:47Z</dcterms:modified>
</cp:coreProperties>
</file>