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12/26/2020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8C238F-B856-42A4-BC32-194DCC130D5F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680-3826-48D8-A0B9-F293E3A564DD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F02A-B435-4587-AE10-6A02865845FD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7A1-9C29-4918-BA16-87149545F673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E601-4D27-49FF-B099-2799466F7EDA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2469-603F-4B0F-8F23-6B2B143D5424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1E0-05FC-475E-A14D-85EF9B55E67B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02C8-8352-4A2E-A3CD-139A8583C932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0581-4B77-41E9-BE55-C3C9C3900A2A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1CB5-A088-4DB4-8A5C-B084F9B2B528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1328-ADC8-435B-8F5C-D339CD9DD487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410-64C5-4311-8359-FDA6B61ABBAE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01E-6E1B-4AFC-A690-27C447C9486E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3D2-503A-4E49-99AD-125A054E178F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6207-223C-48E4-AE22-548ABC801447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151-B38C-4230-91F0-8A3BB69A056C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EA29-EE45-46F5-8084-6929433FA14E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B94D-50C4-4558-AAA1-857DDB1A21EF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4" name="Group 18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1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71" name="Rectangle 370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3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5" name="Group 374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76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7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0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5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6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7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7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8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9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0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1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2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3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4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5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6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7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8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9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2F1503-8B32-42AD-B913-DDC37FBF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>
                <a:solidFill>
                  <a:srgbClr val="FFFFFF"/>
                </a:solidFill>
              </a:rPr>
              <a:t>distribution PLOT of Overall rating for all players</a:t>
            </a:r>
          </a:p>
        </p:txBody>
      </p:sp>
      <p:sp useBgFill="1">
        <p:nvSpPr>
          <p:cNvPr id="431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1F2C6EBE-4C1D-4481-956D-3F366B66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018" y="951493"/>
            <a:ext cx="7987902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4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B80C99-FD39-44B9-B397-B8BFE9C5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/>
              <a:t>pair plots for the following variables: Overall, Value, Wage, International Reputation, Height, Weight, Release Clause</a:t>
            </a:r>
          </a:p>
        </p:txBody>
      </p:sp>
      <p:sp>
        <p:nvSpPr>
          <p:cNvPr id="173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DF90A-0DD7-4023-AF31-44899ED345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1" r="15162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1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9" name="Group 5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71" name="Rectangle 109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F17C79-BC19-4B9B-B260-E1F3978F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AVERAGE WAGE OF TOP 20 PLAYERS</a:t>
            </a:r>
          </a:p>
        </p:txBody>
      </p:sp>
      <p:sp useBgFill="1">
        <p:nvSpPr>
          <p:cNvPr id="170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A2DB657-2822-49ED-9528-AEF93E5A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350" y="951493"/>
            <a:ext cx="4463239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0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D932B9FE-43BD-4A7F-A990-16D69D3C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AVERAGE AGE OF TOP 20 PLAYERS</a:t>
            </a:r>
          </a:p>
        </p:txBody>
      </p:sp>
      <p:sp useBgFill="1">
        <p:nvSpPr>
          <p:cNvPr id="171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F802A-5F95-40B4-8F2E-7D6466CA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40" y="951493"/>
            <a:ext cx="4195658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0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78CD15-0168-4DBA-B854-6B30F702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>
                <a:solidFill>
                  <a:srgbClr val="FFFFFF"/>
                </a:solidFill>
              </a:rPr>
              <a:t>Heatmap for the correlation between Overall and value</a:t>
            </a:r>
          </a:p>
        </p:txBody>
      </p:sp>
      <p:sp useBgFill="1">
        <p:nvSpPr>
          <p:cNvPr id="170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F555538-4F50-446B-81CA-C29A31694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766" y="951493"/>
            <a:ext cx="4012407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1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6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81" name="Rectangle 119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5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6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C72C62-973E-4C1E-9C87-2BBF21DF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AVERAGE WAGE OF TOP 5 PLAYERS FROM DIFFERENT POSITION</a:t>
            </a:r>
          </a:p>
        </p:txBody>
      </p:sp>
      <p:sp useBgFill="1">
        <p:nvSpPr>
          <p:cNvPr id="180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9FABA15-D56C-4EB8-87A0-DD9845F6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866" y="951493"/>
            <a:ext cx="4356206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54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distribution PLOT of Overall rating for all players</vt:lpstr>
      <vt:lpstr>pair plots for the following variables: Overall, Value, Wage, International Reputation, Height, Weight, Release Clause</vt:lpstr>
      <vt:lpstr>AVERAGE WAGE OF TOP 20 PLAYERS</vt:lpstr>
      <vt:lpstr>AVERAGE AGE OF TOP 20 PLAYERS</vt:lpstr>
      <vt:lpstr>Heatmap for the correlation between Overall and value</vt:lpstr>
      <vt:lpstr>AVERAGE WAGE OF TOP 5 PLAYERS FROM DIFFERENT 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PLOT of Overall rating for all players</dc:title>
  <dc:creator>Shounak Dasgupta</dc:creator>
  <cp:lastModifiedBy>Shounak Dasgupta</cp:lastModifiedBy>
  <cp:revision>1</cp:revision>
  <dcterms:created xsi:type="dcterms:W3CDTF">2020-12-26T03:48:59Z</dcterms:created>
  <dcterms:modified xsi:type="dcterms:W3CDTF">2020-12-26T03:49:05Z</dcterms:modified>
</cp:coreProperties>
</file>