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E7EC-1CC5-490F-B152-E36CB3D57E3D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2946-E352-46C0-B95C-1301CC7B4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389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E7EC-1CC5-490F-B152-E36CB3D57E3D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2946-E352-46C0-B95C-1301CC7B4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350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E7EC-1CC5-490F-B152-E36CB3D57E3D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2946-E352-46C0-B95C-1301CC7B4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824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E7EC-1CC5-490F-B152-E36CB3D57E3D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2946-E352-46C0-B95C-1301CC7B4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290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E7EC-1CC5-490F-B152-E36CB3D57E3D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2946-E352-46C0-B95C-1301CC7B4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756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E7EC-1CC5-490F-B152-E36CB3D57E3D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2946-E352-46C0-B95C-1301CC7B4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637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E7EC-1CC5-490F-B152-E36CB3D57E3D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2946-E352-46C0-B95C-1301CC7B4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357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E7EC-1CC5-490F-B152-E36CB3D57E3D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2946-E352-46C0-B95C-1301CC7B4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132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E7EC-1CC5-490F-B152-E36CB3D57E3D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2946-E352-46C0-B95C-1301CC7B4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306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E7EC-1CC5-490F-B152-E36CB3D57E3D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2946-E352-46C0-B95C-1301CC7B4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120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E7EC-1CC5-490F-B152-E36CB3D57E3D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2946-E352-46C0-B95C-1301CC7B4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955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4E7EC-1CC5-490F-B152-E36CB3D57E3D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C2946-E352-46C0-B95C-1301CC7B4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427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4840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0480432" y="87923"/>
            <a:ext cx="1582614" cy="501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Month filter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8557848" y="87923"/>
            <a:ext cx="1582614" cy="501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 filter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635264" y="87923"/>
            <a:ext cx="1582614" cy="501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Medium filter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4712680" y="87923"/>
            <a:ext cx="1582614" cy="501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City filter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704850" y="993525"/>
            <a:ext cx="2584938" cy="1608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Total Revenue</a:t>
            </a:r>
          </a:p>
          <a:p>
            <a:pPr algn="ctr"/>
            <a:r>
              <a:rPr lang="en-US" dirty="0" smtClean="0"/>
              <a:t>vs Last Month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3607778" y="993527"/>
            <a:ext cx="2584938" cy="1608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Total customer</a:t>
            </a:r>
          </a:p>
          <a:p>
            <a:pPr algn="ctr"/>
            <a:r>
              <a:rPr lang="en-US" dirty="0" smtClean="0"/>
              <a:t>vs Last Month</a:t>
            </a:r>
            <a:endParaRPr lang="en-IN" dirty="0" smtClean="0"/>
          </a:p>
          <a:p>
            <a:pPr algn="ctr"/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9413634" y="993526"/>
            <a:ext cx="2584938" cy="1608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DCG</a:t>
            </a:r>
          </a:p>
          <a:p>
            <a:pPr algn="ctr"/>
            <a:r>
              <a:rPr lang="en-US" dirty="0" smtClean="0"/>
              <a:t>vs Last Month</a:t>
            </a:r>
            <a:endParaRPr lang="en-IN" dirty="0" smtClean="0"/>
          </a:p>
          <a:p>
            <a:pPr algn="ctr"/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6510706" y="993527"/>
            <a:ext cx="2584938" cy="1608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DRG</a:t>
            </a:r>
          </a:p>
          <a:p>
            <a:pPr algn="ctr"/>
            <a:r>
              <a:rPr lang="en-US" dirty="0" smtClean="0"/>
              <a:t>vs Last Month</a:t>
            </a:r>
            <a:endParaRPr lang="en-IN" dirty="0" smtClean="0"/>
          </a:p>
          <a:p>
            <a:pPr algn="ctr"/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704850" y="3006960"/>
            <a:ext cx="4596912" cy="3666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Monthly Trend Graph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5632939" y="3006960"/>
            <a:ext cx="2798883" cy="1767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 Table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5632939" y="4906090"/>
            <a:ext cx="2798883" cy="1767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 Group Table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8707317" y="3006959"/>
            <a:ext cx="3291255" cy="3666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City Table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2790096" y="87923"/>
            <a:ext cx="1582614" cy="501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Policy filter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788378" y="153838"/>
            <a:ext cx="1073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Overview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4317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4840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788378" y="153838"/>
            <a:ext cx="1148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Sales view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0480432" y="87923"/>
            <a:ext cx="1582614" cy="501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Month filter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8557848" y="87923"/>
            <a:ext cx="1582614" cy="501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 filter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6635264" y="87923"/>
            <a:ext cx="1582614" cy="501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Medium filter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4712680" y="87923"/>
            <a:ext cx="1582614" cy="501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City filter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2790096" y="87923"/>
            <a:ext cx="1582614" cy="501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Policy filter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4712680" y="2769578"/>
            <a:ext cx="7350366" cy="3965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Sales Trend Monthly Graph</a:t>
            </a:r>
            <a:endParaRPr lang="en-IN" dirty="0"/>
          </a:p>
        </p:txBody>
      </p:sp>
      <p:sp>
        <p:nvSpPr>
          <p:cNvPr id="3" name="Donut 2"/>
          <p:cNvSpPr/>
          <p:nvPr/>
        </p:nvSpPr>
        <p:spPr>
          <a:xfrm>
            <a:off x="1236420" y="828675"/>
            <a:ext cx="2688248" cy="242228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88378" y="3490546"/>
            <a:ext cx="3584332" cy="3244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 % by Sales mode</a:t>
            </a:r>
          </a:p>
          <a:p>
            <a:pPr algn="ctr"/>
            <a:r>
              <a:rPr lang="en-US" dirty="0" smtClean="0"/>
              <a:t>Bar graph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4712680" y="828674"/>
            <a:ext cx="2180489" cy="1694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KPI 1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7297618" y="828672"/>
            <a:ext cx="2180489" cy="1694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KPI 2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9882557" y="828673"/>
            <a:ext cx="2180489" cy="1694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KPI 3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1299071" y="1716650"/>
            <a:ext cx="2562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Revenue% by Sales mode</a:t>
            </a:r>
          </a:p>
          <a:p>
            <a:pPr algn="ctr"/>
            <a:r>
              <a:rPr lang="en-US" dirty="0" smtClean="0"/>
              <a:t>Pie Chart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0013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4840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788378" y="153838"/>
            <a:ext cx="1697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Age Group View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0480432" y="87923"/>
            <a:ext cx="1582614" cy="501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Month filter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8557848" y="87923"/>
            <a:ext cx="1582614" cy="501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 filter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6635264" y="87923"/>
            <a:ext cx="1582614" cy="501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Medium filter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4712680" y="87923"/>
            <a:ext cx="1582614" cy="501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City filter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2790096" y="87923"/>
            <a:ext cx="1582614" cy="501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Policy filter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6635264" y="3578469"/>
            <a:ext cx="5348652" cy="2980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Sales Mode by</a:t>
            </a:r>
          </a:p>
          <a:p>
            <a:pPr algn="ctr"/>
            <a:r>
              <a:rPr lang="en-US" dirty="0" smtClean="0"/>
              <a:t> Age Group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788378" y="3578469"/>
            <a:ext cx="5348652" cy="2980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Sales Trend by</a:t>
            </a:r>
          </a:p>
          <a:p>
            <a:pPr algn="ctr"/>
            <a:r>
              <a:rPr lang="en-US" dirty="0" smtClean="0"/>
              <a:t> Age Group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788378" y="685800"/>
            <a:ext cx="3168160" cy="2582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 by </a:t>
            </a:r>
          </a:p>
          <a:p>
            <a:pPr algn="ctr"/>
            <a:r>
              <a:rPr lang="en-US" dirty="0" smtClean="0"/>
              <a:t>Age Group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8815756" y="685799"/>
            <a:ext cx="3168160" cy="2582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Excepted Settlements by</a:t>
            </a:r>
          </a:p>
          <a:p>
            <a:pPr algn="ctr"/>
            <a:r>
              <a:rPr lang="en-US" dirty="0" smtClean="0"/>
              <a:t>Age group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4802067" y="685799"/>
            <a:ext cx="3168160" cy="2582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Policy Preference by </a:t>
            </a:r>
          </a:p>
          <a:p>
            <a:pPr algn="ctr"/>
            <a:r>
              <a:rPr lang="en-US" dirty="0" smtClean="0"/>
              <a:t>Age Group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6848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114</Words>
  <Application>Microsoft Office PowerPoint</Application>
  <PresentationFormat>Widescreen</PresentationFormat>
  <Paragraphs>48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Shounak</dc:creator>
  <cp:lastModifiedBy>Shounak</cp:lastModifiedBy>
  <cp:revision>11</cp:revision>
  <dcterms:created xsi:type="dcterms:W3CDTF">2025-04-16T12:41:03Z</dcterms:created>
  <dcterms:modified xsi:type="dcterms:W3CDTF">2025-04-17T11:02:38Z</dcterms:modified>
</cp:coreProperties>
</file>