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90CB1-8395-43F8-B1F1-3C596F837CE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8225B66-AA57-445F-A363-4A3346E19EA9}">
      <dgm:prSet/>
      <dgm:spPr/>
      <dgm:t>
        <a:bodyPr/>
        <a:lstStyle/>
        <a:p>
          <a:r>
            <a:rPr lang="en-US"/>
            <a:t>• The evolving digital job market demands efficient methods to filter and analyze postings.</a:t>
          </a:r>
        </a:p>
      </dgm:t>
    </dgm:pt>
    <dgm:pt modelId="{66589E0F-6720-4F27-98C1-2A812FEC2A1E}" type="parTrans" cxnId="{FA1DA562-A0B8-4D9C-84A6-CEA446D73201}">
      <dgm:prSet/>
      <dgm:spPr/>
      <dgm:t>
        <a:bodyPr/>
        <a:lstStyle/>
        <a:p>
          <a:endParaRPr lang="en-US"/>
        </a:p>
      </dgm:t>
    </dgm:pt>
    <dgm:pt modelId="{9FFF2DCB-5B2E-4CF9-A723-F4369A3D2F51}" type="sibTrans" cxnId="{FA1DA562-A0B8-4D9C-84A6-CEA446D73201}">
      <dgm:prSet/>
      <dgm:spPr/>
      <dgm:t>
        <a:bodyPr/>
        <a:lstStyle/>
        <a:p>
          <a:endParaRPr lang="en-US"/>
        </a:p>
      </dgm:t>
    </dgm:pt>
    <dgm:pt modelId="{D892058F-741B-42D0-8BAA-C96D9C0895FA}">
      <dgm:prSet/>
      <dgm:spPr/>
      <dgm:t>
        <a:bodyPr/>
        <a:lstStyle/>
        <a:p>
          <a:r>
            <a:rPr lang="en-US"/>
            <a:t>• Manual searches are inefficient and often yield outdated/fraudulent results.</a:t>
          </a:r>
        </a:p>
      </dgm:t>
    </dgm:pt>
    <dgm:pt modelId="{F568826D-AA17-4EDD-A537-E086CBB1F92C}" type="parTrans" cxnId="{FCF84B5C-2622-42BF-9055-F6CC2F6F42E4}">
      <dgm:prSet/>
      <dgm:spPr/>
      <dgm:t>
        <a:bodyPr/>
        <a:lstStyle/>
        <a:p>
          <a:endParaRPr lang="en-US"/>
        </a:p>
      </dgm:t>
    </dgm:pt>
    <dgm:pt modelId="{606DB209-1A02-4CC5-8FD9-C1FED15A6DCA}" type="sibTrans" cxnId="{FCF84B5C-2622-42BF-9055-F6CC2F6F42E4}">
      <dgm:prSet/>
      <dgm:spPr/>
      <dgm:t>
        <a:bodyPr/>
        <a:lstStyle/>
        <a:p>
          <a:endParaRPr lang="en-US"/>
        </a:p>
      </dgm:t>
    </dgm:pt>
    <dgm:pt modelId="{38D6BF70-3682-41B2-8DAE-942A6765E917}">
      <dgm:prSet/>
      <dgm:spPr/>
      <dgm:t>
        <a:bodyPr/>
        <a:lstStyle/>
        <a:p>
          <a:r>
            <a:rPr lang="en-US"/>
            <a:t>• Workday-powered portals provide verified listings, making them ideal targets.</a:t>
          </a:r>
        </a:p>
      </dgm:t>
    </dgm:pt>
    <dgm:pt modelId="{F5DD5A95-7873-4C49-B9F1-3F534837517D}" type="parTrans" cxnId="{80F4846D-0859-4326-9E7A-573F09B1A063}">
      <dgm:prSet/>
      <dgm:spPr/>
      <dgm:t>
        <a:bodyPr/>
        <a:lstStyle/>
        <a:p>
          <a:endParaRPr lang="en-US"/>
        </a:p>
      </dgm:t>
    </dgm:pt>
    <dgm:pt modelId="{4FFE2C5A-CE1F-48FF-9081-F0BC8034B7A7}" type="sibTrans" cxnId="{80F4846D-0859-4326-9E7A-573F09B1A063}">
      <dgm:prSet/>
      <dgm:spPr/>
      <dgm:t>
        <a:bodyPr/>
        <a:lstStyle/>
        <a:p>
          <a:endParaRPr lang="en-US"/>
        </a:p>
      </dgm:t>
    </dgm:pt>
    <dgm:pt modelId="{882860CF-C43B-489A-AC56-C55EC32F9D5B}">
      <dgm:prSet/>
      <dgm:spPr/>
      <dgm:t>
        <a:bodyPr/>
        <a:lstStyle/>
        <a:p>
          <a:r>
            <a:rPr lang="en-US"/>
            <a:t>• Focus on a 'Canada-first' strategy to help local job seekers and recruiters.</a:t>
          </a:r>
        </a:p>
      </dgm:t>
    </dgm:pt>
    <dgm:pt modelId="{DD02FF95-5D6D-4052-8C59-232BE9C67FA6}" type="parTrans" cxnId="{703C0449-56B3-496C-98C0-50EEC52ACB5E}">
      <dgm:prSet/>
      <dgm:spPr/>
      <dgm:t>
        <a:bodyPr/>
        <a:lstStyle/>
        <a:p>
          <a:endParaRPr lang="en-US"/>
        </a:p>
      </dgm:t>
    </dgm:pt>
    <dgm:pt modelId="{1B7E5002-5042-4C85-ACC5-95E00D88DDDC}" type="sibTrans" cxnId="{703C0449-56B3-496C-98C0-50EEC52ACB5E}">
      <dgm:prSet/>
      <dgm:spPr/>
      <dgm:t>
        <a:bodyPr/>
        <a:lstStyle/>
        <a:p>
          <a:endParaRPr lang="en-US"/>
        </a:p>
      </dgm:t>
    </dgm:pt>
    <dgm:pt modelId="{E25C49E7-EA22-4C93-9B01-9A88F4480B04}" type="pres">
      <dgm:prSet presAssocID="{74490CB1-8395-43F8-B1F1-3C596F837CE3}" presName="root" presStyleCnt="0">
        <dgm:presLayoutVars>
          <dgm:dir/>
          <dgm:resizeHandles val="exact"/>
        </dgm:presLayoutVars>
      </dgm:prSet>
      <dgm:spPr/>
    </dgm:pt>
    <dgm:pt modelId="{5FEEF1D8-2903-41FE-9FA7-CEA6BE4849E3}" type="pres">
      <dgm:prSet presAssocID="{74490CB1-8395-43F8-B1F1-3C596F837CE3}" presName="container" presStyleCnt="0">
        <dgm:presLayoutVars>
          <dgm:dir/>
          <dgm:resizeHandles val="exact"/>
        </dgm:presLayoutVars>
      </dgm:prSet>
      <dgm:spPr/>
    </dgm:pt>
    <dgm:pt modelId="{9A9583F0-0EAB-43B4-A9B9-25F9265374D7}" type="pres">
      <dgm:prSet presAssocID="{08225B66-AA57-445F-A363-4A3346E19EA9}" presName="compNode" presStyleCnt="0"/>
      <dgm:spPr/>
    </dgm:pt>
    <dgm:pt modelId="{9DD89081-0DF6-4FF4-9D88-F27B54EA0782}" type="pres">
      <dgm:prSet presAssocID="{08225B66-AA57-445F-A363-4A3346E19EA9}" presName="iconBgRect" presStyleLbl="bgShp" presStyleIdx="0" presStyleCnt="4"/>
      <dgm:spPr/>
    </dgm:pt>
    <dgm:pt modelId="{BBF7F0AD-4074-4226-82C7-9A062523653B}" type="pres">
      <dgm:prSet presAssocID="{08225B66-AA57-445F-A363-4A3346E19E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910FDE3-357A-4541-BE7E-A6CF9FC12321}" type="pres">
      <dgm:prSet presAssocID="{08225B66-AA57-445F-A363-4A3346E19EA9}" presName="spaceRect" presStyleCnt="0"/>
      <dgm:spPr/>
    </dgm:pt>
    <dgm:pt modelId="{A3542E5D-FE62-418C-AB34-E48CCE48423C}" type="pres">
      <dgm:prSet presAssocID="{08225B66-AA57-445F-A363-4A3346E19EA9}" presName="textRect" presStyleLbl="revTx" presStyleIdx="0" presStyleCnt="4">
        <dgm:presLayoutVars>
          <dgm:chMax val="1"/>
          <dgm:chPref val="1"/>
        </dgm:presLayoutVars>
      </dgm:prSet>
      <dgm:spPr/>
    </dgm:pt>
    <dgm:pt modelId="{1B44B94B-1087-44EF-91F0-1F2F6BDFFA3E}" type="pres">
      <dgm:prSet presAssocID="{9FFF2DCB-5B2E-4CF9-A723-F4369A3D2F51}" presName="sibTrans" presStyleLbl="sibTrans2D1" presStyleIdx="0" presStyleCnt="0"/>
      <dgm:spPr/>
    </dgm:pt>
    <dgm:pt modelId="{4BD04E03-6833-4BF7-94C6-F8922BBF8CE1}" type="pres">
      <dgm:prSet presAssocID="{D892058F-741B-42D0-8BAA-C96D9C0895FA}" presName="compNode" presStyleCnt="0"/>
      <dgm:spPr/>
    </dgm:pt>
    <dgm:pt modelId="{CCD794FB-2317-4823-99B3-C12A7D2F4D98}" type="pres">
      <dgm:prSet presAssocID="{D892058F-741B-42D0-8BAA-C96D9C0895FA}" presName="iconBgRect" presStyleLbl="bgShp" presStyleIdx="1" presStyleCnt="4"/>
      <dgm:spPr/>
    </dgm:pt>
    <dgm:pt modelId="{96682D15-A93E-4B0F-9976-F0981A87D5EF}" type="pres">
      <dgm:prSet presAssocID="{D892058F-741B-42D0-8BAA-C96D9C0895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80A9457A-D23E-41D1-A5DF-2C1A2961B5A5}" type="pres">
      <dgm:prSet presAssocID="{D892058F-741B-42D0-8BAA-C96D9C0895FA}" presName="spaceRect" presStyleCnt="0"/>
      <dgm:spPr/>
    </dgm:pt>
    <dgm:pt modelId="{47B106C0-84D8-4D9A-9DA4-1FA1CF637B28}" type="pres">
      <dgm:prSet presAssocID="{D892058F-741B-42D0-8BAA-C96D9C0895FA}" presName="textRect" presStyleLbl="revTx" presStyleIdx="1" presStyleCnt="4">
        <dgm:presLayoutVars>
          <dgm:chMax val="1"/>
          <dgm:chPref val="1"/>
        </dgm:presLayoutVars>
      </dgm:prSet>
      <dgm:spPr/>
    </dgm:pt>
    <dgm:pt modelId="{13C7EC9B-3D9C-404B-8054-624AA9ED2214}" type="pres">
      <dgm:prSet presAssocID="{606DB209-1A02-4CC5-8FD9-C1FED15A6DCA}" presName="sibTrans" presStyleLbl="sibTrans2D1" presStyleIdx="0" presStyleCnt="0"/>
      <dgm:spPr/>
    </dgm:pt>
    <dgm:pt modelId="{13C338A3-9A6F-4109-9D01-68FDAE6432E6}" type="pres">
      <dgm:prSet presAssocID="{38D6BF70-3682-41B2-8DAE-942A6765E917}" presName="compNode" presStyleCnt="0"/>
      <dgm:spPr/>
    </dgm:pt>
    <dgm:pt modelId="{E35782B2-5CB2-4C1C-9544-97F247F3603D}" type="pres">
      <dgm:prSet presAssocID="{38D6BF70-3682-41B2-8DAE-942A6765E917}" presName="iconBgRect" presStyleLbl="bgShp" presStyleIdx="2" presStyleCnt="4"/>
      <dgm:spPr/>
    </dgm:pt>
    <dgm:pt modelId="{CB70A5E0-65B3-47FB-96DA-27070BBB87D4}" type="pres">
      <dgm:prSet presAssocID="{38D6BF70-3682-41B2-8DAE-942A6765E9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8ED3DBEB-294D-4C22-B53D-C8E9FB9D2A43}" type="pres">
      <dgm:prSet presAssocID="{38D6BF70-3682-41B2-8DAE-942A6765E917}" presName="spaceRect" presStyleCnt="0"/>
      <dgm:spPr/>
    </dgm:pt>
    <dgm:pt modelId="{F4DCF24A-FD3A-43F4-B18E-3D02CD4ED270}" type="pres">
      <dgm:prSet presAssocID="{38D6BF70-3682-41B2-8DAE-942A6765E917}" presName="textRect" presStyleLbl="revTx" presStyleIdx="2" presStyleCnt="4">
        <dgm:presLayoutVars>
          <dgm:chMax val="1"/>
          <dgm:chPref val="1"/>
        </dgm:presLayoutVars>
      </dgm:prSet>
      <dgm:spPr/>
    </dgm:pt>
    <dgm:pt modelId="{54829167-9BFF-4582-A071-E98DBA24A45D}" type="pres">
      <dgm:prSet presAssocID="{4FFE2C5A-CE1F-48FF-9081-F0BC8034B7A7}" presName="sibTrans" presStyleLbl="sibTrans2D1" presStyleIdx="0" presStyleCnt="0"/>
      <dgm:spPr/>
    </dgm:pt>
    <dgm:pt modelId="{E60F27E3-D556-4652-A1F2-8EC0F36F4449}" type="pres">
      <dgm:prSet presAssocID="{882860CF-C43B-489A-AC56-C55EC32F9D5B}" presName="compNode" presStyleCnt="0"/>
      <dgm:spPr/>
    </dgm:pt>
    <dgm:pt modelId="{598EAC13-3661-4921-811E-58917DED00C5}" type="pres">
      <dgm:prSet presAssocID="{882860CF-C43B-489A-AC56-C55EC32F9D5B}" presName="iconBgRect" presStyleLbl="bgShp" presStyleIdx="3" presStyleCnt="4"/>
      <dgm:spPr/>
    </dgm:pt>
    <dgm:pt modelId="{D902DA8D-2DFF-4E1F-BE71-4D511C247722}" type="pres">
      <dgm:prSet presAssocID="{882860CF-C43B-489A-AC56-C55EC32F9D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A1329DC-964D-4E95-A28F-93848705721A}" type="pres">
      <dgm:prSet presAssocID="{882860CF-C43B-489A-AC56-C55EC32F9D5B}" presName="spaceRect" presStyleCnt="0"/>
      <dgm:spPr/>
    </dgm:pt>
    <dgm:pt modelId="{4EF5A077-CB4D-4FD3-99D8-1C4558783068}" type="pres">
      <dgm:prSet presAssocID="{882860CF-C43B-489A-AC56-C55EC32F9D5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7B1005-64F5-4216-AC5D-960D92A02A0B}" type="presOf" srcId="{08225B66-AA57-445F-A363-4A3346E19EA9}" destId="{A3542E5D-FE62-418C-AB34-E48CCE48423C}" srcOrd="0" destOrd="0" presId="urn:microsoft.com/office/officeart/2018/2/layout/IconCircleList"/>
    <dgm:cxn modelId="{8DF7C80D-86D4-411F-BDAF-B047F783AC65}" type="presOf" srcId="{4FFE2C5A-CE1F-48FF-9081-F0BC8034B7A7}" destId="{54829167-9BFF-4582-A071-E98DBA24A45D}" srcOrd="0" destOrd="0" presId="urn:microsoft.com/office/officeart/2018/2/layout/IconCircleList"/>
    <dgm:cxn modelId="{BAC56E2A-6082-4A9A-BFC2-B998DD38A50C}" type="presOf" srcId="{882860CF-C43B-489A-AC56-C55EC32F9D5B}" destId="{4EF5A077-CB4D-4FD3-99D8-1C4558783068}" srcOrd="0" destOrd="0" presId="urn:microsoft.com/office/officeart/2018/2/layout/IconCircleList"/>
    <dgm:cxn modelId="{FCF84B5C-2622-42BF-9055-F6CC2F6F42E4}" srcId="{74490CB1-8395-43F8-B1F1-3C596F837CE3}" destId="{D892058F-741B-42D0-8BAA-C96D9C0895FA}" srcOrd="1" destOrd="0" parTransId="{F568826D-AA17-4EDD-A537-E086CBB1F92C}" sibTransId="{606DB209-1A02-4CC5-8FD9-C1FED15A6DCA}"/>
    <dgm:cxn modelId="{FA1DA562-A0B8-4D9C-84A6-CEA446D73201}" srcId="{74490CB1-8395-43F8-B1F1-3C596F837CE3}" destId="{08225B66-AA57-445F-A363-4A3346E19EA9}" srcOrd="0" destOrd="0" parTransId="{66589E0F-6720-4F27-98C1-2A812FEC2A1E}" sibTransId="{9FFF2DCB-5B2E-4CF9-A723-F4369A3D2F51}"/>
    <dgm:cxn modelId="{703C0449-56B3-496C-98C0-50EEC52ACB5E}" srcId="{74490CB1-8395-43F8-B1F1-3C596F837CE3}" destId="{882860CF-C43B-489A-AC56-C55EC32F9D5B}" srcOrd="3" destOrd="0" parTransId="{DD02FF95-5D6D-4052-8C59-232BE9C67FA6}" sibTransId="{1B7E5002-5042-4C85-ACC5-95E00D88DDDC}"/>
    <dgm:cxn modelId="{C845A46A-9B0C-482C-8A0C-4C7196ADC1FB}" type="presOf" srcId="{606DB209-1A02-4CC5-8FD9-C1FED15A6DCA}" destId="{13C7EC9B-3D9C-404B-8054-624AA9ED2214}" srcOrd="0" destOrd="0" presId="urn:microsoft.com/office/officeart/2018/2/layout/IconCircleList"/>
    <dgm:cxn modelId="{80F4846D-0859-4326-9E7A-573F09B1A063}" srcId="{74490CB1-8395-43F8-B1F1-3C596F837CE3}" destId="{38D6BF70-3682-41B2-8DAE-942A6765E917}" srcOrd="2" destOrd="0" parTransId="{F5DD5A95-7873-4C49-B9F1-3F534837517D}" sibTransId="{4FFE2C5A-CE1F-48FF-9081-F0BC8034B7A7}"/>
    <dgm:cxn modelId="{D9583276-0005-44B0-968F-319CD7200FBA}" type="presOf" srcId="{74490CB1-8395-43F8-B1F1-3C596F837CE3}" destId="{E25C49E7-EA22-4C93-9B01-9A88F4480B04}" srcOrd="0" destOrd="0" presId="urn:microsoft.com/office/officeart/2018/2/layout/IconCircleList"/>
    <dgm:cxn modelId="{1A918086-0332-4EE6-BCEB-9804E7FC2D91}" type="presOf" srcId="{9FFF2DCB-5B2E-4CF9-A723-F4369A3D2F51}" destId="{1B44B94B-1087-44EF-91F0-1F2F6BDFFA3E}" srcOrd="0" destOrd="0" presId="urn:microsoft.com/office/officeart/2018/2/layout/IconCircleList"/>
    <dgm:cxn modelId="{0356FD91-66CC-451A-B31F-703D6BCB343C}" type="presOf" srcId="{38D6BF70-3682-41B2-8DAE-942A6765E917}" destId="{F4DCF24A-FD3A-43F4-B18E-3D02CD4ED270}" srcOrd="0" destOrd="0" presId="urn:microsoft.com/office/officeart/2018/2/layout/IconCircleList"/>
    <dgm:cxn modelId="{C64603DE-B02F-481A-916D-12E06C693C88}" type="presOf" srcId="{D892058F-741B-42D0-8BAA-C96D9C0895FA}" destId="{47B106C0-84D8-4D9A-9DA4-1FA1CF637B28}" srcOrd="0" destOrd="0" presId="urn:microsoft.com/office/officeart/2018/2/layout/IconCircleList"/>
    <dgm:cxn modelId="{C774B962-E719-49BF-B33D-245D7553E6C1}" type="presParOf" srcId="{E25C49E7-EA22-4C93-9B01-9A88F4480B04}" destId="{5FEEF1D8-2903-41FE-9FA7-CEA6BE4849E3}" srcOrd="0" destOrd="0" presId="urn:microsoft.com/office/officeart/2018/2/layout/IconCircleList"/>
    <dgm:cxn modelId="{C7567EF4-DD9A-46FB-A84B-2505DF2680DD}" type="presParOf" srcId="{5FEEF1D8-2903-41FE-9FA7-CEA6BE4849E3}" destId="{9A9583F0-0EAB-43B4-A9B9-25F9265374D7}" srcOrd="0" destOrd="0" presId="urn:microsoft.com/office/officeart/2018/2/layout/IconCircleList"/>
    <dgm:cxn modelId="{9591A93D-0F2D-40BE-B4C4-D6A729010716}" type="presParOf" srcId="{9A9583F0-0EAB-43B4-A9B9-25F9265374D7}" destId="{9DD89081-0DF6-4FF4-9D88-F27B54EA0782}" srcOrd="0" destOrd="0" presId="urn:microsoft.com/office/officeart/2018/2/layout/IconCircleList"/>
    <dgm:cxn modelId="{D794979C-B90F-490B-A7F1-208822D05970}" type="presParOf" srcId="{9A9583F0-0EAB-43B4-A9B9-25F9265374D7}" destId="{BBF7F0AD-4074-4226-82C7-9A062523653B}" srcOrd="1" destOrd="0" presId="urn:microsoft.com/office/officeart/2018/2/layout/IconCircleList"/>
    <dgm:cxn modelId="{9EC4064D-1A60-48D0-8483-984D62E41E43}" type="presParOf" srcId="{9A9583F0-0EAB-43B4-A9B9-25F9265374D7}" destId="{B910FDE3-357A-4541-BE7E-A6CF9FC12321}" srcOrd="2" destOrd="0" presId="urn:microsoft.com/office/officeart/2018/2/layout/IconCircleList"/>
    <dgm:cxn modelId="{DBB23B16-6805-4288-8141-E10EDD68C975}" type="presParOf" srcId="{9A9583F0-0EAB-43B4-A9B9-25F9265374D7}" destId="{A3542E5D-FE62-418C-AB34-E48CCE48423C}" srcOrd="3" destOrd="0" presId="urn:microsoft.com/office/officeart/2018/2/layout/IconCircleList"/>
    <dgm:cxn modelId="{8EEF1949-2756-447E-ABD7-8D791BD3ADB7}" type="presParOf" srcId="{5FEEF1D8-2903-41FE-9FA7-CEA6BE4849E3}" destId="{1B44B94B-1087-44EF-91F0-1F2F6BDFFA3E}" srcOrd="1" destOrd="0" presId="urn:microsoft.com/office/officeart/2018/2/layout/IconCircleList"/>
    <dgm:cxn modelId="{65B8B1AA-8A45-4421-8610-95BD8B95BA0E}" type="presParOf" srcId="{5FEEF1D8-2903-41FE-9FA7-CEA6BE4849E3}" destId="{4BD04E03-6833-4BF7-94C6-F8922BBF8CE1}" srcOrd="2" destOrd="0" presId="urn:microsoft.com/office/officeart/2018/2/layout/IconCircleList"/>
    <dgm:cxn modelId="{A9435647-716C-45AA-B848-C8850E7D6D44}" type="presParOf" srcId="{4BD04E03-6833-4BF7-94C6-F8922BBF8CE1}" destId="{CCD794FB-2317-4823-99B3-C12A7D2F4D98}" srcOrd="0" destOrd="0" presId="urn:microsoft.com/office/officeart/2018/2/layout/IconCircleList"/>
    <dgm:cxn modelId="{4AE97D01-8176-4941-8F6E-DBE1D8A12A01}" type="presParOf" srcId="{4BD04E03-6833-4BF7-94C6-F8922BBF8CE1}" destId="{96682D15-A93E-4B0F-9976-F0981A87D5EF}" srcOrd="1" destOrd="0" presId="urn:microsoft.com/office/officeart/2018/2/layout/IconCircleList"/>
    <dgm:cxn modelId="{78285137-3468-4262-BF28-4C2536DC26BF}" type="presParOf" srcId="{4BD04E03-6833-4BF7-94C6-F8922BBF8CE1}" destId="{80A9457A-D23E-41D1-A5DF-2C1A2961B5A5}" srcOrd="2" destOrd="0" presId="urn:microsoft.com/office/officeart/2018/2/layout/IconCircleList"/>
    <dgm:cxn modelId="{A89310B4-FAD4-469B-B3F2-F69968D3E13D}" type="presParOf" srcId="{4BD04E03-6833-4BF7-94C6-F8922BBF8CE1}" destId="{47B106C0-84D8-4D9A-9DA4-1FA1CF637B28}" srcOrd="3" destOrd="0" presId="urn:microsoft.com/office/officeart/2018/2/layout/IconCircleList"/>
    <dgm:cxn modelId="{65ED90CC-CE02-4333-A55A-31F1A017751D}" type="presParOf" srcId="{5FEEF1D8-2903-41FE-9FA7-CEA6BE4849E3}" destId="{13C7EC9B-3D9C-404B-8054-624AA9ED2214}" srcOrd="3" destOrd="0" presId="urn:microsoft.com/office/officeart/2018/2/layout/IconCircleList"/>
    <dgm:cxn modelId="{65F01A42-5F28-46A5-8987-09C210420383}" type="presParOf" srcId="{5FEEF1D8-2903-41FE-9FA7-CEA6BE4849E3}" destId="{13C338A3-9A6F-4109-9D01-68FDAE6432E6}" srcOrd="4" destOrd="0" presId="urn:microsoft.com/office/officeart/2018/2/layout/IconCircleList"/>
    <dgm:cxn modelId="{1FC27205-4D4B-4008-9AC1-478A6DBB7296}" type="presParOf" srcId="{13C338A3-9A6F-4109-9D01-68FDAE6432E6}" destId="{E35782B2-5CB2-4C1C-9544-97F247F3603D}" srcOrd="0" destOrd="0" presId="urn:microsoft.com/office/officeart/2018/2/layout/IconCircleList"/>
    <dgm:cxn modelId="{A37CBB11-4E41-4CC6-9F9D-21539A2CA9C2}" type="presParOf" srcId="{13C338A3-9A6F-4109-9D01-68FDAE6432E6}" destId="{CB70A5E0-65B3-47FB-96DA-27070BBB87D4}" srcOrd="1" destOrd="0" presId="urn:microsoft.com/office/officeart/2018/2/layout/IconCircleList"/>
    <dgm:cxn modelId="{52529C59-8CC4-4568-9800-1D30BC739061}" type="presParOf" srcId="{13C338A3-9A6F-4109-9D01-68FDAE6432E6}" destId="{8ED3DBEB-294D-4C22-B53D-C8E9FB9D2A43}" srcOrd="2" destOrd="0" presId="urn:microsoft.com/office/officeart/2018/2/layout/IconCircleList"/>
    <dgm:cxn modelId="{AC5F047F-2390-4A05-AB48-DE5DB6F1913B}" type="presParOf" srcId="{13C338A3-9A6F-4109-9D01-68FDAE6432E6}" destId="{F4DCF24A-FD3A-43F4-B18E-3D02CD4ED270}" srcOrd="3" destOrd="0" presId="urn:microsoft.com/office/officeart/2018/2/layout/IconCircleList"/>
    <dgm:cxn modelId="{773FD472-813E-4D5D-A441-555B5D799AF1}" type="presParOf" srcId="{5FEEF1D8-2903-41FE-9FA7-CEA6BE4849E3}" destId="{54829167-9BFF-4582-A071-E98DBA24A45D}" srcOrd="5" destOrd="0" presId="urn:microsoft.com/office/officeart/2018/2/layout/IconCircleList"/>
    <dgm:cxn modelId="{F75C0176-0A66-478E-BA0C-FE01721402FF}" type="presParOf" srcId="{5FEEF1D8-2903-41FE-9FA7-CEA6BE4849E3}" destId="{E60F27E3-D556-4652-A1F2-8EC0F36F4449}" srcOrd="6" destOrd="0" presId="urn:microsoft.com/office/officeart/2018/2/layout/IconCircleList"/>
    <dgm:cxn modelId="{084CA637-8B56-4DA3-91C0-E584EAC999DB}" type="presParOf" srcId="{E60F27E3-D556-4652-A1F2-8EC0F36F4449}" destId="{598EAC13-3661-4921-811E-58917DED00C5}" srcOrd="0" destOrd="0" presId="urn:microsoft.com/office/officeart/2018/2/layout/IconCircleList"/>
    <dgm:cxn modelId="{2B47776D-B8D6-4E45-8FD0-02969D76ECDA}" type="presParOf" srcId="{E60F27E3-D556-4652-A1F2-8EC0F36F4449}" destId="{D902DA8D-2DFF-4E1F-BE71-4D511C247722}" srcOrd="1" destOrd="0" presId="urn:microsoft.com/office/officeart/2018/2/layout/IconCircleList"/>
    <dgm:cxn modelId="{6228EE98-98E8-46FB-882E-6689AE8C2CA2}" type="presParOf" srcId="{E60F27E3-D556-4652-A1F2-8EC0F36F4449}" destId="{9A1329DC-964D-4E95-A28F-93848705721A}" srcOrd="2" destOrd="0" presId="urn:microsoft.com/office/officeart/2018/2/layout/IconCircleList"/>
    <dgm:cxn modelId="{793FAA25-A3D8-47F8-A4A6-860AFC782306}" type="presParOf" srcId="{E60F27E3-D556-4652-A1F2-8EC0F36F4449}" destId="{4EF5A077-CB4D-4FD3-99D8-1C45587830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79543-1DB1-4940-BF2E-33560CD92010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D544CF-482F-46F7-8FFF-E2CE26C98E11}">
      <dgm:prSet/>
      <dgm:spPr/>
      <dgm:t>
        <a:bodyPr/>
        <a:lstStyle/>
        <a:p>
          <a:r>
            <a:rPr lang="en-US"/>
            <a:t>• Automated web scraping using Scrapy, Selenium, &amp; BeautifulSoup</a:t>
          </a:r>
        </a:p>
      </dgm:t>
    </dgm:pt>
    <dgm:pt modelId="{175B5B96-56E4-4F42-8FCB-B5096506D3C4}" type="parTrans" cxnId="{828EDFF1-B119-4A23-A4A9-2B7517713BF4}">
      <dgm:prSet/>
      <dgm:spPr/>
      <dgm:t>
        <a:bodyPr/>
        <a:lstStyle/>
        <a:p>
          <a:endParaRPr lang="en-US"/>
        </a:p>
      </dgm:t>
    </dgm:pt>
    <dgm:pt modelId="{15F64345-6C4B-43AC-8118-FA94B704F9C5}" type="sibTrans" cxnId="{828EDFF1-B119-4A23-A4A9-2B7517713BF4}">
      <dgm:prSet/>
      <dgm:spPr/>
      <dgm:t>
        <a:bodyPr/>
        <a:lstStyle/>
        <a:p>
          <a:endParaRPr lang="en-US"/>
        </a:p>
      </dgm:t>
    </dgm:pt>
    <dgm:pt modelId="{06293FE2-796E-4B7D-B074-9A0B174DFAF5}">
      <dgm:prSet/>
      <dgm:spPr/>
      <dgm:t>
        <a:bodyPr/>
        <a:lstStyle/>
        <a:p>
          <a:r>
            <a:rPr lang="en-US"/>
            <a:t>• Data cleaning and preprocessing with NLP (BeautifulSoup, NLTK, spaCy)</a:t>
          </a:r>
        </a:p>
      </dgm:t>
    </dgm:pt>
    <dgm:pt modelId="{15835ABB-38DE-4E43-9498-BBC3566AA4F7}" type="parTrans" cxnId="{59D26C0E-BC44-46CB-88D9-000B243F690E}">
      <dgm:prSet/>
      <dgm:spPr/>
      <dgm:t>
        <a:bodyPr/>
        <a:lstStyle/>
        <a:p>
          <a:endParaRPr lang="en-US"/>
        </a:p>
      </dgm:t>
    </dgm:pt>
    <dgm:pt modelId="{C2C0B439-0B08-4199-A9DC-9E9D6E60D6AA}" type="sibTrans" cxnId="{59D26C0E-BC44-46CB-88D9-000B243F690E}">
      <dgm:prSet/>
      <dgm:spPr/>
      <dgm:t>
        <a:bodyPr/>
        <a:lstStyle/>
        <a:p>
          <a:endParaRPr lang="en-US"/>
        </a:p>
      </dgm:t>
    </dgm:pt>
    <dgm:pt modelId="{F7C6E7FC-BA35-4E10-956F-FD29F67B2BBA}">
      <dgm:prSet/>
      <dgm:spPr/>
      <dgm:t>
        <a:bodyPr/>
        <a:lstStyle/>
        <a:p>
          <a:r>
            <a:rPr lang="en-US"/>
            <a:t>• Extraction of skills and experience using NER and LLM-based methods</a:t>
          </a:r>
        </a:p>
      </dgm:t>
    </dgm:pt>
    <dgm:pt modelId="{DF654537-9DF0-488C-8B82-402EDC463908}" type="parTrans" cxnId="{8007ECD4-C38C-4688-87A4-A9E38A6598EC}">
      <dgm:prSet/>
      <dgm:spPr/>
      <dgm:t>
        <a:bodyPr/>
        <a:lstStyle/>
        <a:p>
          <a:endParaRPr lang="en-US"/>
        </a:p>
      </dgm:t>
    </dgm:pt>
    <dgm:pt modelId="{DA8394B5-9EEC-4B88-AAE0-7A692ADF7F64}" type="sibTrans" cxnId="{8007ECD4-C38C-4688-87A4-A9E38A6598EC}">
      <dgm:prSet/>
      <dgm:spPr/>
      <dgm:t>
        <a:bodyPr/>
        <a:lstStyle/>
        <a:p>
          <a:endParaRPr lang="en-US"/>
        </a:p>
      </dgm:t>
    </dgm:pt>
    <dgm:pt modelId="{E270CCED-6FAE-4945-884F-8F9A5C0E81EE}">
      <dgm:prSet/>
      <dgm:spPr/>
      <dgm:t>
        <a:bodyPr/>
        <a:lstStyle/>
        <a:p>
          <a:r>
            <a:rPr lang="en-US"/>
            <a:t>• Semantic search using BERT embeddings and FAISS for rapid retrieval</a:t>
          </a:r>
        </a:p>
      </dgm:t>
    </dgm:pt>
    <dgm:pt modelId="{B125E730-9426-4B10-B78C-E280F6227DDB}" type="parTrans" cxnId="{42DA394E-B503-4BAC-BF81-6F971D8C280D}">
      <dgm:prSet/>
      <dgm:spPr/>
      <dgm:t>
        <a:bodyPr/>
        <a:lstStyle/>
        <a:p>
          <a:endParaRPr lang="en-US"/>
        </a:p>
      </dgm:t>
    </dgm:pt>
    <dgm:pt modelId="{5E2019A3-5B5C-44E3-A01D-345670505FA5}" type="sibTrans" cxnId="{42DA394E-B503-4BAC-BF81-6F971D8C280D}">
      <dgm:prSet/>
      <dgm:spPr/>
      <dgm:t>
        <a:bodyPr/>
        <a:lstStyle/>
        <a:p>
          <a:endParaRPr lang="en-US"/>
        </a:p>
      </dgm:t>
    </dgm:pt>
    <dgm:pt modelId="{67204F6B-1B1A-4663-830C-63CF81D417F7}">
      <dgm:prSet/>
      <dgm:spPr/>
      <dgm:t>
        <a:bodyPr/>
        <a:lstStyle/>
        <a:p>
          <a:r>
            <a:rPr lang="en-US"/>
            <a:t>• Backend API (Django REST Framework) paired with a React front end</a:t>
          </a:r>
        </a:p>
      </dgm:t>
    </dgm:pt>
    <dgm:pt modelId="{15EB0C32-DDE6-473D-B9F4-54E5A586D231}" type="parTrans" cxnId="{302B6AC2-B072-430B-BFC4-514CBEDD275F}">
      <dgm:prSet/>
      <dgm:spPr/>
      <dgm:t>
        <a:bodyPr/>
        <a:lstStyle/>
        <a:p>
          <a:endParaRPr lang="en-US"/>
        </a:p>
      </dgm:t>
    </dgm:pt>
    <dgm:pt modelId="{0B4C07B5-7B2C-4520-85EE-93625801CEA5}" type="sibTrans" cxnId="{302B6AC2-B072-430B-BFC4-514CBEDD275F}">
      <dgm:prSet/>
      <dgm:spPr/>
      <dgm:t>
        <a:bodyPr/>
        <a:lstStyle/>
        <a:p>
          <a:endParaRPr lang="en-US"/>
        </a:p>
      </dgm:t>
    </dgm:pt>
    <dgm:pt modelId="{20F9F5B7-8F43-4710-B13B-B7BA2072ED1C}" type="pres">
      <dgm:prSet presAssocID="{7A479543-1DB1-4940-BF2E-33560CD92010}" presName="compositeShape" presStyleCnt="0">
        <dgm:presLayoutVars>
          <dgm:chMax val="7"/>
          <dgm:dir/>
          <dgm:resizeHandles val="exact"/>
        </dgm:presLayoutVars>
      </dgm:prSet>
      <dgm:spPr/>
    </dgm:pt>
    <dgm:pt modelId="{B6BA8AFD-93A0-4F0C-A1E1-D860EE51CCAD}" type="pres">
      <dgm:prSet presAssocID="{7A479543-1DB1-4940-BF2E-33560CD92010}" presName="wedge1" presStyleLbl="node1" presStyleIdx="0" presStyleCnt="5"/>
      <dgm:spPr/>
    </dgm:pt>
    <dgm:pt modelId="{1456EA96-4719-4D35-93D7-4786B6CA8646}" type="pres">
      <dgm:prSet presAssocID="{7A479543-1DB1-4940-BF2E-33560CD92010}" presName="dummy1a" presStyleCnt="0"/>
      <dgm:spPr/>
    </dgm:pt>
    <dgm:pt modelId="{34E529B7-8295-4E60-BEA5-4E829F1BFCAC}" type="pres">
      <dgm:prSet presAssocID="{7A479543-1DB1-4940-BF2E-33560CD92010}" presName="dummy1b" presStyleCnt="0"/>
      <dgm:spPr/>
    </dgm:pt>
    <dgm:pt modelId="{238EF9E8-C5EA-4F0F-8F36-3AD9B6795064}" type="pres">
      <dgm:prSet presAssocID="{7A479543-1DB1-4940-BF2E-33560CD9201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D140AA3-2678-4E11-BD37-1FC2AFF149AD}" type="pres">
      <dgm:prSet presAssocID="{7A479543-1DB1-4940-BF2E-33560CD92010}" presName="wedge2" presStyleLbl="node1" presStyleIdx="1" presStyleCnt="5"/>
      <dgm:spPr/>
    </dgm:pt>
    <dgm:pt modelId="{99B2EFA9-7A2D-4E55-A506-2CD71CEDF501}" type="pres">
      <dgm:prSet presAssocID="{7A479543-1DB1-4940-BF2E-33560CD92010}" presName="dummy2a" presStyleCnt="0"/>
      <dgm:spPr/>
    </dgm:pt>
    <dgm:pt modelId="{BDF7E124-0F34-4206-91CE-C7046581B50B}" type="pres">
      <dgm:prSet presAssocID="{7A479543-1DB1-4940-BF2E-33560CD92010}" presName="dummy2b" presStyleCnt="0"/>
      <dgm:spPr/>
    </dgm:pt>
    <dgm:pt modelId="{C6557384-A223-4606-ACBB-24AFAB151F13}" type="pres">
      <dgm:prSet presAssocID="{7A479543-1DB1-4940-BF2E-33560CD9201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F9EDBDD-DB2D-4AD5-BCD0-07CFE2B222BF}" type="pres">
      <dgm:prSet presAssocID="{7A479543-1DB1-4940-BF2E-33560CD92010}" presName="wedge3" presStyleLbl="node1" presStyleIdx="2" presStyleCnt="5"/>
      <dgm:spPr/>
    </dgm:pt>
    <dgm:pt modelId="{23002EDB-687B-4026-9F92-B7E3D0E2E5CF}" type="pres">
      <dgm:prSet presAssocID="{7A479543-1DB1-4940-BF2E-33560CD92010}" presName="dummy3a" presStyleCnt="0"/>
      <dgm:spPr/>
    </dgm:pt>
    <dgm:pt modelId="{74A176D9-C406-4740-B586-4BFCE035C8D0}" type="pres">
      <dgm:prSet presAssocID="{7A479543-1DB1-4940-BF2E-33560CD92010}" presName="dummy3b" presStyleCnt="0"/>
      <dgm:spPr/>
    </dgm:pt>
    <dgm:pt modelId="{85258FD1-3448-48EE-9B4B-3044E91478B5}" type="pres">
      <dgm:prSet presAssocID="{7A479543-1DB1-4940-BF2E-33560CD9201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398D830-6B97-44F2-B691-78C5FCA35C9B}" type="pres">
      <dgm:prSet presAssocID="{7A479543-1DB1-4940-BF2E-33560CD92010}" presName="wedge4" presStyleLbl="node1" presStyleIdx="3" presStyleCnt="5"/>
      <dgm:spPr/>
    </dgm:pt>
    <dgm:pt modelId="{AEE08CCB-6779-4614-9FBF-DF86164654DD}" type="pres">
      <dgm:prSet presAssocID="{7A479543-1DB1-4940-BF2E-33560CD92010}" presName="dummy4a" presStyleCnt="0"/>
      <dgm:spPr/>
    </dgm:pt>
    <dgm:pt modelId="{C189308E-A617-46D2-933C-B09CE061E4EE}" type="pres">
      <dgm:prSet presAssocID="{7A479543-1DB1-4940-BF2E-33560CD92010}" presName="dummy4b" presStyleCnt="0"/>
      <dgm:spPr/>
    </dgm:pt>
    <dgm:pt modelId="{957177E6-23F9-41DF-8E67-1B34FDF22104}" type="pres">
      <dgm:prSet presAssocID="{7A479543-1DB1-4940-BF2E-33560CD9201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C5D3FEC-9A91-4689-A598-DF82C421B917}" type="pres">
      <dgm:prSet presAssocID="{7A479543-1DB1-4940-BF2E-33560CD92010}" presName="wedge5" presStyleLbl="node1" presStyleIdx="4" presStyleCnt="5"/>
      <dgm:spPr/>
    </dgm:pt>
    <dgm:pt modelId="{BA77EF02-000A-4411-A3C7-3303B01B372C}" type="pres">
      <dgm:prSet presAssocID="{7A479543-1DB1-4940-BF2E-33560CD92010}" presName="dummy5a" presStyleCnt="0"/>
      <dgm:spPr/>
    </dgm:pt>
    <dgm:pt modelId="{6224FA52-4C62-41AF-827C-C4A6FCAA72C9}" type="pres">
      <dgm:prSet presAssocID="{7A479543-1DB1-4940-BF2E-33560CD92010}" presName="dummy5b" presStyleCnt="0"/>
      <dgm:spPr/>
    </dgm:pt>
    <dgm:pt modelId="{9CB2A633-76BB-4139-B676-D3BCD3E5FDC4}" type="pres">
      <dgm:prSet presAssocID="{7A479543-1DB1-4940-BF2E-33560CD9201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89C1FC03-ADEE-4222-92F0-5064BADA2837}" type="pres">
      <dgm:prSet presAssocID="{15F64345-6C4B-43AC-8118-FA94B704F9C5}" presName="arrowWedge1" presStyleLbl="fgSibTrans2D1" presStyleIdx="0" presStyleCnt="5"/>
      <dgm:spPr/>
    </dgm:pt>
    <dgm:pt modelId="{93A4647B-60B1-4CDA-88C1-59E84F0E15AB}" type="pres">
      <dgm:prSet presAssocID="{C2C0B439-0B08-4199-A9DC-9E9D6E60D6AA}" presName="arrowWedge2" presStyleLbl="fgSibTrans2D1" presStyleIdx="1" presStyleCnt="5"/>
      <dgm:spPr/>
    </dgm:pt>
    <dgm:pt modelId="{BA218FF8-1DFA-429B-973C-02D280BFC381}" type="pres">
      <dgm:prSet presAssocID="{DA8394B5-9EEC-4B88-AAE0-7A692ADF7F64}" presName="arrowWedge3" presStyleLbl="fgSibTrans2D1" presStyleIdx="2" presStyleCnt="5"/>
      <dgm:spPr/>
    </dgm:pt>
    <dgm:pt modelId="{D127B548-9C6E-4C7D-8AFA-8A6FB6AA8AF7}" type="pres">
      <dgm:prSet presAssocID="{5E2019A3-5B5C-44E3-A01D-345670505FA5}" presName="arrowWedge4" presStyleLbl="fgSibTrans2D1" presStyleIdx="3" presStyleCnt="5"/>
      <dgm:spPr/>
    </dgm:pt>
    <dgm:pt modelId="{EE16F4FC-6435-4ED9-9BF3-2151994148E3}" type="pres">
      <dgm:prSet presAssocID="{0B4C07B5-7B2C-4520-85EE-93625801CEA5}" presName="arrowWedge5" presStyleLbl="fgSibTrans2D1" presStyleIdx="4" presStyleCnt="5"/>
      <dgm:spPr/>
    </dgm:pt>
  </dgm:ptLst>
  <dgm:cxnLst>
    <dgm:cxn modelId="{C048230C-2036-4EC7-AF5D-74E6CF32AEF0}" type="presOf" srcId="{67204F6B-1B1A-4663-830C-63CF81D417F7}" destId="{9CB2A633-76BB-4139-B676-D3BCD3E5FDC4}" srcOrd="1" destOrd="0" presId="urn:microsoft.com/office/officeart/2005/8/layout/cycle8"/>
    <dgm:cxn modelId="{59D26C0E-BC44-46CB-88D9-000B243F690E}" srcId="{7A479543-1DB1-4940-BF2E-33560CD92010}" destId="{06293FE2-796E-4B7D-B074-9A0B174DFAF5}" srcOrd="1" destOrd="0" parTransId="{15835ABB-38DE-4E43-9498-BBC3566AA4F7}" sibTransId="{C2C0B439-0B08-4199-A9DC-9E9D6E60D6AA}"/>
    <dgm:cxn modelId="{C7BEE02B-F390-4CB9-B82B-F3ABBE2E1DA3}" type="presOf" srcId="{06293FE2-796E-4B7D-B074-9A0B174DFAF5}" destId="{C6557384-A223-4606-ACBB-24AFAB151F13}" srcOrd="1" destOrd="0" presId="urn:microsoft.com/office/officeart/2005/8/layout/cycle8"/>
    <dgm:cxn modelId="{C18D9F44-0DC0-493F-87E3-9DEBEC065928}" type="presOf" srcId="{E270CCED-6FAE-4945-884F-8F9A5C0E81EE}" destId="{957177E6-23F9-41DF-8E67-1B34FDF22104}" srcOrd="1" destOrd="0" presId="urn:microsoft.com/office/officeart/2005/8/layout/cycle8"/>
    <dgm:cxn modelId="{C7F1B069-6F1E-456A-9C2D-E7860620C56E}" type="presOf" srcId="{7A479543-1DB1-4940-BF2E-33560CD92010}" destId="{20F9F5B7-8F43-4710-B13B-B7BA2072ED1C}" srcOrd="0" destOrd="0" presId="urn:microsoft.com/office/officeart/2005/8/layout/cycle8"/>
    <dgm:cxn modelId="{42DA394E-B503-4BAC-BF81-6F971D8C280D}" srcId="{7A479543-1DB1-4940-BF2E-33560CD92010}" destId="{E270CCED-6FAE-4945-884F-8F9A5C0E81EE}" srcOrd="3" destOrd="0" parTransId="{B125E730-9426-4B10-B78C-E280F6227DDB}" sibTransId="{5E2019A3-5B5C-44E3-A01D-345670505FA5}"/>
    <dgm:cxn modelId="{C4A3ED74-1A9A-496B-8F5B-3CD8970EA820}" type="presOf" srcId="{F7C6E7FC-BA35-4E10-956F-FD29F67B2BBA}" destId="{4F9EDBDD-DB2D-4AD5-BCD0-07CFE2B222BF}" srcOrd="0" destOrd="0" presId="urn:microsoft.com/office/officeart/2005/8/layout/cycle8"/>
    <dgm:cxn modelId="{7CDBEB75-4D68-4BE5-9AE3-833F6C4B771B}" type="presOf" srcId="{06293FE2-796E-4B7D-B074-9A0B174DFAF5}" destId="{4D140AA3-2678-4E11-BD37-1FC2AFF149AD}" srcOrd="0" destOrd="0" presId="urn:microsoft.com/office/officeart/2005/8/layout/cycle8"/>
    <dgm:cxn modelId="{DC0518A6-2366-47D2-BB83-82A0F07FE718}" type="presOf" srcId="{67204F6B-1B1A-4663-830C-63CF81D417F7}" destId="{8C5D3FEC-9A91-4689-A598-DF82C421B917}" srcOrd="0" destOrd="0" presId="urn:microsoft.com/office/officeart/2005/8/layout/cycle8"/>
    <dgm:cxn modelId="{2E3210AF-E008-4CC4-BD59-0BD1BEC203DB}" type="presOf" srcId="{CFD544CF-482F-46F7-8FFF-E2CE26C98E11}" destId="{238EF9E8-C5EA-4F0F-8F36-3AD9B6795064}" srcOrd="1" destOrd="0" presId="urn:microsoft.com/office/officeart/2005/8/layout/cycle8"/>
    <dgm:cxn modelId="{4E44C1B3-A7C0-4346-A164-AED7D32C6C79}" type="presOf" srcId="{CFD544CF-482F-46F7-8FFF-E2CE26C98E11}" destId="{B6BA8AFD-93A0-4F0C-A1E1-D860EE51CCAD}" srcOrd="0" destOrd="0" presId="urn:microsoft.com/office/officeart/2005/8/layout/cycle8"/>
    <dgm:cxn modelId="{302B6AC2-B072-430B-BFC4-514CBEDD275F}" srcId="{7A479543-1DB1-4940-BF2E-33560CD92010}" destId="{67204F6B-1B1A-4663-830C-63CF81D417F7}" srcOrd="4" destOrd="0" parTransId="{15EB0C32-DDE6-473D-B9F4-54E5A586D231}" sibTransId="{0B4C07B5-7B2C-4520-85EE-93625801CEA5}"/>
    <dgm:cxn modelId="{B88DF4C5-F955-48BC-B009-25BE9D8461E5}" type="presOf" srcId="{F7C6E7FC-BA35-4E10-956F-FD29F67B2BBA}" destId="{85258FD1-3448-48EE-9B4B-3044E91478B5}" srcOrd="1" destOrd="0" presId="urn:microsoft.com/office/officeart/2005/8/layout/cycle8"/>
    <dgm:cxn modelId="{8007ECD4-C38C-4688-87A4-A9E38A6598EC}" srcId="{7A479543-1DB1-4940-BF2E-33560CD92010}" destId="{F7C6E7FC-BA35-4E10-956F-FD29F67B2BBA}" srcOrd="2" destOrd="0" parTransId="{DF654537-9DF0-488C-8B82-402EDC463908}" sibTransId="{DA8394B5-9EEC-4B88-AAE0-7A692ADF7F64}"/>
    <dgm:cxn modelId="{BF6349E6-087C-4055-BC2A-4FEC03F86B3F}" type="presOf" srcId="{E270CCED-6FAE-4945-884F-8F9A5C0E81EE}" destId="{E398D830-6B97-44F2-B691-78C5FCA35C9B}" srcOrd="0" destOrd="0" presId="urn:microsoft.com/office/officeart/2005/8/layout/cycle8"/>
    <dgm:cxn modelId="{828EDFF1-B119-4A23-A4A9-2B7517713BF4}" srcId="{7A479543-1DB1-4940-BF2E-33560CD92010}" destId="{CFD544CF-482F-46F7-8FFF-E2CE26C98E11}" srcOrd="0" destOrd="0" parTransId="{175B5B96-56E4-4F42-8FCB-B5096506D3C4}" sibTransId="{15F64345-6C4B-43AC-8118-FA94B704F9C5}"/>
    <dgm:cxn modelId="{AA84FA8C-AA87-4DAA-940B-36B50D9EB2F8}" type="presParOf" srcId="{20F9F5B7-8F43-4710-B13B-B7BA2072ED1C}" destId="{B6BA8AFD-93A0-4F0C-A1E1-D860EE51CCAD}" srcOrd="0" destOrd="0" presId="urn:microsoft.com/office/officeart/2005/8/layout/cycle8"/>
    <dgm:cxn modelId="{E9CA70F8-B9C6-4359-9D87-61447AB76026}" type="presParOf" srcId="{20F9F5B7-8F43-4710-B13B-B7BA2072ED1C}" destId="{1456EA96-4719-4D35-93D7-4786B6CA8646}" srcOrd="1" destOrd="0" presId="urn:microsoft.com/office/officeart/2005/8/layout/cycle8"/>
    <dgm:cxn modelId="{CA76701F-215C-4E89-9E7D-2C7E87A95877}" type="presParOf" srcId="{20F9F5B7-8F43-4710-B13B-B7BA2072ED1C}" destId="{34E529B7-8295-4E60-BEA5-4E829F1BFCAC}" srcOrd="2" destOrd="0" presId="urn:microsoft.com/office/officeart/2005/8/layout/cycle8"/>
    <dgm:cxn modelId="{863F1FEE-F8EB-4C6F-9E93-D1556443F813}" type="presParOf" srcId="{20F9F5B7-8F43-4710-B13B-B7BA2072ED1C}" destId="{238EF9E8-C5EA-4F0F-8F36-3AD9B6795064}" srcOrd="3" destOrd="0" presId="urn:microsoft.com/office/officeart/2005/8/layout/cycle8"/>
    <dgm:cxn modelId="{1E3ACA0F-5C08-4AA2-9C04-7F5C6B7575AA}" type="presParOf" srcId="{20F9F5B7-8F43-4710-B13B-B7BA2072ED1C}" destId="{4D140AA3-2678-4E11-BD37-1FC2AFF149AD}" srcOrd="4" destOrd="0" presId="urn:microsoft.com/office/officeart/2005/8/layout/cycle8"/>
    <dgm:cxn modelId="{F0F0E660-4E21-42E5-A4B6-FC80AA3551C2}" type="presParOf" srcId="{20F9F5B7-8F43-4710-B13B-B7BA2072ED1C}" destId="{99B2EFA9-7A2D-4E55-A506-2CD71CEDF501}" srcOrd="5" destOrd="0" presId="urn:microsoft.com/office/officeart/2005/8/layout/cycle8"/>
    <dgm:cxn modelId="{9550B6CC-83A9-4BCC-8DE2-2D37AF2AD5AC}" type="presParOf" srcId="{20F9F5B7-8F43-4710-B13B-B7BA2072ED1C}" destId="{BDF7E124-0F34-4206-91CE-C7046581B50B}" srcOrd="6" destOrd="0" presId="urn:microsoft.com/office/officeart/2005/8/layout/cycle8"/>
    <dgm:cxn modelId="{F699D6D8-B53A-4ECB-82EE-F7BE7A3736C7}" type="presParOf" srcId="{20F9F5B7-8F43-4710-B13B-B7BA2072ED1C}" destId="{C6557384-A223-4606-ACBB-24AFAB151F13}" srcOrd="7" destOrd="0" presId="urn:microsoft.com/office/officeart/2005/8/layout/cycle8"/>
    <dgm:cxn modelId="{C2A1E1C2-2E53-42CA-A541-E9A95CC0C7D0}" type="presParOf" srcId="{20F9F5B7-8F43-4710-B13B-B7BA2072ED1C}" destId="{4F9EDBDD-DB2D-4AD5-BCD0-07CFE2B222BF}" srcOrd="8" destOrd="0" presId="urn:microsoft.com/office/officeart/2005/8/layout/cycle8"/>
    <dgm:cxn modelId="{83FB6603-998A-415C-9A76-BAC69AFDB9FF}" type="presParOf" srcId="{20F9F5B7-8F43-4710-B13B-B7BA2072ED1C}" destId="{23002EDB-687B-4026-9F92-B7E3D0E2E5CF}" srcOrd="9" destOrd="0" presId="urn:microsoft.com/office/officeart/2005/8/layout/cycle8"/>
    <dgm:cxn modelId="{BA4F7AB5-A4DD-460A-BA19-AA0ACBE58DA1}" type="presParOf" srcId="{20F9F5B7-8F43-4710-B13B-B7BA2072ED1C}" destId="{74A176D9-C406-4740-B586-4BFCE035C8D0}" srcOrd="10" destOrd="0" presId="urn:microsoft.com/office/officeart/2005/8/layout/cycle8"/>
    <dgm:cxn modelId="{887DF153-87C3-497E-A0A1-F8FFD6877C2D}" type="presParOf" srcId="{20F9F5B7-8F43-4710-B13B-B7BA2072ED1C}" destId="{85258FD1-3448-48EE-9B4B-3044E91478B5}" srcOrd="11" destOrd="0" presId="urn:microsoft.com/office/officeart/2005/8/layout/cycle8"/>
    <dgm:cxn modelId="{3A51A96A-3B9E-4E7C-84AC-D82A8F6C004C}" type="presParOf" srcId="{20F9F5B7-8F43-4710-B13B-B7BA2072ED1C}" destId="{E398D830-6B97-44F2-B691-78C5FCA35C9B}" srcOrd="12" destOrd="0" presId="urn:microsoft.com/office/officeart/2005/8/layout/cycle8"/>
    <dgm:cxn modelId="{A004425E-3404-4DC4-AF0C-7DCB55B86957}" type="presParOf" srcId="{20F9F5B7-8F43-4710-B13B-B7BA2072ED1C}" destId="{AEE08CCB-6779-4614-9FBF-DF86164654DD}" srcOrd="13" destOrd="0" presId="urn:microsoft.com/office/officeart/2005/8/layout/cycle8"/>
    <dgm:cxn modelId="{AC197A52-7E52-414E-B123-B8CD432E78DB}" type="presParOf" srcId="{20F9F5B7-8F43-4710-B13B-B7BA2072ED1C}" destId="{C189308E-A617-46D2-933C-B09CE061E4EE}" srcOrd="14" destOrd="0" presId="urn:microsoft.com/office/officeart/2005/8/layout/cycle8"/>
    <dgm:cxn modelId="{65B709F2-8703-4DF7-B430-9FF3F0B88B02}" type="presParOf" srcId="{20F9F5B7-8F43-4710-B13B-B7BA2072ED1C}" destId="{957177E6-23F9-41DF-8E67-1B34FDF22104}" srcOrd="15" destOrd="0" presId="urn:microsoft.com/office/officeart/2005/8/layout/cycle8"/>
    <dgm:cxn modelId="{B5A4AEBE-F832-4444-9C05-63FEB9508854}" type="presParOf" srcId="{20F9F5B7-8F43-4710-B13B-B7BA2072ED1C}" destId="{8C5D3FEC-9A91-4689-A598-DF82C421B917}" srcOrd="16" destOrd="0" presId="urn:microsoft.com/office/officeart/2005/8/layout/cycle8"/>
    <dgm:cxn modelId="{B0F37ADD-044F-4C72-A1E5-50A50BB77DDE}" type="presParOf" srcId="{20F9F5B7-8F43-4710-B13B-B7BA2072ED1C}" destId="{BA77EF02-000A-4411-A3C7-3303B01B372C}" srcOrd="17" destOrd="0" presId="urn:microsoft.com/office/officeart/2005/8/layout/cycle8"/>
    <dgm:cxn modelId="{FD2BE5E3-F9EC-4445-93E3-B2A71CC4AC10}" type="presParOf" srcId="{20F9F5B7-8F43-4710-B13B-B7BA2072ED1C}" destId="{6224FA52-4C62-41AF-827C-C4A6FCAA72C9}" srcOrd="18" destOrd="0" presId="urn:microsoft.com/office/officeart/2005/8/layout/cycle8"/>
    <dgm:cxn modelId="{C82FA35D-B0BF-476E-A5CE-A2D90BC6F423}" type="presParOf" srcId="{20F9F5B7-8F43-4710-B13B-B7BA2072ED1C}" destId="{9CB2A633-76BB-4139-B676-D3BCD3E5FDC4}" srcOrd="19" destOrd="0" presId="urn:microsoft.com/office/officeart/2005/8/layout/cycle8"/>
    <dgm:cxn modelId="{F20AD7D1-DE70-49F3-A373-03F3B7B3F191}" type="presParOf" srcId="{20F9F5B7-8F43-4710-B13B-B7BA2072ED1C}" destId="{89C1FC03-ADEE-4222-92F0-5064BADA2837}" srcOrd="20" destOrd="0" presId="urn:microsoft.com/office/officeart/2005/8/layout/cycle8"/>
    <dgm:cxn modelId="{071A1548-8873-4AFB-B038-14C68A1F1609}" type="presParOf" srcId="{20F9F5B7-8F43-4710-B13B-B7BA2072ED1C}" destId="{93A4647B-60B1-4CDA-88C1-59E84F0E15AB}" srcOrd="21" destOrd="0" presId="urn:microsoft.com/office/officeart/2005/8/layout/cycle8"/>
    <dgm:cxn modelId="{5502C691-94FB-40D4-9ED2-A1C3F273D2DF}" type="presParOf" srcId="{20F9F5B7-8F43-4710-B13B-B7BA2072ED1C}" destId="{BA218FF8-1DFA-429B-973C-02D280BFC381}" srcOrd="22" destOrd="0" presId="urn:microsoft.com/office/officeart/2005/8/layout/cycle8"/>
    <dgm:cxn modelId="{2E23E8CF-814C-4EBE-9C36-172B07B2BE7E}" type="presParOf" srcId="{20F9F5B7-8F43-4710-B13B-B7BA2072ED1C}" destId="{D127B548-9C6E-4C7D-8AFA-8A6FB6AA8AF7}" srcOrd="23" destOrd="0" presId="urn:microsoft.com/office/officeart/2005/8/layout/cycle8"/>
    <dgm:cxn modelId="{86498C40-40F3-4A7E-B2D5-DD4620204177}" type="presParOf" srcId="{20F9F5B7-8F43-4710-B13B-B7BA2072ED1C}" destId="{EE16F4FC-6435-4ED9-9BF3-2151994148E3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A6BA79-C4ED-4706-B63F-2551AE148A2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5B6AE9-0D16-4FDF-85C0-9D21C5B4C7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Current results are promising – system effectively captures and matches job postings</a:t>
          </a:r>
        </a:p>
      </dgm:t>
    </dgm:pt>
    <dgm:pt modelId="{7DDDB3AE-8204-4FDA-8E3E-F6091550649E}" type="parTrans" cxnId="{3D17F99C-0EB6-41BB-83EB-C71A817E9BFF}">
      <dgm:prSet/>
      <dgm:spPr/>
      <dgm:t>
        <a:bodyPr/>
        <a:lstStyle/>
        <a:p>
          <a:endParaRPr lang="en-US"/>
        </a:p>
      </dgm:t>
    </dgm:pt>
    <dgm:pt modelId="{C79C567F-EA01-4E00-B21B-9BE7D06E732F}" type="sibTrans" cxnId="{3D17F99C-0EB6-41BB-83EB-C71A817E9B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B8DDA5-A89B-43B0-9B8A-BE5144D4F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Future enhancements:</a:t>
          </a:r>
        </a:p>
      </dgm:t>
    </dgm:pt>
    <dgm:pt modelId="{08B97D3F-28AE-45CE-BEA4-E27239395250}" type="parTrans" cxnId="{3BE6BEFB-D31B-4DDE-9D10-4161A965A589}">
      <dgm:prSet/>
      <dgm:spPr/>
      <dgm:t>
        <a:bodyPr/>
        <a:lstStyle/>
        <a:p>
          <a:endParaRPr lang="en-US"/>
        </a:p>
      </dgm:t>
    </dgm:pt>
    <dgm:pt modelId="{5A450F60-6CE4-4823-A6F1-433FB7EB19C2}" type="sibTrans" cxnId="{3BE6BEFB-D31B-4DDE-9D10-4161A965A5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D2D68C-CBD1-4F9A-856D-2262BE634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User feedback integration and formal evaluation (precision/recall)</a:t>
          </a:r>
        </a:p>
      </dgm:t>
    </dgm:pt>
    <dgm:pt modelId="{A7C5D009-E014-432B-A136-E06432CB67DB}" type="parTrans" cxnId="{D8802B32-D2F1-46D4-ACD9-86A1EBB932B5}">
      <dgm:prSet/>
      <dgm:spPr/>
      <dgm:t>
        <a:bodyPr/>
        <a:lstStyle/>
        <a:p>
          <a:endParaRPr lang="en-US"/>
        </a:p>
      </dgm:t>
    </dgm:pt>
    <dgm:pt modelId="{4F8D7A39-C5E2-4530-91F7-BB109EE43F2B}" type="sibTrans" cxnId="{D8802B32-D2F1-46D4-ACD9-86A1EBB932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9168D9-1F72-4830-B0DF-F9B1D54F80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Enhanced front-end features (filtering, sorting, detailed views)</a:t>
          </a:r>
        </a:p>
      </dgm:t>
    </dgm:pt>
    <dgm:pt modelId="{5D6C7A37-5E91-4C92-BC77-FC1636CD0D45}" type="parTrans" cxnId="{DE08FC5C-D4C1-4650-B41A-B5E98E09AF6C}">
      <dgm:prSet/>
      <dgm:spPr/>
      <dgm:t>
        <a:bodyPr/>
        <a:lstStyle/>
        <a:p>
          <a:endParaRPr lang="en-US"/>
        </a:p>
      </dgm:t>
    </dgm:pt>
    <dgm:pt modelId="{68D35EE7-D26E-4698-B997-ABB342451B36}" type="sibTrans" cxnId="{DE08FC5C-D4C1-4650-B41A-B5E98E09AF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EF5BAB-3E5B-4E06-B6FE-DBDC6BD5E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Further NLP tasks like summarization and salary estimation</a:t>
          </a:r>
        </a:p>
      </dgm:t>
    </dgm:pt>
    <dgm:pt modelId="{CCE655FD-2050-4A84-82FB-C7114DB5689E}" type="parTrans" cxnId="{48A7F00E-E360-4655-A441-80A462CF9932}">
      <dgm:prSet/>
      <dgm:spPr/>
      <dgm:t>
        <a:bodyPr/>
        <a:lstStyle/>
        <a:p>
          <a:endParaRPr lang="en-US"/>
        </a:p>
      </dgm:t>
    </dgm:pt>
    <dgm:pt modelId="{BA6497CA-BB9B-46C0-AC26-8B1DC3FE81A8}" type="sibTrans" cxnId="{48A7F00E-E360-4655-A441-80A462CF99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360E32-BCEF-496D-975C-4C17E19AD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Potential integration with external data (e.g., Glassdoor) for added insights</a:t>
          </a:r>
        </a:p>
      </dgm:t>
    </dgm:pt>
    <dgm:pt modelId="{8A387D22-1110-44EA-93C4-471718B71488}" type="parTrans" cxnId="{262CE009-9D5C-4AF0-8195-EEE380E18221}">
      <dgm:prSet/>
      <dgm:spPr/>
      <dgm:t>
        <a:bodyPr/>
        <a:lstStyle/>
        <a:p>
          <a:endParaRPr lang="en-US"/>
        </a:p>
      </dgm:t>
    </dgm:pt>
    <dgm:pt modelId="{5F5C8848-4F8B-4B5C-B57C-56C7FA01F565}" type="sibTrans" cxnId="{262CE009-9D5C-4AF0-8195-EEE380E18221}">
      <dgm:prSet/>
      <dgm:spPr/>
      <dgm:t>
        <a:bodyPr/>
        <a:lstStyle/>
        <a:p>
          <a:endParaRPr lang="en-US"/>
        </a:p>
      </dgm:t>
    </dgm:pt>
    <dgm:pt modelId="{65EC56D6-32A5-4C04-91D4-D477AAD19FCB}" type="pres">
      <dgm:prSet presAssocID="{79A6BA79-C4ED-4706-B63F-2551AE148A2A}" presName="root" presStyleCnt="0">
        <dgm:presLayoutVars>
          <dgm:dir/>
          <dgm:resizeHandles val="exact"/>
        </dgm:presLayoutVars>
      </dgm:prSet>
      <dgm:spPr/>
    </dgm:pt>
    <dgm:pt modelId="{E847F91B-89B1-4293-A034-742CA371368C}" type="pres">
      <dgm:prSet presAssocID="{79A6BA79-C4ED-4706-B63F-2551AE148A2A}" presName="container" presStyleCnt="0">
        <dgm:presLayoutVars>
          <dgm:dir/>
          <dgm:resizeHandles val="exact"/>
        </dgm:presLayoutVars>
      </dgm:prSet>
      <dgm:spPr/>
    </dgm:pt>
    <dgm:pt modelId="{60F56978-7A28-4016-AA34-B6414CAF1061}" type="pres">
      <dgm:prSet presAssocID="{AF5B6AE9-0D16-4FDF-85C0-9D21C5B4C7D2}" presName="compNode" presStyleCnt="0"/>
      <dgm:spPr/>
    </dgm:pt>
    <dgm:pt modelId="{0001977B-8BB6-463A-86B2-FCA9371D74E2}" type="pres">
      <dgm:prSet presAssocID="{AF5B6AE9-0D16-4FDF-85C0-9D21C5B4C7D2}" presName="iconBgRect" presStyleLbl="bgShp" presStyleIdx="0" presStyleCnt="6"/>
      <dgm:spPr/>
    </dgm:pt>
    <dgm:pt modelId="{DD88CF01-6C9C-4546-8B68-D882E99FE7D6}" type="pres">
      <dgm:prSet presAssocID="{AF5B6AE9-0D16-4FDF-85C0-9D21C5B4C7D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E399238-686E-40F4-BF28-90C5C877D394}" type="pres">
      <dgm:prSet presAssocID="{AF5B6AE9-0D16-4FDF-85C0-9D21C5B4C7D2}" presName="spaceRect" presStyleCnt="0"/>
      <dgm:spPr/>
    </dgm:pt>
    <dgm:pt modelId="{07D3D158-4D94-44E2-903B-5659A7F2CD49}" type="pres">
      <dgm:prSet presAssocID="{AF5B6AE9-0D16-4FDF-85C0-9D21C5B4C7D2}" presName="textRect" presStyleLbl="revTx" presStyleIdx="0" presStyleCnt="6">
        <dgm:presLayoutVars>
          <dgm:chMax val="1"/>
          <dgm:chPref val="1"/>
        </dgm:presLayoutVars>
      </dgm:prSet>
      <dgm:spPr/>
    </dgm:pt>
    <dgm:pt modelId="{4137F58E-24F7-4471-A3F3-5D874565423C}" type="pres">
      <dgm:prSet presAssocID="{C79C567F-EA01-4E00-B21B-9BE7D06E732F}" presName="sibTrans" presStyleLbl="sibTrans2D1" presStyleIdx="0" presStyleCnt="0"/>
      <dgm:spPr/>
    </dgm:pt>
    <dgm:pt modelId="{91652B93-F542-4322-A691-980EC8FB3B13}" type="pres">
      <dgm:prSet presAssocID="{FDB8DDA5-A89B-43B0-9B8A-BE5144D4FA19}" presName="compNode" presStyleCnt="0"/>
      <dgm:spPr/>
    </dgm:pt>
    <dgm:pt modelId="{0DC7219E-C704-4AE2-95EF-3FCF9F7C1D43}" type="pres">
      <dgm:prSet presAssocID="{FDB8DDA5-A89B-43B0-9B8A-BE5144D4FA19}" presName="iconBgRect" presStyleLbl="bgShp" presStyleIdx="1" presStyleCnt="6"/>
      <dgm:spPr/>
    </dgm:pt>
    <dgm:pt modelId="{2CBEC2CB-0150-4649-98C4-4014470593F9}" type="pres">
      <dgm:prSet presAssocID="{FDB8DDA5-A89B-43B0-9B8A-BE5144D4FA1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B2C419C-270A-4AD4-B2EF-C50F420580C4}" type="pres">
      <dgm:prSet presAssocID="{FDB8DDA5-A89B-43B0-9B8A-BE5144D4FA19}" presName="spaceRect" presStyleCnt="0"/>
      <dgm:spPr/>
    </dgm:pt>
    <dgm:pt modelId="{4C47710E-9A99-4395-AB83-56823C03C0E6}" type="pres">
      <dgm:prSet presAssocID="{FDB8DDA5-A89B-43B0-9B8A-BE5144D4FA19}" presName="textRect" presStyleLbl="revTx" presStyleIdx="1" presStyleCnt="6">
        <dgm:presLayoutVars>
          <dgm:chMax val="1"/>
          <dgm:chPref val="1"/>
        </dgm:presLayoutVars>
      </dgm:prSet>
      <dgm:spPr/>
    </dgm:pt>
    <dgm:pt modelId="{B9B2A560-DA5D-4F08-8B0A-3E949615E776}" type="pres">
      <dgm:prSet presAssocID="{5A450F60-6CE4-4823-A6F1-433FB7EB19C2}" presName="sibTrans" presStyleLbl="sibTrans2D1" presStyleIdx="0" presStyleCnt="0"/>
      <dgm:spPr/>
    </dgm:pt>
    <dgm:pt modelId="{88C46865-555C-4056-A452-40B416F1F948}" type="pres">
      <dgm:prSet presAssocID="{F9D2D68C-CBD1-4F9A-856D-2262BE63423F}" presName="compNode" presStyleCnt="0"/>
      <dgm:spPr/>
    </dgm:pt>
    <dgm:pt modelId="{8FB57C97-F3A6-41D3-98EE-B791A0CA7737}" type="pres">
      <dgm:prSet presAssocID="{F9D2D68C-CBD1-4F9A-856D-2262BE63423F}" presName="iconBgRect" presStyleLbl="bgShp" presStyleIdx="2" presStyleCnt="6"/>
      <dgm:spPr/>
    </dgm:pt>
    <dgm:pt modelId="{1482CB2B-699F-459E-A937-5E479A75BC07}" type="pres">
      <dgm:prSet presAssocID="{F9D2D68C-CBD1-4F9A-856D-2262BE63423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81FD016-085B-48F8-8594-D90C4F8E0BA6}" type="pres">
      <dgm:prSet presAssocID="{F9D2D68C-CBD1-4F9A-856D-2262BE63423F}" presName="spaceRect" presStyleCnt="0"/>
      <dgm:spPr/>
    </dgm:pt>
    <dgm:pt modelId="{5E5DA867-0828-4397-A451-797E91FF81C2}" type="pres">
      <dgm:prSet presAssocID="{F9D2D68C-CBD1-4F9A-856D-2262BE63423F}" presName="textRect" presStyleLbl="revTx" presStyleIdx="2" presStyleCnt="6">
        <dgm:presLayoutVars>
          <dgm:chMax val="1"/>
          <dgm:chPref val="1"/>
        </dgm:presLayoutVars>
      </dgm:prSet>
      <dgm:spPr/>
    </dgm:pt>
    <dgm:pt modelId="{08B97E4E-DC2B-447C-8799-1948EF27A0D3}" type="pres">
      <dgm:prSet presAssocID="{4F8D7A39-C5E2-4530-91F7-BB109EE43F2B}" presName="sibTrans" presStyleLbl="sibTrans2D1" presStyleIdx="0" presStyleCnt="0"/>
      <dgm:spPr/>
    </dgm:pt>
    <dgm:pt modelId="{6EEA135D-60A2-4D5C-B3EF-8FA8C6292EA4}" type="pres">
      <dgm:prSet presAssocID="{539168D9-1F72-4830-B0DF-F9B1D54F801C}" presName="compNode" presStyleCnt="0"/>
      <dgm:spPr/>
    </dgm:pt>
    <dgm:pt modelId="{4FB51A81-9CE0-415D-89BC-F76BB9EADEA9}" type="pres">
      <dgm:prSet presAssocID="{539168D9-1F72-4830-B0DF-F9B1D54F801C}" presName="iconBgRect" presStyleLbl="bgShp" presStyleIdx="3" presStyleCnt="6"/>
      <dgm:spPr/>
    </dgm:pt>
    <dgm:pt modelId="{ED376EF6-16EF-4E23-B64F-F6629A845D2E}" type="pres">
      <dgm:prSet presAssocID="{539168D9-1F72-4830-B0DF-F9B1D54F801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3E15931-311A-47A0-AE4E-0B511B334EC1}" type="pres">
      <dgm:prSet presAssocID="{539168D9-1F72-4830-B0DF-F9B1D54F801C}" presName="spaceRect" presStyleCnt="0"/>
      <dgm:spPr/>
    </dgm:pt>
    <dgm:pt modelId="{CC8D7CEB-CE20-4964-A1FC-0F5B69C7BBE0}" type="pres">
      <dgm:prSet presAssocID="{539168D9-1F72-4830-B0DF-F9B1D54F801C}" presName="textRect" presStyleLbl="revTx" presStyleIdx="3" presStyleCnt="6">
        <dgm:presLayoutVars>
          <dgm:chMax val="1"/>
          <dgm:chPref val="1"/>
        </dgm:presLayoutVars>
      </dgm:prSet>
      <dgm:spPr/>
    </dgm:pt>
    <dgm:pt modelId="{AB8B9674-F340-4722-9612-BEFE226FD6A2}" type="pres">
      <dgm:prSet presAssocID="{68D35EE7-D26E-4698-B997-ABB342451B36}" presName="sibTrans" presStyleLbl="sibTrans2D1" presStyleIdx="0" presStyleCnt="0"/>
      <dgm:spPr/>
    </dgm:pt>
    <dgm:pt modelId="{38EC9E2F-D38D-481C-8E79-A77EAFD0AFCE}" type="pres">
      <dgm:prSet presAssocID="{42EF5BAB-3E5B-4E06-B6FE-DBDC6BD5E279}" presName="compNode" presStyleCnt="0"/>
      <dgm:spPr/>
    </dgm:pt>
    <dgm:pt modelId="{8357EE14-1F7E-48D6-A0C1-A7EC76871658}" type="pres">
      <dgm:prSet presAssocID="{42EF5BAB-3E5B-4E06-B6FE-DBDC6BD5E279}" presName="iconBgRect" presStyleLbl="bgShp" presStyleIdx="4" presStyleCnt="6"/>
      <dgm:spPr/>
    </dgm:pt>
    <dgm:pt modelId="{740BC297-AE87-4BC4-93F6-797DFA5E9B41}" type="pres">
      <dgm:prSet presAssocID="{42EF5BAB-3E5B-4E06-B6FE-DBDC6BD5E27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BCAFD3A-129D-431B-997C-DA6F78BCDE9B}" type="pres">
      <dgm:prSet presAssocID="{42EF5BAB-3E5B-4E06-B6FE-DBDC6BD5E279}" presName="spaceRect" presStyleCnt="0"/>
      <dgm:spPr/>
    </dgm:pt>
    <dgm:pt modelId="{AF54ACC3-4D5D-4CC8-945B-D0FE68C546EB}" type="pres">
      <dgm:prSet presAssocID="{42EF5BAB-3E5B-4E06-B6FE-DBDC6BD5E279}" presName="textRect" presStyleLbl="revTx" presStyleIdx="4" presStyleCnt="6">
        <dgm:presLayoutVars>
          <dgm:chMax val="1"/>
          <dgm:chPref val="1"/>
        </dgm:presLayoutVars>
      </dgm:prSet>
      <dgm:spPr/>
    </dgm:pt>
    <dgm:pt modelId="{C9A884AF-0B4E-4434-867D-1CC263AF5C85}" type="pres">
      <dgm:prSet presAssocID="{BA6497CA-BB9B-46C0-AC26-8B1DC3FE81A8}" presName="sibTrans" presStyleLbl="sibTrans2D1" presStyleIdx="0" presStyleCnt="0"/>
      <dgm:spPr/>
    </dgm:pt>
    <dgm:pt modelId="{8F2D34B0-D56F-4D5A-8A7A-D29C748206C9}" type="pres">
      <dgm:prSet presAssocID="{9B360E32-BCEF-496D-975C-4C17E19AD328}" presName="compNode" presStyleCnt="0"/>
      <dgm:spPr/>
    </dgm:pt>
    <dgm:pt modelId="{9D20DAA8-034A-46A0-957B-0EC90BB6A2E1}" type="pres">
      <dgm:prSet presAssocID="{9B360E32-BCEF-496D-975C-4C17E19AD328}" presName="iconBgRect" presStyleLbl="bgShp" presStyleIdx="5" presStyleCnt="6"/>
      <dgm:spPr/>
    </dgm:pt>
    <dgm:pt modelId="{FDF34945-93A7-4552-ACC8-BC81C5975E96}" type="pres">
      <dgm:prSet presAssocID="{9B360E32-BCEF-496D-975C-4C17E19AD3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AB69E3D-F85E-46A2-BB2B-21D0D4FFB0E5}" type="pres">
      <dgm:prSet presAssocID="{9B360E32-BCEF-496D-975C-4C17E19AD328}" presName="spaceRect" presStyleCnt="0"/>
      <dgm:spPr/>
    </dgm:pt>
    <dgm:pt modelId="{9229511E-2D5E-4B5E-A606-5D2EE4E49A91}" type="pres">
      <dgm:prSet presAssocID="{9B360E32-BCEF-496D-975C-4C17E19AD32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B6FE01-9896-4E1E-9115-9F5F83306166}" type="presOf" srcId="{C79C567F-EA01-4E00-B21B-9BE7D06E732F}" destId="{4137F58E-24F7-4471-A3F3-5D874565423C}" srcOrd="0" destOrd="0" presId="urn:microsoft.com/office/officeart/2018/2/layout/IconCircleList"/>
    <dgm:cxn modelId="{262CE009-9D5C-4AF0-8195-EEE380E18221}" srcId="{79A6BA79-C4ED-4706-B63F-2551AE148A2A}" destId="{9B360E32-BCEF-496D-975C-4C17E19AD328}" srcOrd="5" destOrd="0" parTransId="{8A387D22-1110-44EA-93C4-471718B71488}" sibTransId="{5F5C8848-4F8B-4B5C-B57C-56C7FA01F565}"/>
    <dgm:cxn modelId="{48A7F00E-E360-4655-A441-80A462CF9932}" srcId="{79A6BA79-C4ED-4706-B63F-2551AE148A2A}" destId="{42EF5BAB-3E5B-4E06-B6FE-DBDC6BD5E279}" srcOrd="4" destOrd="0" parTransId="{CCE655FD-2050-4A84-82FB-C7114DB5689E}" sibTransId="{BA6497CA-BB9B-46C0-AC26-8B1DC3FE81A8}"/>
    <dgm:cxn modelId="{1BE93119-FB44-4BC5-8CC9-CA8C5F395766}" type="presOf" srcId="{539168D9-1F72-4830-B0DF-F9B1D54F801C}" destId="{CC8D7CEB-CE20-4964-A1FC-0F5B69C7BBE0}" srcOrd="0" destOrd="0" presId="urn:microsoft.com/office/officeart/2018/2/layout/IconCircleList"/>
    <dgm:cxn modelId="{9E06961C-E483-4451-A490-95BE2F8E4A19}" type="presOf" srcId="{FDB8DDA5-A89B-43B0-9B8A-BE5144D4FA19}" destId="{4C47710E-9A99-4395-AB83-56823C03C0E6}" srcOrd="0" destOrd="0" presId="urn:microsoft.com/office/officeart/2018/2/layout/IconCircleList"/>
    <dgm:cxn modelId="{2AA41D2F-FC34-46D7-B972-339D000099CA}" type="presOf" srcId="{BA6497CA-BB9B-46C0-AC26-8B1DC3FE81A8}" destId="{C9A884AF-0B4E-4434-867D-1CC263AF5C85}" srcOrd="0" destOrd="0" presId="urn:microsoft.com/office/officeart/2018/2/layout/IconCircleList"/>
    <dgm:cxn modelId="{D8802B32-D2F1-46D4-ACD9-86A1EBB932B5}" srcId="{79A6BA79-C4ED-4706-B63F-2551AE148A2A}" destId="{F9D2D68C-CBD1-4F9A-856D-2262BE63423F}" srcOrd="2" destOrd="0" parTransId="{A7C5D009-E014-432B-A136-E06432CB67DB}" sibTransId="{4F8D7A39-C5E2-4530-91F7-BB109EE43F2B}"/>
    <dgm:cxn modelId="{57306F3C-092D-4C26-86E7-67D0F8CE555A}" type="presOf" srcId="{42EF5BAB-3E5B-4E06-B6FE-DBDC6BD5E279}" destId="{AF54ACC3-4D5D-4CC8-945B-D0FE68C546EB}" srcOrd="0" destOrd="0" presId="urn:microsoft.com/office/officeart/2018/2/layout/IconCircleList"/>
    <dgm:cxn modelId="{DE08FC5C-D4C1-4650-B41A-B5E98E09AF6C}" srcId="{79A6BA79-C4ED-4706-B63F-2551AE148A2A}" destId="{539168D9-1F72-4830-B0DF-F9B1D54F801C}" srcOrd="3" destOrd="0" parTransId="{5D6C7A37-5E91-4C92-BC77-FC1636CD0D45}" sibTransId="{68D35EE7-D26E-4698-B997-ABB342451B36}"/>
    <dgm:cxn modelId="{349B4E73-5E89-49E7-BEB0-58FA8377DE4F}" type="presOf" srcId="{79A6BA79-C4ED-4706-B63F-2551AE148A2A}" destId="{65EC56D6-32A5-4C04-91D4-D477AAD19FCB}" srcOrd="0" destOrd="0" presId="urn:microsoft.com/office/officeart/2018/2/layout/IconCircleList"/>
    <dgm:cxn modelId="{785E7F77-D619-41D2-A0BF-3A5B6B572502}" type="presOf" srcId="{F9D2D68C-CBD1-4F9A-856D-2262BE63423F}" destId="{5E5DA867-0828-4397-A451-797E91FF81C2}" srcOrd="0" destOrd="0" presId="urn:microsoft.com/office/officeart/2018/2/layout/IconCircleList"/>
    <dgm:cxn modelId="{16FAFC7F-2047-469A-9E6D-2EB769ABF3E1}" type="presOf" srcId="{68D35EE7-D26E-4698-B997-ABB342451B36}" destId="{AB8B9674-F340-4722-9612-BEFE226FD6A2}" srcOrd="0" destOrd="0" presId="urn:microsoft.com/office/officeart/2018/2/layout/IconCircleList"/>
    <dgm:cxn modelId="{3D17F99C-0EB6-41BB-83EB-C71A817E9BFF}" srcId="{79A6BA79-C4ED-4706-B63F-2551AE148A2A}" destId="{AF5B6AE9-0D16-4FDF-85C0-9D21C5B4C7D2}" srcOrd="0" destOrd="0" parTransId="{7DDDB3AE-8204-4FDA-8E3E-F6091550649E}" sibTransId="{C79C567F-EA01-4E00-B21B-9BE7D06E732F}"/>
    <dgm:cxn modelId="{544C1CA7-6C7D-498B-8F96-A65B40D54918}" type="presOf" srcId="{4F8D7A39-C5E2-4530-91F7-BB109EE43F2B}" destId="{08B97E4E-DC2B-447C-8799-1948EF27A0D3}" srcOrd="0" destOrd="0" presId="urn:microsoft.com/office/officeart/2018/2/layout/IconCircleList"/>
    <dgm:cxn modelId="{776A7AE0-8FC6-4144-B470-F46CE44DF32B}" type="presOf" srcId="{9B360E32-BCEF-496D-975C-4C17E19AD328}" destId="{9229511E-2D5E-4B5E-A606-5D2EE4E49A91}" srcOrd="0" destOrd="0" presId="urn:microsoft.com/office/officeart/2018/2/layout/IconCircleList"/>
    <dgm:cxn modelId="{03320CE6-DF94-4E7D-9A59-A3C4E3E6601B}" type="presOf" srcId="{5A450F60-6CE4-4823-A6F1-433FB7EB19C2}" destId="{B9B2A560-DA5D-4F08-8B0A-3E949615E776}" srcOrd="0" destOrd="0" presId="urn:microsoft.com/office/officeart/2018/2/layout/IconCircleList"/>
    <dgm:cxn modelId="{068FDFEE-DA1A-4388-BDA3-F47B0B2A7F98}" type="presOf" srcId="{AF5B6AE9-0D16-4FDF-85C0-9D21C5B4C7D2}" destId="{07D3D158-4D94-44E2-903B-5659A7F2CD49}" srcOrd="0" destOrd="0" presId="urn:microsoft.com/office/officeart/2018/2/layout/IconCircleList"/>
    <dgm:cxn modelId="{3BE6BEFB-D31B-4DDE-9D10-4161A965A589}" srcId="{79A6BA79-C4ED-4706-B63F-2551AE148A2A}" destId="{FDB8DDA5-A89B-43B0-9B8A-BE5144D4FA19}" srcOrd="1" destOrd="0" parTransId="{08B97D3F-28AE-45CE-BEA4-E27239395250}" sibTransId="{5A450F60-6CE4-4823-A6F1-433FB7EB19C2}"/>
    <dgm:cxn modelId="{8121A8F1-055C-4670-8ED6-1D82FD953723}" type="presParOf" srcId="{65EC56D6-32A5-4C04-91D4-D477AAD19FCB}" destId="{E847F91B-89B1-4293-A034-742CA371368C}" srcOrd="0" destOrd="0" presId="urn:microsoft.com/office/officeart/2018/2/layout/IconCircleList"/>
    <dgm:cxn modelId="{DFC25EBA-4403-4925-B83E-4A6C34E99E0B}" type="presParOf" srcId="{E847F91B-89B1-4293-A034-742CA371368C}" destId="{60F56978-7A28-4016-AA34-B6414CAF1061}" srcOrd="0" destOrd="0" presId="urn:microsoft.com/office/officeart/2018/2/layout/IconCircleList"/>
    <dgm:cxn modelId="{9BD00293-B2F8-4780-B24E-C0A52A5061B9}" type="presParOf" srcId="{60F56978-7A28-4016-AA34-B6414CAF1061}" destId="{0001977B-8BB6-463A-86B2-FCA9371D74E2}" srcOrd="0" destOrd="0" presId="urn:microsoft.com/office/officeart/2018/2/layout/IconCircleList"/>
    <dgm:cxn modelId="{4BCB2EC4-131E-4D15-8A0D-E78A9B594514}" type="presParOf" srcId="{60F56978-7A28-4016-AA34-B6414CAF1061}" destId="{DD88CF01-6C9C-4546-8B68-D882E99FE7D6}" srcOrd="1" destOrd="0" presId="urn:microsoft.com/office/officeart/2018/2/layout/IconCircleList"/>
    <dgm:cxn modelId="{AF39FF33-0ABE-4AD6-8467-0E2E15396761}" type="presParOf" srcId="{60F56978-7A28-4016-AA34-B6414CAF1061}" destId="{FE399238-686E-40F4-BF28-90C5C877D394}" srcOrd="2" destOrd="0" presId="urn:microsoft.com/office/officeart/2018/2/layout/IconCircleList"/>
    <dgm:cxn modelId="{8C54B595-0D41-484D-9FF5-F5D27D0ADA94}" type="presParOf" srcId="{60F56978-7A28-4016-AA34-B6414CAF1061}" destId="{07D3D158-4D94-44E2-903B-5659A7F2CD49}" srcOrd="3" destOrd="0" presId="urn:microsoft.com/office/officeart/2018/2/layout/IconCircleList"/>
    <dgm:cxn modelId="{BA702845-C777-4577-9C27-039465E65AFF}" type="presParOf" srcId="{E847F91B-89B1-4293-A034-742CA371368C}" destId="{4137F58E-24F7-4471-A3F3-5D874565423C}" srcOrd="1" destOrd="0" presId="urn:microsoft.com/office/officeart/2018/2/layout/IconCircleList"/>
    <dgm:cxn modelId="{4A7A6B83-8D4B-4727-843C-033C73ACE18B}" type="presParOf" srcId="{E847F91B-89B1-4293-A034-742CA371368C}" destId="{91652B93-F542-4322-A691-980EC8FB3B13}" srcOrd="2" destOrd="0" presId="urn:microsoft.com/office/officeart/2018/2/layout/IconCircleList"/>
    <dgm:cxn modelId="{2771FEBB-4897-4B73-8DBD-F0C930526530}" type="presParOf" srcId="{91652B93-F542-4322-A691-980EC8FB3B13}" destId="{0DC7219E-C704-4AE2-95EF-3FCF9F7C1D43}" srcOrd="0" destOrd="0" presId="urn:microsoft.com/office/officeart/2018/2/layout/IconCircleList"/>
    <dgm:cxn modelId="{4B22CEBC-79ED-4326-8537-B82B6790C6DE}" type="presParOf" srcId="{91652B93-F542-4322-A691-980EC8FB3B13}" destId="{2CBEC2CB-0150-4649-98C4-4014470593F9}" srcOrd="1" destOrd="0" presId="urn:microsoft.com/office/officeart/2018/2/layout/IconCircleList"/>
    <dgm:cxn modelId="{7888D73C-4906-4BEB-AB99-FA9A32235DD4}" type="presParOf" srcId="{91652B93-F542-4322-A691-980EC8FB3B13}" destId="{DB2C419C-270A-4AD4-B2EF-C50F420580C4}" srcOrd="2" destOrd="0" presId="urn:microsoft.com/office/officeart/2018/2/layout/IconCircleList"/>
    <dgm:cxn modelId="{55B1D43F-8BE7-4442-9418-91A448C0CF47}" type="presParOf" srcId="{91652B93-F542-4322-A691-980EC8FB3B13}" destId="{4C47710E-9A99-4395-AB83-56823C03C0E6}" srcOrd="3" destOrd="0" presId="urn:microsoft.com/office/officeart/2018/2/layout/IconCircleList"/>
    <dgm:cxn modelId="{60E05BE8-79AF-425E-ADE5-6D00C50C8E7F}" type="presParOf" srcId="{E847F91B-89B1-4293-A034-742CA371368C}" destId="{B9B2A560-DA5D-4F08-8B0A-3E949615E776}" srcOrd="3" destOrd="0" presId="urn:microsoft.com/office/officeart/2018/2/layout/IconCircleList"/>
    <dgm:cxn modelId="{ADABFF43-81A9-4AD3-A7B4-CCAAF5B8BD35}" type="presParOf" srcId="{E847F91B-89B1-4293-A034-742CA371368C}" destId="{88C46865-555C-4056-A452-40B416F1F948}" srcOrd="4" destOrd="0" presId="urn:microsoft.com/office/officeart/2018/2/layout/IconCircleList"/>
    <dgm:cxn modelId="{F6395CC3-408D-4EAB-BE87-EF71AF7FF122}" type="presParOf" srcId="{88C46865-555C-4056-A452-40B416F1F948}" destId="{8FB57C97-F3A6-41D3-98EE-B791A0CA7737}" srcOrd="0" destOrd="0" presId="urn:microsoft.com/office/officeart/2018/2/layout/IconCircleList"/>
    <dgm:cxn modelId="{8F0E3D26-AA1E-4081-BD24-BFF6B89BA3F6}" type="presParOf" srcId="{88C46865-555C-4056-A452-40B416F1F948}" destId="{1482CB2B-699F-459E-A937-5E479A75BC07}" srcOrd="1" destOrd="0" presId="urn:microsoft.com/office/officeart/2018/2/layout/IconCircleList"/>
    <dgm:cxn modelId="{CD9BF39E-9D31-4A11-8973-06C392908084}" type="presParOf" srcId="{88C46865-555C-4056-A452-40B416F1F948}" destId="{881FD016-085B-48F8-8594-D90C4F8E0BA6}" srcOrd="2" destOrd="0" presId="urn:microsoft.com/office/officeart/2018/2/layout/IconCircleList"/>
    <dgm:cxn modelId="{765E0A98-CF09-49F2-82B6-22ABF6F1E12C}" type="presParOf" srcId="{88C46865-555C-4056-A452-40B416F1F948}" destId="{5E5DA867-0828-4397-A451-797E91FF81C2}" srcOrd="3" destOrd="0" presId="urn:microsoft.com/office/officeart/2018/2/layout/IconCircleList"/>
    <dgm:cxn modelId="{373B975B-F8E5-449A-82FF-5366DA9F8D75}" type="presParOf" srcId="{E847F91B-89B1-4293-A034-742CA371368C}" destId="{08B97E4E-DC2B-447C-8799-1948EF27A0D3}" srcOrd="5" destOrd="0" presId="urn:microsoft.com/office/officeart/2018/2/layout/IconCircleList"/>
    <dgm:cxn modelId="{47879FF8-1337-4249-92A5-A628021A22E6}" type="presParOf" srcId="{E847F91B-89B1-4293-A034-742CA371368C}" destId="{6EEA135D-60A2-4D5C-B3EF-8FA8C6292EA4}" srcOrd="6" destOrd="0" presId="urn:microsoft.com/office/officeart/2018/2/layout/IconCircleList"/>
    <dgm:cxn modelId="{73419BE9-116F-4358-A4B7-5C45E066F44E}" type="presParOf" srcId="{6EEA135D-60A2-4D5C-B3EF-8FA8C6292EA4}" destId="{4FB51A81-9CE0-415D-89BC-F76BB9EADEA9}" srcOrd="0" destOrd="0" presId="urn:microsoft.com/office/officeart/2018/2/layout/IconCircleList"/>
    <dgm:cxn modelId="{AE47935A-8179-4CED-A04B-CADAC3A08336}" type="presParOf" srcId="{6EEA135D-60A2-4D5C-B3EF-8FA8C6292EA4}" destId="{ED376EF6-16EF-4E23-B64F-F6629A845D2E}" srcOrd="1" destOrd="0" presId="urn:microsoft.com/office/officeart/2018/2/layout/IconCircleList"/>
    <dgm:cxn modelId="{6C0B5FD3-19F7-48DD-A3C7-060D02C6E8DB}" type="presParOf" srcId="{6EEA135D-60A2-4D5C-B3EF-8FA8C6292EA4}" destId="{E3E15931-311A-47A0-AE4E-0B511B334EC1}" srcOrd="2" destOrd="0" presId="urn:microsoft.com/office/officeart/2018/2/layout/IconCircleList"/>
    <dgm:cxn modelId="{A077F951-DF2B-44D3-A39B-DEED767FDBB9}" type="presParOf" srcId="{6EEA135D-60A2-4D5C-B3EF-8FA8C6292EA4}" destId="{CC8D7CEB-CE20-4964-A1FC-0F5B69C7BBE0}" srcOrd="3" destOrd="0" presId="urn:microsoft.com/office/officeart/2018/2/layout/IconCircleList"/>
    <dgm:cxn modelId="{9AA8F397-2FB6-4A3F-A47D-CCDFE49389EA}" type="presParOf" srcId="{E847F91B-89B1-4293-A034-742CA371368C}" destId="{AB8B9674-F340-4722-9612-BEFE226FD6A2}" srcOrd="7" destOrd="0" presId="urn:microsoft.com/office/officeart/2018/2/layout/IconCircleList"/>
    <dgm:cxn modelId="{6F89BEC1-E740-4E1A-B63B-136553497D82}" type="presParOf" srcId="{E847F91B-89B1-4293-A034-742CA371368C}" destId="{38EC9E2F-D38D-481C-8E79-A77EAFD0AFCE}" srcOrd="8" destOrd="0" presId="urn:microsoft.com/office/officeart/2018/2/layout/IconCircleList"/>
    <dgm:cxn modelId="{C8844A7D-ADE8-4E17-A107-5E5555B261EF}" type="presParOf" srcId="{38EC9E2F-D38D-481C-8E79-A77EAFD0AFCE}" destId="{8357EE14-1F7E-48D6-A0C1-A7EC76871658}" srcOrd="0" destOrd="0" presId="urn:microsoft.com/office/officeart/2018/2/layout/IconCircleList"/>
    <dgm:cxn modelId="{63B433D7-FA1D-4F63-96E9-2A372F61CBAB}" type="presParOf" srcId="{38EC9E2F-D38D-481C-8E79-A77EAFD0AFCE}" destId="{740BC297-AE87-4BC4-93F6-797DFA5E9B41}" srcOrd="1" destOrd="0" presId="urn:microsoft.com/office/officeart/2018/2/layout/IconCircleList"/>
    <dgm:cxn modelId="{FC684994-C679-48E1-B85C-67844568B5C1}" type="presParOf" srcId="{38EC9E2F-D38D-481C-8E79-A77EAFD0AFCE}" destId="{7BCAFD3A-129D-431B-997C-DA6F78BCDE9B}" srcOrd="2" destOrd="0" presId="urn:microsoft.com/office/officeart/2018/2/layout/IconCircleList"/>
    <dgm:cxn modelId="{7454D975-AFB7-48AD-86DA-ABD08AA9E587}" type="presParOf" srcId="{38EC9E2F-D38D-481C-8E79-A77EAFD0AFCE}" destId="{AF54ACC3-4D5D-4CC8-945B-D0FE68C546EB}" srcOrd="3" destOrd="0" presId="urn:microsoft.com/office/officeart/2018/2/layout/IconCircleList"/>
    <dgm:cxn modelId="{27CE4361-E07C-4DCE-A4D2-36AA1E6982D1}" type="presParOf" srcId="{E847F91B-89B1-4293-A034-742CA371368C}" destId="{C9A884AF-0B4E-4434-867D-1CC263AF5C85}" srcOrd="9" destOrd="0" presId="urn:microsoft.com/office/officeart/2018/2/layout/IconCircleList"/>
    <dgm:cxn modelId="{3D69DA1B-2948-4755-81D2-7E45CDD17C38}" type="presParOf" srcId="{E847F91B-89B1-4293-A034-742CA371368C}" destId="{8F2D34B0-D56F-4D5A-8A7A-D29C748206C9}" srcOrd="10" destOrd="0" presId="urn:microsoft.com/office/officeart/2018/2/layout/IconCircleList"/>
    <dgm:cxn modelId="{6E54D56A-8CC5-4A02-9CBA-784CD310F108}" type="presParOf" srcId="{8F2D34B0-D56F-4D5A-8A7A-D29C748206C9}" destId="{9D20DAA8-034A-46A0-957B-0EC90BB6A2E1}" srcOrd="0" destOrd="0" presId="urn:microsoft.com/office/officeart/2018/2/layout/IconCircleList"/>
    <dgm:cxn modelId="{E4497DC3-6E62-44B6-B2F0-8461BF456BB9}" type="presParOf" srcId="{8F2D34B0-D56F-4D5A-8A7A-D29C748206C9}" destId="{FDF34945-93A7-4552-ACC8-BC81C5975E96}" srcOrd="1" destOrd="0" presId="urn:microsoft.com/office/officeart/2018/2/layout/IconCircleList"/>
    <dgm:cxn modelId="{AC2F558F-FF9B-499E-B9D0-E4914D9A0C60}" type="presParOf" srcId="{8F2D34B0-D56F-4D5A-8A7A-D29C748206C9}" destId="{BAB69E3D-F85E-46A2-BB2B-21D0D4FFB0E5}" srcOrd="2" destOrd="0" presId="urn:microsoft.com/office/officeart/2018/2/layout/IconCircleList"/>
    <dgm:cxn modelId="{8C0CDA20-4358-4794-9D2A-3691AB7B6BB9}" type="presParOf" srcId="{8F2D34B0-D56F-4D5A-8A7A-D29C748206C9}" destId="{9229511E-2D5E-4B5E-A606-5D2EE4E49A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89081-0DF6-4FF4-9D88-F27B54EA0782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7F0AD-4074-4226-82C7-9A062523653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42E5D-FE62-418C-AB34-E48CCE48423C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The evolving digital job market demands efficient methods to filter and analyze postings.</a:t>
          </a:r>
        </a:p>
      </dsp:txBody>
      <dsp:txXfrm>
        <a:off x="1948202" y="368029"/>
        <a:ext cx="3233964" cy="1371985"/>
      </dsp:txXfrm>
    </dsp:sp>
    <dsp:sp modelId="{CCD794FB-2317-4823-99B3-C12A7D2F4D98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82D15-A93E-4B0F-9976-F0981A87D5EF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106C0-84D8-4D9A-9DA4-1FA1CF637B28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Manual searches are inefficient and often yield outdated/fraudulent results.</a:t>
          </a:r>
        </a:p>
      </dsp:txBody>
      <dsp:txXfrm>
        <a:off x="7411643" y="368029"/>
        <a:ext cx="3233964" cy="1371985"/>
      </dsp:txXfrm>
    </dsp:sp>
    <dsp:sp modelId="{E35782B2-5CB2-4C1C-9544-97F247F3603D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0A5E0-65B3-47FB-96DA-27070BBB87D4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F24A-FD3A-43F4-B18E-3D02CD4ED27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Workday-powered portals provide verified listings, making them ideal targets.</a:t>
          </a:r>
        </a:p>
      </dsp:txBody>
      <dsp:txXfrm>
        <a:off x="1948202" y="2452790"/>
        <a:ext cx="3233964" cy="1371985"/>
      </dsp:txXfrm>
    </dsp:sp>
    <dsp:sp modelId="{598EAC13-3661-4921-811E-58917DED00C5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2DA8D-2DFF-4E1F-BE71-4D511C24772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5A077-CB4D-4FD3-99D8-1C4558783068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Focus on a 'Canada-first' strategy to help local job seekers and recruiters.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A8AFD-93A0-4F0C-A1E1-D860EE51CCAD}">
      <dsp:nvSpPr>
        <dsp:cNvPr id="0" name=""/>
        <dsp:cNvSpPr/>
      </dsp:nvSpPr>
      <dsp:spPr>
        <a:xfrm>
          <a:off x="1062932" y="312976"/>
          <a:ext cx="4247182" cy="4247182"/>
        </a:xfrm>
        <a:prstGeom prst="pie">
          <a:avLst>
            <a:gd name="adj1" fmla="val 16200000"/>
            <a:gd name="adj2" fmla="val 205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Automated web scraping using Scrapy, Selenium, &amp; BeautifulSoup</a:t>
          </a:r>
        </a:p>
      </dsp:txBody>
      <dsp:txXfrm>
        <a:off x="3278546" y="1026908"/>
        <a:ext cx="1365165" cy="910110"/>
      </dsp:txXfrm>
    </dsp:sp>
    <dsp:sp modelId="{4D140AA3-2678-4E11-BD37-1FC2AFF149AD}">
      <dsp:nvSpPr>
        <dsp:cNvPr id="0" name=""/>
        <dsp:cNvSpPr/>
      </dsp:nvSpPr>
      <dsp:spPr>
        <a:xfrm>
          <a:off x="1099336" y="426235"/>
          <a:ext cx="4247182" cy="4247182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Data cleaning and preprocessing with NLP (BeautifulSoup, NLTK, spaCy)</a:t>
          </a:r>
        </a:p>
      </dsp:txBody>
      <dsp:txXfrm>
        <a:off x="3834724" y="2366793"/>
        <a:ext cx="1264042" cy="1011234"/>
      </dsp:txXfrm>
    </dsp:sp>
    <dsp:sp modelId="{4F9EDBDD-DB2D-4AD5-BCD0-07CFE2B222BF}">
      <dsp:nvSpPr>
        <dsp:cNvPr id="0" name=""/>
        <dsp:cNvSpPr/>
      </dsp:nvSpPr>
      <dsp:spPr>
        <a:xfrm>
          <a:off x="1003269" y="496010"/>
          <a:ext cx="4247182" cy="4247182"/>
        </a:xfrm>
        <a:prstGeom prst="pie">
          <a:avLst>
            <a:gd name="adj1" fmla="val 3240000"/>
            <a:gd name="adj2" fmla="val 756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Extraction of skills and experience using NER and LLM-based methods</a:t>
          </a:r>
        </a:p>
      </dsp:txBody>
      <dsp:txXfrm>
        <a:off x="2520120" y="3479150"/>
        <a:ext cx="1213480" cy="1112357"/>
      </dsp:txXfrm>
    </dsp:sp>
    <dsp:sp modelId="{E398D830-6B97-44F2-B691-78C5FCA35C9B}">
      <dsp:nvSpPr>
        <dsp:cNvPr id="0" name=""/>
        <dsp:cNvSpPr/>
      </dsp:nvSpPr>
      <dsp:spPr>
        <a:xfrm>
          <a:off x="907202" y="426235"/>
          <a:ext cx="4247182" cy="4247182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Semantic search using BERT embeddings and FAISS for rapid retrieval</a:t>
          </a:r>
        </a:p>
      </dsp:txBody>
      <dsp:txXfrm>
        <a:off x="1154954" y="2366793"/>
        <a:ext cx="1264042" cy="1011234"/>
      </dsp:txXfrm>
    </dsp:sp>
    <dsp:sp modelId="{8C5D3FEC-9A91-4689-A598-DF82C421B917}">
      <dsp:nvSpPr>
        <dsp:cNvPr id="0" name=""/>
        <dsp:cNvSpPr/>
      </dsp:nvSpPr>
      <dsp:spPr>
        <a:xfrm>
          <a:off x="943606" y="312976"/>
          <a:ext cx="4247182" cy="4247182"/>
        </a:xfrm>
        <a:prstGeom prst="pie">
          <a:avLst>
            <a:gd name="adj1" fmla="val 1188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Backend API (Django REST Framework) paired with a React front end</a:t>
          </a:r>
        </a:p>
      </dsp:txBody>
      <dsp:txXfrm>
        <a:off x="1610009" y="1026908"/>
        <a:ext cx="1365165" cy="910110"/>
      </dsp:txXfrm>
    </dsp:sp>
    <dsp:sp modelId="{89C1FC03-ADEE-4222-92F0-5064BADA2837}">
      <dsp:nvSpPr>
        <dsp:cNvPr id="0" name=""/>
        <dsp:cNvSpPr/>
      </dsp:nvSpPr>
      <dsp:spPr>
        <a:xfrm>
          <a:off x="799811" y="50056"/>
          <a:ext cx="4773024" cy="4773024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4647B-60B1-4CDA-88C1-59E84F0E15AB}">
      <dsp:nvSpPr>
        <dsp:cNvPr id="0" name=""/>
        <dsp:cNvSpPr/>
      </dsp:nvSpPr>
      <dsp:spPr>
        <a:xfrm>
          <a:off x="836709" y="163277"/>
          <a:ext cx="4773024" cy="4773024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18FF8-1DFA-429B-973C-02D280BFC381}">
      <dsp:nvSpPr>
        <dsp:cNvPr id="0" name=""/>
        <dsp:cNvSpPr/>
      </dsp:nvSpPr>
      <dsp:spPr>
        <a:xfrm>
          <a:off x="740348" y="233265"/>
          <a:ext cx="4773024" cy="4773024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B548-9C6E-4C7D-8AFA-8A6FB6AA8AF7}">
      <dsp:nvSpPr>
        <dsp:cNvPr id="0" name=""/>
        <dsp:cNvSpPr/>
      </dsp:nvSpPr>
      <dsp:spPr>
        <a:xfrm>
          <a:off x="643988" y="163277"/>
          <a:ext cx="4773024" cy="4773024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6F4FC-6435-4ED9-9BF3-2151994148E3}">
      <dsp:nvSpPr>
        <dsp:cNvPr id="0" name=""/>
        <dsp:cNvSpPr/>
      </dsp:nvSpPr>
      <dsp:spPr>
        <a:xfrm>
          <a:off x="680885" y="50056"/>
          <a:ext cx="4773024" cy="4773024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1977B-8BB6-463A-86B2-FCA9371D74E2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8CF01-6C9C-4546-8B68-D882E99FE7D6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D158-4D94-44E2-903B-5659A7F2CD49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Current results are promising – system effectively captures and matches job postings</a:t>
          </a:r>
        </a:p>
      </dsp:txBody>
      <dsp:txXfrm>
        <a:off x="1172126" y="908559"/>
        <a:ext cx="2114937" cy="897246"/>
      </dsp:txXfrm>
    </dsp:sp>
    <dsp:sp modelId="{0DC7219E-C704-4AE2-95EF-3FCF9F7C1D43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C2CB-0150-4649-98C4-4014470593F9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7710E-9A99-4395-AB83-56823C03C0E6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Future enhancements:</a:t>
          </a:r>
        </a:p>
      </dsp:txBody>
      <dsp:txXfrm>
        <a:off x="4745088" y="908559"/>
        <a:ext cx="2114937" cy="897246"/>
      </dsp:txXfrm>
    </dsp:sp>
    <dsp:sp modelId="{8FB57C97-F3A6-41D3-98EE-B791A0CA7737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2CB2B-699F-459E-A937-5E479A75BC07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DA867-0828-4397-A451-797E91FF81C2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User feedback integration and formal evaluation (precision/recall)</a:t>
          </a:r>
        </a:p>
      </dsp:txBody>
      <dsp:txXfrm>
        <a:off x="8318049" y="908559"/>
        <a:ext cx="2114937" cy="897246"/>
      </dsp:txXfrm>
    </dsp:sp>
    <dsp:sp modelId="{4FB51A81-9CE0-415D-89BC-F76BB9EADEA9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76EF6-16EF-4E23-B64F-F6629A845D2E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D7CEB-CE20-4964-A1FC-0F5B69C7BBE0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Enhanced front-end features (filtering, sorting, detailed views)</a:t>
          </a:r>
        </a:p>
      </dsp:txBody>
      <dsp:txXfrm>
        <a:off x="1172126" y="2545532"/>
        <a:ext cx="2114937" cy="897246"/>
      </dsp:txXfrm>
    </dsp:sp>
    <dsp:sp modelId="{8357EE14-1F7E-48D6-A0C1-A7EC76871658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BC297-AE87-4BC4-93F6-797DFA5E9B41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4ACC3-4D5D-4CC8-945B-D0FE68C546EB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Further NLP tasks like summarization and salary estimation</a:t>
          </a:r>
        </a:p>
      </dsp:txBody>
      <dsp:txXfrm>
        <a:off x="4745088" y="2545532"/>
        <a:ext cx="2114937" cy="897246"/>
      </dsp:txXfrm>
    </dsp:sp>
    <dsp:sp modelId="{9D20DAA8-034A-46A0-957B-0EC90BB6A2E1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34945-93A7-4552-ACC8-BC81C5975E96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9511E-2D5E-4B5E-A606-5D2EE4E49A91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Potential integration with external data (e.g., Glassdoor) for added insights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288B-C7BE-D264-F5EE-7538F2B35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E05DE-3717-E289-D719-FDF201CA1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2197-B55F-C392-0126-FECC1151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9C0C3-A04C-B475-D11A-31508DE3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9CDA-BED8-C1C9-0DCE-A1DBAD34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E548-0EC0-4B6E-4F8C-17530B61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096BA-017F-4E8A-3655-9C8C6442B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1DD1-332B-FA72-CE0E-38298309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529F-0E30-BC35-4938-0FD8514B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F34D-4CA7-32CF-B56A-60196A45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C73C4-72CE-58FB-8D03-BC11C9FC7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7CE51-08CC-B15D-3D2F-BABFDE16B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3B72-E7B6-0989-53E2-8A28A716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D3A2-49FC-F2DC-C0D0-94A88C2C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6D11-36AE-7B2F-73AC-177E4B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5F1-C4D9-4B56-25BE-AA43247E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884C8-5B47-5421-74F2-F32B88A57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BE6D-539F-7B94-D4F2-D40C59D3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2662-8BFE-7837-AA6E-D3DEA96C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4E721-5778-F040-5279-E2B2F73F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7642-A4E7-78C1-95EB-7405733A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BDF8-E2CF-6C1D-86F2-F193A5D82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3802-9ED3-B99A-C3AC-FD41F88D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4EC9-BA29-73A7-FE94-20481AC2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C3B4-62E4-6908-81CD-4BD470AB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A7B9-B87A-175D-4514-3797D660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0BC80-AA35-E474-D96A-6B7B6656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D340-DCC4-4982-384F-7B319E5C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C82E-6847-5DE8-5D1F-A27F6F37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2A2C-9A8B-B7F8-C050-348B903B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8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5736-2CD1-9C15-37F0-A31E4B92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A9FC-D599-43F2-E040-5C17AA336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F64E9-2E16-1BD4-2A30-38D536A4D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F9F9-074A-D5A3-67BD-98F84EB3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A300-7F7D-9B61-80C9-98472647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E761D-6E22-AE91-E23C-2CC9AC0D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DF1E-2154-80C8-97A8-26886B65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C3A4-0901-63BD-0E2E-929989CB4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C16B2-5D45-E540-8A8D-1F47070AA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EC3EE-A512-4235-3F64-8DE0A017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1FEA6-6748-E3D7-B03E-C65735C82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FBF5E-8D9C-B36E-6075-44D2A56F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48B89-0139-83E9-943A-09ACE90D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9DE91-FF3A-20C5-77E7-2A5F9BD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0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1DF0-5295-DD93-AE72-6BD82FB3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B3252-108E-188F-9A00-8B2BBA53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C97A8-6E40-640C-C5E0-DA6733E0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0B5FC-E33D-71C4-0038-A3CCE9E6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4E6D7-20F3-69A0-D5A7-38C937BD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4501F-3F89-6AC0-DC5E-CDAB9541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3CEE-7D67-CA75-3573-699F6366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9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FA3-E96E-71CC-891B-61C3B1AF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0E3-1769-E910-4D2D-08E152BA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8B67D-F622-75B4-BEEC-982FED0D2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04E69-871E-A694-53F5-80964F8F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35C5F-B89F-C3E8-8E45-508F5A72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B0FC-470B-6D01-1D21-F6B6585D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DF15-3054-D456-FE57-EEDDE135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FEA27-2C2F-B4A1-6D28-A7C85805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1E194-41AA-6ABD-9E6D-9273BED62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59DFC-B6CE-5346-D06E-01194823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E0AE6-B9F1-CDEF-C27E-F75E2CD2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0FAD8-B359-5FC8-E8C9-F0EC4AC6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B5C6E-4121-0F4F-4D24-BC5F5C6F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CDA04-22D5-2701-8FF1-266A1E80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76F2-BF98-9013-18F1-6FBEC1AB3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F5170-1F4B-4240-8F04-14ACBBF66B9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E128-D546-D148-7A77-797F5C87E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FE4B-98F1-3689-8CCD-59A75EDD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2B30F-9053-4606-9404-6DB1DFA1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DA23D-E72B-7BAA-CC55-15628D14B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JobHunter: Automated Job Scraper for Workday-Powered Career Portals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3F107-B3E8-4F6D-2C5D-D1FAF6EB2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Ivan Shourav Rakshit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University of Calgary, Canada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April 08, 2025</a:t>
            </a:r>
          </a:p>
        </p:txBody>
      </p:sp>
    </p:spTree>
    <p:extLst>
      <p:ext uri="{BB962C8B-B14F-4D97-AF65-F5344CB8AC3E}">
        <p14:creationId xmlns:p14="http://schemas.microsoft.com/office/powerpoint/2010/main" val="250193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0943-FD24-DF16-CECC-F6166631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C4F2B-C65F-11B8-B506-D551B7D71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JobHunter automates job scraping, cleaning, and semantic search for Workday-powered portals.</a:t>
            </a:r>
          </a:p>
          <a:p>
            <a:r>
              <a:rPr lang="en-US"/>
              <a:t>• It delivers structured insights that improve job matching for seekers and recruiters.</a:t>
            </a:r>
          </a:p>
          <a:p>
            <a:r>
              <a:rPr lang="en-US"/>
              <a:t>• Current evaluations indicate strong potential; future work will further refine and scale the system.</a:t>
            </a:r>
          </a:p>
        </p:txBody>
      </p:sp>
    </p:spTree>
    <p:extLst>
      <p:ext uri="{BB962C8B-B14F-4D97-AF65-F5344CB8AC3E}">
        <p14:creationId xmlns:p14="http://schemas.microsoft.com/office/powerpoint/2010/main" val="219409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43F-52B0-9893-FD88-1C989C4AA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 &amp;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9A389-8F9D-DEBE-A067-4DB612AC4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3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EC0A3-DDBC-042B-C618-8E5C3250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F22B5-3A83-31A0-F133-3322FFE6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1. Introduction &amp; Motivation</a:t>
            </a:r>
          </a:p>
          <a:p>
            <a:pPr marL="0" indent="0">
              <a:buNone/>
            </a:pPr>
            <a:r>
              <a:rPr lang="en-US" sz="2000" dirty="0"/>
              <a:t>2. Proposed Solution &amp; Methodology</a:t>
            </a:r>
          </a:p>
          <a:p>
            <a:pPr marL="0" indent="0">
              <a:buNone/>
            </a:pPr>
            <a:r>
              <a:rPr lang="en-US" sz="2000" dirty="0"/>
              <a:t>3. Current Results &amp; Evaluation</a:t>
            </a:r>
          </a:p>
          <a:p>
            <a:pPr marL="0" indent="0">
              <a:buNone/>
            </a:pPr>
            <a:r>
              <a:rPr lang="en-US" sz="2000" dirty="0"/>
              <a:t>4. Discussion &amp; Future Work</a:t>
            </a:r>
          </a:p>
          <a:p>
            <a:pPr marL="0" indent="0">
              <a:buNone/>
            </a:pPr>
            <a:r>
              <a:rPr lang="en-US" sz="2000" dirty="0"/>
              <a:t>5. Conclusion &amp; Q&amp;A</a:t>
            </a:r>
          </a:p>
        </p:txBody>
      </p:sp>
      <p:pic>
        <p:nvPicPr>
          <p:cNvPr id="20" name="Picture 19" descr="Different colored question marks">
            <a:extLst>
              <a:ext uri="{FF2B5EF4-FFF2-40B4-BE49-F238E27FC236}">
                <a16:creationId xmlns:a16="http://schemas.microsoft.com/office/drawing/2014/main" id="{C2ABF9CF-8B67-3EB4-4A55-A8F6D014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79" r="2666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0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45262-89F2-F97B-4FBA-EF65DC0A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&amp; Motivation</a:t>
            </a:r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EB823071-3C5F-3C16-D777-2A3ACD418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6206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67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EF8AD-FB21-A5D4-EC0C-143FD31D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Solution Overview</a:t>
            </a:r>
          </a:p>
        </p:txBody>
      </p:sp>
      <p:graphicFrame>
        <p:nvGraphicFramePr>
          <p:cNvPr id="76" name="Text Placeholder 2">
            <a:extLst>
              <a:ext uri="{FF2B5EF4-FFF2-40B4-BE49-F238E27FC236}">
                <a16:creationId xmlns:a16="http://schemas.microsoft.com/office/drawing/2014/main" id="{90ACA2B5-3D02-07E7-8874-8930941A0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161485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96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3B9E6-DA75-B311-826F-74BD6F98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Scraping &amp; 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FDFF6-CB9E-1FFA-A190-A62B5C41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• Developed scrapers using Scrapy, Selenium, and BeautifulSoup</a:t>
            </a:r>
          </a:p>
          <a:p>
            <a:r>
              <a:rPr lang="en-US" sz="2000"/>
              <a:t>• Targeted 50+ Workday-powered career portals</a:t>
            </a:r>
          </a:p>
          <a:p>
            <a:r>
              <a:rPr lang="en-US" sz="2000"/>
              <a:t>• Extracted job details such as title, company, description, location, skills, and experience</a:t>
            </a:r>
          </a:p>
          <a:p>
            <a:r>
              <a:rPr lang="en-US" sz="2000"/>
              <a:t>• Scheduled scraping to maintain an up-to-date dataset</a:t>
            </a:r>
          </a:p>
        </p:txBody>
      </p:sp>
    </p:spTree>
    <p:extLst>
      <p:ext uri="{BB962C8B-B14F-4D97-AF65-F5344CB8AC3E}">
        <p14:creationId xmlns:p14="http://schemas.microsoft.com/office/powerpoint/2010/main" val="15430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C8275-5190-434C-034B-68568CF7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&amp;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1D6C7-617A-AB8C-EA52-DF3E9DCB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• Removed HTML tags and extraneous characters using BeautifulSoup</a:t>
            </a:r>
          </a:p>
          <a:p>
            <a:r>
              <a:rPr lang="en-US" sz="2000"/>
              <a:t>• Normalized job titles and extracted skills using NER (spaCy)</a:t>
            </a:r>
          </a:p>
          <a:p>
            <a:r>
              <a:rPr lang="en-US" sz="2000"/>
              <a:t>• Extracted and standardized experience values using an LLM and a rule-based parser</a:t>
            </a:r>
          </a:p>
          <a:p>
            <a:r>
              <a:rPr lang="en-US" sz="2000"/>
              <a:t>• Combined key fields into one for richer semantic embeddings</a:t>
            </a:r>
          </a:p>
        </p:txBody>
      </p:sp>
    </p:spTree>
    <p:extLst>
      <p:ext uri="{BB962C8B-B14F-4D97-AF65-F5344CB8AC3E}">
        <p14:creationId xmlns:p14="http://schemas.microsoft.com/office/powerpoint/2010/main" val="179480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9EEE6-822D-902D-839C-80B22AAB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Semantic Search &amp; 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E85B1-2AD7-472B-AA40-96E4BF69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• Generated embeddings with a BERT-based model (all-MiniLM-L6-v2)</a:t>
            </a:r>
          </a:p>
          <a:p>
            <a:r>
              <a:rPr lang="en-US" sz="2000"/>
              <a:t>• Built a FAISS index for fast, semantic search on job postings</a:t>
            </a:r>
          </a:p>
          <a:p>
            <a:r>
              <a:rPr lang="en-US" sz="2000"/>
              <a:t>• Included title, description, skills, and experience in the combined text</a:t>
            </a:r>
          </a:p>
          <a:p>
            <a:r>
              <a:rPr lang="en-US" sz="2000"/>
              <a:t>• Enables robust, context-aware job matching</a:t>
            </a:r>
          </a:p>
        </p:txBody>
      </p:sp>
    </p:spTree>
    <p:extLst>
      <p:ext uri="{BB962C8B-B14F-4D97-AF65-F5344CB8AC3E}">
        <p14:creationId xmlns:p14="http://schemas.microsoft.com/office/powerpoint/2010/main" val="380678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A86AB-1D97-B187-F41C-CB5AC82A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Results &amp;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277F1-6E60-96A0-B786-D9721873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• Data cleaning and preprocessing produced 7,000+ standardized postings</a:t>
            </a:r>
          </a:p>
          <a:p>
            <a:r>
              <a:rPr lang="en-US" sz="2000"/>
              <a:t>• Embeddings built using BERT and indexed in FAISS for fast semantic search</a:t>
            </a:r>
          </a:p>
          <a:p>
            <a:r>
              <a:rPr lang="en-US" sz="2000"/>
              <a:t>• API endpoints and React front end are functional and interactive</a:t>
            </a:r>
          </a:p>
          <a:p>
            <a:r>
              <a:rPr lang="en-US" sz="2000"/>
              <a:t>• Evaluations: ~68.64% overlap between LLM and rule-based experience extraction; high skill coverage</a:t>
            </a:r>
          </a:p>
        </p:txBody>
      </p:sp>
    </p:spTree>
    <p:extLst>
      <p:ext uri="{BB962C8B-B14F-4D97-AF65-F5344CB8AC3E}">
        <p14:creationId xmlns:p14="http://schemas.microsoft.com/office/powerpoint/2010/main" val="319813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0A55-31B2-F41E-1C4A-9D772074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&amp; Future Work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3F4952B7-04DA-0615-AB03-F57BF5964F8A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2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493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JobHunter: Automated Job Scraper for Workday-Powered Career Portals</vt:lpstr>
      <vt:lpstr>Agenda</vt:lpstr>
      <vt:lpstr>Introduction &amp; Motivation</vt:lpstr>
      <vt:lpstr>Proposed Solution Overview</vt:lpstr>
      <vt:lpstr>Web Scraping &amp; Data Collection</vt:lpstr>
      <vt:lpstr>Data Cleaning &amp; Preprocessing</vt:lpstr>
      <vt:lpstr>Semantic Search &amp; Embeddings</vt:lpstr>
      <vt:lpstr>Current Results &amp; Evaluation</vt:lpstr>
      <vt:lpstr>Discussion &amp; Future Work</vt:lpstr>
      <vt:lpstr>Conclusion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Shourav Rakshit Ivan</dc:creator>
  <cp:lastModifiedBy>Shourav Rakshit Ivan</cp:lastModifiedBy>
  <cp:revision>5</cp:revision>
  <dcterms:created xsi:type="dcterms:W3CDTF">2025-04-09T01:13:29Z</dcterms:created>
  <dcterms:modified xsi:type="dcterms:W3CDTF">2025-04-09T01:19:35Z</dcterms:modified>
</cp:coreProperties>
</file>