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90CB1-8395-43F8-B1F1-3C596F837CE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8225B66-AA57-445F-A363-4A3346E19EA9}">
      <dgm:prSet/>
      <dgm:spPr/>
      <dgm:t>
        <a:bodyPr/>
        <a:lstStyle/>
        <a:p>
          <a:r>
            <a:rPr lang="en-US"/>
            <a:t>• The evolving digital job market demands efficient methods to filter and analyze postings.</a:t>
          </a:r>
        </a:p>
      </dgm:t>
    </dgm:pt>
    <dgm:pt modelId="{66589E0F-6720-4F27-98C1-2A812FEC2A1E}" type="parTrans" cxnId="{FA1DA562-A0B8-4D9C-84A6-CEA446D73201}">
      <dgm:prSet/>
      <dgm:spPr/>
      <dgm:t>
        <a:bodyPr/>
        <a:lstStyle/>
        <a:p>
          <a:endParaRPr lang="en-US"/>
        </a:p>
      </dgm:t>
    </dgm:pt>
    <dgm:pt modelId="{9FFF2DCB-5B2E-4CF9-A723-F4369A3D2F51}" type="sibTrans" cxnId="{FA1DA562-A0B8-4D9C-84A6-CEA446D73201}">
      <dgm:prSet/>
      <dgm:spPr/>
      <dgm:t>
        <a:bodyPr/>
        <a:lstStyle/>
        <a:p>
          <a:endParaRPr lang="en-US"/>
        </a:p>
      </dgm:t>
    </dgm:pt>
    <dgm:pt modelId="{D892058F-741B-42D0-8BAA-C96D9C0895FA}">
      <dgm:prSet/>
      <dgm:spPr/>
      <dgm:t>
        <a:bodyPr/>
        <a:lstStyle/>
        <a:p>
          <a:r>
            <a:rPr lang="en-US"/>
            <a:t>• Manual searches are inefficient and often yield outdated/fraudulent results.</a:t>
          </a:r>
        </a:p>
      </dgm:t>
    </dgm:pt>
    <dgm:pt modelId="{F568826D-AA17-4EDD-A537-E086CBB1F92C}" type="parTrans" cxnId="{FCF84B5C-2622-42BF-9055-F6CC2F6F42E4}">
      <dgm:prSet/>
      <dgm:spPr/>
      <dgm:t>
        <a:bodyPr/>
        <a:lstStyle/>
        <a:p>
          <a:endParaRPr lang="en-US"/>
        </a:p>
      </dgm:t>
    </dgm:pt>
    <dgm:pt modelId="{606DB209-1A02-4CC5-8FD9-C1FED15A6DCA}" type="sibTrans" cxnId="{FCF84B5C-2622-42BF-9055-F6CC2F6F42E4}">
      <dgm:prSet/>
      <dgm:spPr/>
      <dgm:t>
        <a:bodyPr/>
        <a:lstStyle/>
        <a:p>
          <a:endParaRPr lang="en-US"/>
        </a:p>
      </dgm:t>
    </dgm:pt>
    <dgm:pt modelId="{38D6BF70-3682-41B2-8DAE-942A6765E917}">
      <dgm:prSet/>
      <dgm:spPr/>
      <dgm:t>
        <a:bodyPr/>
        <a:lstStyle/>
        <a:p>
          <a:r>
            <a:rPr lang="en-US"/>
            <a:t>• Workday-powered portals provide verified listings, making them ideal targets.</a:t>
          </a:r>
        </a:p>
      </dgm:t>
    </dgm:pt>
    <dgm:pt modelId="{F5DD5A95-7873-4C49-B9F1-3F534837517D}" type="parTrans" cxnId="{80F4846D-0859-4326-9E7A-573F09B1A063}">
      <dgm:prSet/>
      <dgm:spPr/>
      <dgm:t>
        <a:bodyPr/>
        <a:lstStyle/>
        <a:p>
          <a:endParaRPr lang="en-US"/>
        </a:p>
      </dgm:t>
    </dgm:pt>
    <dgm:pt modelId="{4FFE2C5A-CE1F-48FF-9081-F0BC8034B7A7}" type="sibTrans" cxnId="{80F4846D-0859-4326-9E7A-573F09B1A063}">
      <dgm:prSet/>
      <dgm:spPr/>
      <dgm:t>
        <a:bodyPr/>
        <a:lstStyle/>
        <a:p>
          <a:endParaRPr lang="en-US"/>
        </a:p>
      </dgm:t>
    </dgm:pt>
    <dgm:pt modelId="{882860CF-C43B-489A-AC56-C55EC32F9D5B}">
      <dgm:prSet/>
      <dgm:spPr/>
      <dgm:t>
        <a:bodyPr/>
        <a:lstStyle/>
        <a:p>
          <a:r>
            <a:rPr lang="en-US"/>
            <a:t>• Focus on a 'Canada-first' strategy to help local job seekers and recruiters.</a:t>
          </a:r>
        </a:p>
      </dgm:t>
    </dgm:pt>
    <dgm:pt modelId="{DD02FF95-5D6D-4052-8C59-232BE9C67FA6}" type="parTrans" cxnId="{703C0449-56B3-496C-98C0-50EEC52ACB5E}">
      <dgm:prSet/>
      <dgm:spPr/>
      <dgm:t>
        <a:bodyPr/>
        <a:lstStyle/>
        <a:p>
          <a:endParaRPr lang="en-US"/>
        </a:p>
      </dgm:t>
    </dgm:pt>
    <dgm:pt modelId="{1B7E5002-5042-4C85-ACC5-95E00D88DDDC}" type="sibTrans" cxnId="{703C0449-56B3-496C-98C0-50EEC52ACB5E}">
      <dgm:prSet/>
      <dgm:spPr/>
      <dgm:t>
        <a:bodyPr/>
        <a:lstStyle/>
        <a:p>
          <a:endParaRPr lang="en-US"/>
        </a:p>
      </dgm:t>
    </dgm:pt>
    <dgm:pt modelId="{E25C49E7-EA22-4C93-9B01-9A88F4480B04}" type="pres">
      <dgm:prSet presAssocID="{74490CB1-8395-43F8-B1F1-3C596F837CE3}" presName="root" presStyleCnt="0">
        <dgm:presLayoutVars>
          <dgm:dir/>
          <dgm:resizeHandles val="exact"/>
        </dgm:presLayoutVars>
      </dgm:prSet>
      <dgm:spPr/>
    </dgm:pt>
    <dgm:pt modelId="{5FEEF1D8-2903-41FE-9FA7-CEA6BE4849E3}" type="pres">
      <dgm:prSet presAssocID="{74490CB1-8395-43F8-B1F1-3C596F837CE3}" presName="container" presStyleCnt="0">
        <dgm:presLayoutVars>
          <dgm:dir/>
          <dgm:resizeHandles val="exact"/>
        </dgm:presLayoutVars>
      </dgm:prSet>
      <dgm:spPr/>
    </dgm:pt>
    <dgm:pt modelId="{9A9583F0-0EAB-43B4-A9B9-25F9265374D7}" type="pres">
      <dgm:prSet presAssocID="{08225B66-AA57-445F-A363-4A3346E19EA9}" presName="compNode" presStyleCnt="0"/>
      <dgm:spPr/>
    </dgm:pt>
    <dgm:pt modelId="{9DD89081-0DF6-4FF4-9D88-F27B54EA0782}" type="pres">
      <dgm:prSet presAssocID="{08225B66-AA57-445F-A363-4A3346E19EA9}" presName="iconBgRect" presStyleLbl="bgShp" presStyleIdx="0" presStyleCnt="4"/>
      <dgm:spPr/>
    </dgm:pt>
    <dgm:pt modelId="{BBF7F0AD-4074-4226-82C7-9A062523653B}" type="pres">
      <dgm:prSet presAssocID="{08225B66-AA57-445F-A363-4A3346E19E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910FDE3-357A-4541-BE7E-A6CF9FC12321}" type="pres">
      <dgm:prSet presAssocID="{08225B66-AA57-445F-A363-4A3346E19EA9}" presName="spaceRect" presStyleCnt="0"/>
      <dgm:spPr/>
    </dgm:pt>
    <dgm:pt modelId="{A3542E5D-FE62-418C-AB34-E48CCE48423C}" type="pres">
      <dgm:prSet presAssocID="{08225B66-AA57-445F-A363-4A3346E19EA9}" presName="textRect" presStyleLbl="revTx" presStyleIdx="0" presStyleCnt="4">
        <dgm:presLayoutVars>
          <dgm:chMax val="1"/>
          <dgm:chPref val="1"/>
        </dgm:presLayoutVars>
      </dgm:prSet>
      <dgm:spPr/>
    </dgm:pt>
    <dgm:pt modelId="{1B44B94B-1087-44EF-91F0-1F2F6BDFFA3E}" type="pres">
      <dgm:prSet presAssocID="{9FFF2DCB-5B2E-4CF9-A723-F4369A3D2F51}" presName="sibTrans" presStyleLbl="sibTrans2D1" presStyleIdx="0" presStyleCnt="0"/>
      <dgm:spPr/>
    </dgm:pt>
    <dgm:pt modelId="{4BD04E03-6833-4BF7-94C6-F8922BBF8CE1}" type="pres">
      <dgm:prSet presAssocID="{D892058F-741B-42D0-8BAA-C96D9C0895FA}" presName="compNode" presStyleCnt="0"/>
      <dgm:spPr/>
    </dgm:pt>
    <dgm:pt modelId="{CCD794FB-2317-4823-99B3-C12A7D2F4D98}" type="pres">
      <dgm:prSet presAssocID="{D892058F-741B-42D0-8BAA-C96D9C0895FA}" presName="iconBgRect" presStyleLbl="bgShp" presStyleIdx="1" presStyleCnt="4"/>
      <dgm:spPr/>
    </dgm:pt>
    <dgm:pt modelId="{96682D15-A93E-4B0F-9976-F0981A87D5EF}" type="pres">
      <dgm:prSet presAssocID="{D892058F-741B-42D0-8BAA-C96D9C0895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0A9457A-D23E-41D1-A5DF-2C1A2961B5A5}" type="pres">
      <dgm:prSet presAssocID="{D892058F-741B-42D0-8BAA-C96D9C0895FA}" presName="spaceRect" presStyleCnt="0"/>
      <dgm:spPr/>
    </dgm:pt>
    <dgm:pt modelId="{47B106C0-84D8-4D9A-9DA4-1FA1CF637B28}" type="pres">
      <dgm:prSet presAssocID="{D892058F-741B-42D0-8BAA-C96D9C0895FA}" presName="textRect" presStyleLbl="revTx" presStyleIdx="1" presStyleCnt="4">
        <dgm:presLayoutVars>
          <dgm:chMax val="1"/>
          <dgm:chPref val="1"/>
        </dgm:presLayoutVars>
      </dgm:prSet>
      <dgm:spPr/>
    </dgm:pt>
    <dgm:pt modelId="{13C7EC9B-3D9C-404B-8054-624AA9ED2214}" type="pres">
      <dgm:prSet presAssocID="{606DB209-1A02-4CC5-8FD9-C1FED15A6DCA}" presName="sibTrans" presStyleLbl="sibTrans2D1" presStyleIdx="0" presStyleCnt="0"/>
      <dgm:spPr/>
    </dgm:pt>
    <dgm:pt modelId="{13C338A3-9A6F-4109-9D01-68FDAE6432E6}" type="pres">
      <dgm:prSet presAssocID="{38D6BF70-3682-41B2-8DAE-942A6765E917}" presName="compNode" presStyleCnt="0"/>
      <dgm:spPr/>
    </dgm:pt>
    <dgm:pt modelId="{E35782B2-5CB2-4C1C-9544-97F247F3603D}" type="pres">
      <dgm:prSet presAssocID="{38D6BF70-3682-41B2-8DAE-942A6765E917}" presName="iconBgRect" presStyleLbl="bgShp" presStyleIdx="2" presStyleCnt="4"/>
      <dgm:spPr/>
    </dgm:pt>
    <dgm:pt modelId="{CB70A5E0-65B3-47FB-96DA-27070BBB87D4}" type="pres">
      <dgm:prSet presAssocID="{38D6BF70-3682-41B2-8DAE-942A6765E9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8ED3DBEB-294D-4C22-B53D-C8E9FB9D2A43}" type="pres">
      <dgm:prSet presAssocID="{38D6BF70-3682-41B2-8DAE-942A6765E917}" presName="spaceRect" presStyleCnt="0"/>
      <dgm:spPr/>
    </dgm:pt>
    <dgm:pt modelId="{F4DCF24A-FD3A-43F4-B18E-3D02CD4ED270}" type="pres">
      <dgm:prSet presAssocID="{38D6BF70-3682-41B2-8DAE-942A6765E917}" presName="textRect" presStyleLbl="revTx" presStyleIdx="2" presStyleCnt="4">
        <dgm:presLayoutVars>
          <dgm:chMax val="1"/>
          <dgm:chPref val="1"/>
        </dgm:presLayoutVars>
      </dgm:prSet>
      <dgm:spPr/>
    </dgm:pt>
    <dgm:pt modelId="{54829167-9BFF-4582-A071-E98DBA24A45D}" type="pres">
      <dgm:prSet presAssocID="{4FFE2C5A-CE1F-48FF-9081-F0BC8034B7A7}" presName="sibTrans" presStyleLbl="sibTrans2D1" presStyleIdx="0" presStyleCnt="0"/>
      <dgm:spPr/>
    </dgm:pt>
    <dgm:pt modelId="{E60F27E3-D556-4652-A1F2-8EC0F36F4449}" type="pres">
      <dgm:prSet presAssocID="{882860CF-C43B-489A-AC56-C55EC32F9D5B}" presName="compNode" presStyleCnt="0"/>
      <dgm:spPr/>
    </dgm:pt>
    <dgm:pt modelId="{598EAC13-3661-4921-811E-58917DED00C5}" type="pres">
      <dgm:prSet presAssocID="{882860CF-C43B-489A-AC56-C55EC32F9D5B}" presName="iconBgRect" presStyleLbl="bgShp" presStyleIdx="3" presStyleCnt="4"/>
      <dgm:spPr/>
    </dgm:pt>
    <dgm:pt modelId="{D902DA8D-2DFF-4E1F-BE71-4D511C247722}" type="pres">
      <dgm:prSet presAssocID="{882860CF-C43B-489A-AC56-C55EC32F9D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A1329DC-964D-4E95-A28F-93848705721A}" type="pres">
      <dgm:prSet presAssocID="{882860CF-C43B-489A-AC56-C55EC32F9D5B}" presName="spaceRect" presStyleCnt="0"/>
      <dgm:spPr/>
    </dgm:pt>
    <dgm:pt modelId="{4EF5A077-CB4D-4FD3-99D8-1C4558783068}" type="pres">
      <dgm:prSet presAssocID="{882860CF-C43B-489A-AC56-C55EC32F9D5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7B1005-64F5-4216-AC5D-960D92A02A0B}" type="presOf" srcId="{08225B66-AA57-445F-A363-4A3346E19EA9}" destId="{A3542E5D-FE62-418C-AB34-E48CCE48423C}" srcOrd="0" destOrd="0" presId="urn:microsoft.com/office/officeart/2018/2/layout/IconCircleList"/>
    <dgm:cxn modelId="{8DF7C80D-86D4-411F-BDAF-B047F783AC65}" type="presOf" srcId="{4FFE2C5A-CE1F-48FF-9081-F0BC8034B7A7}" destId="{54829167-9BFF-4582-A071-E98DBA24A45D}" srcOrd="0" destOrd="0" presId="urn:microsoft.com/office/officeart/2018/2/layout/IconCircleList"/>
    <dgm:cxn modelId="{BAC56E2A-6082-4A9A-BFC2-B998DD38A50C}" type="presOf" srcId="{882860CF-C43B-489A-AC56-C55EC32F9D5B}" destId="{4EF5A077-CB4D-4FD3-99D8-1C4558783068}" srcOrd="0" destOrd="0" presId="urn:microsoft.com/office/officeart/2018/2/layout/IconCircleList"/>
    <dgm:cxn modelId="{FCF84B5C-2622-42BF-9055-F6CC2F6F42E4}" srcId="{74490CB1-8395-43F8-B1F1-3C596F837CE3}" destId="{D892058F-741B-42D0-8BAA-C96D9C0895FA}" srcOrd="1" destOrd="0" parTransId="{F568826D-AA17-4EDD-A537-E086CBB1F92C}" sibTransId="{606DB209-1A02-4CC5-8FD9-C1FED15A6DCA}"/>
    <dgm:cxn modelId="{FA1DA562-A0B8-4D9C-84A6-CEA446D73201}" srcId="{74490CB1-8395-43F8-B1F1-3C596F837CE3}" destId="{08225B66-AA57-445F-A363-4A3346E19EA9}" srcOrd="0" destOrd="0" parTransId="{66589E0F-6720-4F27-98C1-2A812FEC2A1E}" sibTransId="{9FFF2DCB-5B2E-4CF9-A723-F4369A3D2F51}"/>
    <dgm:cxn modelId="{703C0449-56B3-496C-98C0-50EEC52ACB5E}" srcId="{74490CB1-8395-43F8-B1F1-3C596F837CE3}" destId="{882860CF-C43B-489A-AC56-C55EC32F9D5B}" srcOrd="3" destOrd="0" parTransId="{DD02FF95-5D6D-4052-8C59-232BE9C67FA6}" sibTransId="{1B7E5002-5042-4C85-ACC5-95E00D88DDDC}"/>
    <dgm:cxn modelId="{C845A46A-9B0C-482C-8A0C-4C7196ADC1FB}" type="presOf" srcId="{606DB209-1A02-4CC5-8FD9-C1FED15A6DCA}" destId="{13C7EC9B-3D9C-404B-8054-624AA9ED2214}" srcOrd="0" destOrd="0" presId="urn:microsoft.com/office/officeart/2018/2/layout/IconCircleList"/>
    <dgm:cxn modelId="{80F4846D-0859-4326-9E7A-573F09B1A063}" srcId="{74490CB1-8395-43F8-B1F1-3C596F837CE3}" destId="{38D6BF70-3682-41B2-8DAE-942A6765E917}" srcOrd="2" destOrd="0" parTransId="{F5DD5A95-7873-4C49-B9F1-3F534837517D}" sibTransId="{4FFE2C5A-CE1F-48FF-9081-F0BC8034B7A7}"/>
    <dgm:cxn modelId="{D9583276-0005-44B0-968F-319CD7200FBA}" type="presOf" srcId="{74490CB1-8395-43F8-B1F1-3C596F837CE3}" destId="{E25C49E7-EA22-4C93-9B01-9A88F4480B04}" srcOrd="0" destOrd="0" presId="urn:microsoft.com/office/officeart/2018/2/layout/IconCircleList"/>
    <dgm:cxn modelId="{1A918086-0332-4EE6-BCEB-9804E7FC2D91}" type="presOf" srcId="{9FFF2DCB-5B2E-4CF9-A723-F4369A3D2F51}" destId="{1B44B94B-1087-44EF-91F0-1F2F6BDFFA3E}" srcOrd="0" destOrd="0" presId="urn:microsoft.com/office/officeart/2018/2/layout/IconCircleList"/>
    <dgm:cxn modelId="{0356FD91-66CC-451A-B31F-703D6BCB343C}" type="presOf" srcId="{38D6BF70-3682-41B2-8DAE-942A6765E917}" destId="{F4DCF24A-FD3A-43F4-B18E-3D02CD4ED270}" srcOrd="0" destOrd="0" presId="urn:microsoft.com/office/officeart/2018/2/layout/IconCircleList"/>
    <dgm:cxn modelId="{C64603DE-B02F-481A-916D-12E06C693C88}" type="presOf" srcId="{D892058F-741B-42D0-8BAA-C96D9C0895FA}" destId="{47B106C0-84D8-4D9A-9DA4-1FA1CF637B28}" srcOrd="0" destOrd="0" presId="urn:microsoft.com/office/officeart/2018/2/layout/IconCircleList"/>
    <dgm:cxn modelId="{C774B962-E719-49BF-B33D-245D7553E6C1}" type="presParOf" srcId="{E25C49E7-EA22-4C93-9B01-9A88F4480B04}" destId="{5FEEF1D8-2903-41FE-9FA7-CEA6BE4849E3}" srcOrd="0" destOrd="0" presId="urn:microsoft.com/office/officeart/2018/2/layout/IconCircleList"/>
    <dgm:cxn modelId="{C7567EF4-DD9A-46FB-A84B-2505DF2680DD}" type="presParOf" srcId="{5FEEF1D8-2903-41FE-9FA7-CEA6BE4849E3}" destId="{9A9583F0-0EAB-43B4-A9B9-25F9265374D7}" srcOrd="0" destOrd="0" presId="urn:microsoft.com/office/officeart/2018/2/layout/IconCircleList"/>
    <dgm:cxn modelId="{9591A93D-0F2D-40BE-B4C4-D6A729010716}" type="presParOf" srcId="{9A9583F0-0EAB-43B4-A9B9-25F9265374D7}" destId="{9DD89081-0DF6-4FF4-9D88-F27B54EA0782}" srcOrd="0" destOrd="0" presId="urn:microsoft.com/office/officeart/2018/2/layout/IconCircleList"/>
    <dgm:cxn modelId="{D794979C-B90F-490B-A7F1-208822D05970}" type="presParOf" srcId="{9A9583F0-0EAB-43B4-A9B9-25F9265374D7}" destId="{BBF7F0AD-4074-4226-82C7-9A062523653B}" srcOrd="1" destOrd="0" presId="urn:microsoft.com/office/officeart/2018/2/layout/IconCircleList"/>
    <dgm:cxn modelId="{9EC4064D-1A60-48D0-8483-984D62E41E43}" type="presParOf" srcId="{9A9583F0-0EAB-43B4-A9B9-25F9265374D7}" destId="{B910FDE3-357A-4541-BE7E-A6CF9FC12321}" srcOrd="2" destOrd="0" presId="urn:microsoft.com/office/officeart/2018/2/layout/IconCircleList"/>
    <dgm:cxn modelId="{DBB23B16-6805-4288-8141-E10EDD68C975}" type="presParOf" srcId="{9A9583F0-0EAB-43B4-A9B9-25F9265374D7}" destId="{A3542E5D-FE62-418C-AB34-E48CCE48423C}" srcOrd="3" destOrd="0" presId="urn:microsoft.com/office/officeart/2018/2/layout/IconCircleList"/>
    <dgm:cxn modelId="{8EEF1949-2756-447E-ABD7-8D791BD3ADB7}" type="presParOf" srcId="{5FEEF1D8-2903-41FE-9FA7-CEA6BE4849E3}" destId="{1B44B94B-1087-44EF-91F0-1F2F6BDFFA3E}" srcOrd="1" destOrd="0" presId="urn:microsoft.com/office/officeart/2018/2/layout/IconCircleList"/>
    <dgm:cxn modelId="{65B8B1AA-8A45-4421-8610-95BD8B95BA0E}" type="presParOf" srcId="{5FEEF1D8-2903-41FE-9FA7-CEA6BE4849E3}" destId="{4BD04E03-6833-4BF7-94C6-F8922BBF8CE1}" srcOrd="2" destOrd="0" presId="urn:microsoft.com/office/officeart/2018/2/layout/IconCircleList"/>
    <dgm:cxn modelId="{A9435647-716C-45AA-B848-C8850E7D6D44}" type="presParOf" srcId="{4BD04E03-6833-4BF7-94C6-F8922BBF8CE1}" destId="{CCD794FB-2317-4823-99B3-C12A7D2F4D98}" srcOrd="0" destOrd="0" presId="urn:microsoft.com/office/officeart/2018/2/layout/IconCircleList"/>
    <dgm:cxn modelId="{4AE97D01-8176-4941-8F6E-DBE1D8A12A01}" type="presParOf" srcId="{4BD04E03-6833-4BF7-94C6-F8922BBF8CE1}" destId="{96682D15-A93E-4B0F-9976-F0981A87D5EF}" srcOrd="1" destOrd="0" presId="urn:microsoft.com/office/officeart/2018/2/layout/IconCircleList"/>
    <dgm:cxn modelId="{78285137-3468-4262-BF28-4C2536DC26BF}" type="presParOf" srcId="{4BD04E03-6833-4BF7-94C6-F8922BBF8CE1}" destId="{80A9457A-D23E-41D1-A5DF-2C1A2961B5A5}" srcOrd="2" destOrd="0" presId="urn:microsoft.com/office/officeart/2018/2/layout/IconCircleList"/>
    <dgm:cxn modelId="{A89310B4-FAD4-469B-B3F2-F69968D3E13D}" type="presParOf" srcId="{4BD04E03-6833-4BF7-94C6-F8922BBF8CE1}" destId="{47B106C0-84D8-4D9A-9DA4-1FA1CF637B28}" srcOrd="3" destOrd="0" presId="urn:microsoft.com/office/officeart/2018/2/layout/IconCircleList"/>
    <dgm:cxn modelId="{65ED90CC-CE02-4333-A55A-31F1A017751D}" type="presParOf" srcId="{5FEEF1D8-2903-41FE-9FA7-CEA6BE4849E3}" destId="{13C7EC9B-3D9C-404B-8054-624AA9ED2214}" srcOrd="3" destOrd="0" presId="urn:microsoft.com/office/officeart/2018/2/layout/IconCircleList"/>
    <dgm:cxn modelId="{65F01A42-5F28-46A5-8987-09C210420383}" type="presParOf" srcId="{5FEEF1D8-2903-41FE-9FA7-CEA6BE4849E3}" destId="{13C338A3-9A6F-4109-9D01-68FDAE6432E6}" srcOrd="4" destOrd="0" presId="urn:microsoft.com/office/officeart/2018/2/layout/IconCircleList"/>
    <dgm:cxn modelId="{1FC27205-4D4B-4008-9AC1-478A6DBB7296}" type="presParOf" srcId="{13C338A3-9A6F-4109-9D01-68FDAE6432E6}" destId="{E35782B2-5CB2-4C1C-9544-97F247F3603D}" srcOrd="0" destOrd="0" presId="urn:microsoft.com/office/officeart/2018/2/layout/IconCircleList"/>
    <dgm:cxn modelId="{A37CBB11-4E41-4CC6-9F9D-21539A2CA9C2}" type="presParOf" srcId="{13C338A3-9A6F-4109-9D01-68FDAE6432E6}" destId="{CB70A5E0-65B3-47FB-96DA-27070BBB87D4}" srcOrd="1" destOrd="0" presId="urn:microsoft.com/office/officeart/2018/2/layout/IconCircleList"/>
    <dgm:cxn modelId="{52529C59-8CC4-4568-9800-1D30BC739061}" type="presParOf" srcId="{13C338A3-9A6F-4109-9D01-68FDAE6432E6}" destId="{8ED3DBEB-294D-4C22-B53D-C8E9FB9D2A43}" srcOrd="2" destOrd="0" presId="urn:microsoft.com/office/officeart/2018/2/layout/IconCircleList"/>
    <dgm:cxn modelId="{AC5F047F-2390-4A05-AB48-DE5DB6F1913B}" type="presParOf" srcId="{13C338A3-9A6F-4109-9D01-68FDAE6432E6}" destId="{F4DCF24A-FD3A-43F4-B18E-3D02CD4ED270}" srcOrd="3" destOrd="0" presId="urn:microsoft.com/office/officeart/2018/2/layout/IconCircleList"/>
    <dgm:cxn modelId="{773FD472-813E-4D5D-A441-555B5D799AF1}" type="presParOf" srcId="{5FEEF1D8-2903-41FE-9FA7-CEA6BE4849E3}" destId="{54829167-9BFF-4582-A071-E98DBA24A45D}" srcOrd="5" destOrd="0" presId="urn:microsoft.com/office/officeart/2018/2/layout/IconCircleList"/>
    <dgm:cxn modelId="{F75C0176-0A66-478E-BA0C-FE01721402FF}" type="presParOf" srcId="{5FEEF1D8-2903-41FE-9FA7-CEA6BE4849E3}" destId="{E60F27E3-D556-4652-A1F2-8EC0F36F4449}" srcOrd="6" destOrd="0" presId="urn:microsoft.com/office/officeart/2018/2/layout/IconCircleList"/>
    <dgm:cxn modelId="{084CA637-8B56-4DA3-91C0-E584EAC999DB}" type="presParOf" srcId="{E60F27E3-D556-4652-A1F2-8EC0F36F4449}" destId="{598EAC13-3661-4921-811E-58917DED00C5}" srcOrd="0" destOrd="0" presId="urn:microsoft.com/office/officeart/2018/2/layout/IconCircleList"/>
    <dgm:cxn modelId="{2B47776D-B8D6-4E45-8FD0-02969D76ECDA}" type="presParOf" srcId="{E60F27E3-D556-4652-A1F2-8EC0F36F4449}" destId="{D902DA8D-2DFF-4E1F-BE71-4D511C247722}" srcOrd="1" destOrd="0" presId="urn:microsoft.com/office/officeart/2018/2/layout/IconCircleList"/>
    <dgm:cxn modelId="{6228EE98-98E8-46FB-882E-6689AE8C2CA2}" type="presParOf" srcId="{E60F27E3-D556-4652-A1F2-8EC0F36F4449}" destId="{9A1329DC-964D-4E95-A28F-93848705721A}" srcOrd="2" destOrd="0" presId="urn:microsoft.com/office/officeart/2018/2/layout/IconCircleList"/>
    <dgm:cxn modelId="{793FAA25-A3D8-47F8-A4A6-860AFC782306}" type="presParOf" srcId="{E60F27E3-D556-4652-A1F2-8EC0F36F4449}" destId="{4EF5A077-CB4D-4FD3-99D8-1C45587830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479543-1DB1-4940-BF2E-33560CD92010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D544CF-482F-46F7-8FFF-E2CE26C98E11}">
      <dgm:prSet/>
      <dgm:spPr/>
      <dgm:t>
        <a:bodyPr/>
        <a:lstStyle/>
        <a:p>
          <a:r>
            <a:rPr lang="en-US" dirty="0"/>
            <a:t>• Automated web scraping using  Selenium, &amp; BeautifulSoup</a:t>
          </a:r>
        </a:p>
      </dgm:t>
    </dgm:pt>
    <dgm:pt modelId="{175B5B96-56E4-4F42-8FCB-B5096506D3C4}" type="parTrans" cxnId="{828EDFF1-B119-4A23-A4A9-2B7517713BF4}">
      <dgm:prSet/>
      <dgm:spPr/>
      <dgm:t>
        <a:bodyPr/>
        <a:lstStyle/>
        <a:p>
          <a:endParaRPr lang="en-US"/>
        </a:p>
      </dgm:t>
    </dgm:pt>
    <dgm:pt modelId="{15F64345-6C4B-43AC-8118-FA94B704F9C5}" type="sibTrans" cxnId="{828EDFF1-B119-4A23-A4A9-2B7517713BF4}">
      <dgm:prSet/>
      <dgm:spPr/>
      <dgm:t>
        <a:bodyPr/>
        <a:lstStyle/>
        <a:p>
          <a:endParaRPr lang="en-US"/>
        </a:p>
      </dgm:t>
    </dgm:pt>
    <dgm:pt modelId="{06293FE2-796E-4B7D-B074-9A0B174DFAF5}">
      <dgm:prSet/>
      <dgm:spPr/>
      <dgm:t>
        <a:bodyPr/>
        <a:lstStyle/>
        <a:p>
          <a:r>
            <a:rPr lang="en-US"/>
            <a:t>• Data cleaning and preprocessing with NLP (BeautifulSoup, NLTK, spaCy)</a:t>
          </a:r>
        </a:p>
      </dgm:t>
    </dgm:pt>
    <dgm:pt modelId="{15835ABB-38DE-4E43-9498-BBC3566AA4F7}" type="parTrans" cxnId="{59D26C0E-BC44-46CB-88D9-000B243F690E}">
      <dgm:prSet/>
      <dgm:spPr/>
      <dgm:t>
        <a:bodyPr/>
        <a:lstStyle/>
        <a:p>
          <a:endParaRPr lang="en-US"/>
        </a:p>
      </dgm:t>
    </dgm:pt>
    <dgm:pt modelId="{C2C0B439-0B08-4199-A9DC-9E9D6E60D6AA}" type="sibTrans" cxnId="{59D26C0E-BC44-46CB-88D9-000B243F690E}">
      <dgm:prSet/>
      <dgm:spPr/>
      <dgm:t>
        <a:bodyPr/>
        <a:lstStyle/>
        <a:p>
          <a:endParaRPr lang="en-US"/>
        </a:p>
      </dgm:t>
    </dgm:pt>
    <dgm:pt modelId="{F7C6E7FC-BA35-4E10-956F-FD29F67B2BBA}">
      <dgm:prSet/>
      <dgm:spPr/>
      <dgm:t>
        <a:bodyPr/>
        <a:lstStyle/>
        <a:p>
          <a:r>
            <a:rPr lang="en-US"/>
            <a:t>• Extraction of skills and experience using NER and Llama-based methods</a:t>
          </a:r>
        </a:p>
      </dgm:t>
    </dgm:pt>
    <dgm:pt modelId="{DF654537-9DF0-488C-8B82-402EDC463908}" type="parTrans" cxnId="{8007ECD4-C38C-4688-87A4-A9E38A6598EC}">
      <dgm:prSet/>
      <dgm:spPr/>
      <dgm:t>
        <a:bodyPr/>
        <a:lstStyle/>
        <a:p>
          <a:endParaRPr lang="en-US"/>
        </a:p>
      </dgm:t>
    </dgm:pt>
    <dgm:pt modelId="{DA8394B5-9EEC-4B88-AAE0-7A692ADF7F64}" type="sibTrans" cxnId="{8007ECD4-C38C-4688-87A4-A9E38A6598EC}">
      <dgm:prSet/>
      <dgm:spPr/>
      <dgm:t>
        <a:bodyPr/>
        <a:lstStyle/>
        <a:p>
          <a:endParaRPr lang="en-US"/>
        </a:p>
      </dgm:t>
    </dgm:pt>
    <dgm:pt modelId="{E270CCED-6FAE-4945-884F-8F9A5C0E81EE}">
      <dgm:prSet/>
      <dgm:spPr/>
      <dgm:t>
        <a:bodyPr/>
        <a:lstStyle/>
        <a:p>
          <a:r>
            <a:rPr lang="en-US"/>
            <a:t>• Semantic search using BERT embeddings and FAISS for rapid retrieval</a:t>
          </a:r>
        </a:p>
      </dgm:t>
    </dgm:pt>
    <dgm:pt modelId="{B125E730-9426-4B10-B78C-E280F6227DDB}" type="parTrans" cxnId="{42DA394E-B503-4BAC-BF81-6F971D8C280D}">
      <dgm:prSet/>
      <dgm:spPr/>
      <dgm:t>
        <a:bodyPr/>
        <a:lstStyle/>
        <a:p>
          <a:endParaRPr lang="en-US"/>
        </a:p>
      </dgm:t>
    </dgm:pt>
    <dgm:pt modelId="{5E2019A3-5B5C-44E3-A01D-345670505FA5}" type="sibTrans" cxnId="{42DA394E-B503-4BAC-BF81-6F971D8C280D}">
      <dgm:prSet/>
      <dgm:spPr/>
      <dgm:t>
        <a:bodyPr/>
        <a:lstStyle/>
        <a:p>
          <a:endParaRPr lang="en-US"/>
        </a:p>
      </dgm:t>
    </dgm:pt>
    <dgm:pt modelId="{FB7FAB35-05B0-48EC-AAE8-29FAC7BDC5FE}" type="pres">
      <dgm:prSet presAssocID="{7A479543-1DB1-4940-BF2E-33560CD92010}" presName="diagram" presStyleCnt="0">
        <dgm:presLayoutVars>
          <dgm:dir/>
          <dgm:resizeHandles val="exact"/>
        </dgm:presLayoutVars>
      </dgm:prSet>
      <dgm:spPr/>
    </dgm:pt>
    <dgm:pt modelId="{EE674E87-E4BE-4BD0-B68D-F29641AAC06C}" type="pres">
      <dgm:prSet presAssocID="{CFD544CF-482F-46F7-8FFF-E2CE26C98E11}" presName="node" presStyleLbl="node1" presStyleIdx="0" presStyleCnt="4" custLinFactNeighborX="674" custLinFactNeighborY="1122">
        <dgm:presLayoutVars>
          <dgm:bulletEnabled val="1"/>
        </dgm:presLayoutVars>
      </dgm:prSet>
      <dgm:spPr/>
    </dgm:pt>
    <dgm:pt modelId="{082D95AD-7283-4F04-AA81-79DB5ACE632C}" type="pres">
      <dgm:prSet presAssocID="{15F64345-6C4B-43AC-8118-FA94B704F9C5}" presName="sibTrans" presStyleLbl="sibTrans2D1" presStyleIdx="0" presStyleCnt="3"/>
      <dgm:spPr/>
    </dgm:pt>
    <dgm:pt modelId="{02A07CEB-EC47-4A53-9C1C-E48A94E0C1ED}" type="pres">
      <dgm:prSet presAssocID="{15F64345-6C4B-43AC-8118-FA94B704F9C5}" presName="connectorText" presStyleLbl="sibTrans2D1" presStyleIdx="0" presStyleCnt="3"/>
      <dgm:spPr/>
    </dgm:pt>
    <dgm:pt modelId="{99C6ABDD-5577-4A81-84F3-687365D9CE43}" type="pres">
      <dgm:prSet presAssocID="{06293FE2-796E-4B7D-B074-9A0B174DFAF5}" presName="node" presStyleLbl="node1" presStyleIdx="1" presStyleCnt="4">
        <dgm:presLayoutVars>
          <dgm:bulletEnabled val="1"/>
        </dgm:presLayoutVars>
      </dgm:prSet>
      <dgm:spPr/>
    </dgm:pt>
    <dgm:pt modelId="{351B9F0A-AD9D-4C71-88A9-E8426BCABF58}" type="pres">
      <dgm:prSet presAssocID="{C2C0B439-0B08-4199-A9DC-9E9D6E60D6AA}" presName="sibTrans" presStyleLbl="sibTrans2D1" presStyleIdx="1" presStyleCnt="3"/>
      <dgm:spPr/>
    </dgm:pt>
    <dgm:pt modelId="{C17E1104-E169-461C-A07D-C24B35790F14}" type="pres">
      <dgm:prSet presAssocID="{C2C0B439-0B08-4199-A9DC-9E9D6E60D6AA}" presName="connectorText" presStyleLbl="sibTrans2D1" presStyleIdx="1" presStyleCnt="3"/>
      <dgm:spPr/>
    </dgm:pt>
    <dgm:pt modelId="{654DF252-3609-4F53-9AAA-18D08ECB9957}" type="pres">
      <dgm:prSet presAssocID="{F7C6E7FC-BA35-4E10-956F-FD29F67B2BBA}" presName="node" presStyleLbl="node1" presStyleIdx="2" presStyleCnt="4">
        <dgm:presLayoutVars>
          <dgm:bulletEnabled val="1"/>
        </dgm:presLayoutVars>
      </dgm:prSet>
      <dgm:spPr/>
    </dgm:pt>
    <dgm:pt modelId="{0FB57ADB-7DE1-46EB-AE4D-F3CCCA15FF06}" type="pres">
      <dgm:prSet presAssocID="{DA8394B5-9EEC-4B88-AAE0-7A692ADF7F64}" presName="sibTrans" presStyleLbl="sibTrans2D1" presStyleIdx="2" presStyleCnt="3"/>
      <dgm:spPr/>
    </dgm:pt>
    <dgm:pt modelId="{C14F1A7F-DDA7-48BF-8A7B-C2E87D7E9A7D}" type="pres">
      <dgm:prSet presAssocID="{DA8394B5-9EEC-4B88-AAE0-7A692ADF7F64}" presName="connectorText" presStyleLbl="sibTrans2D1" presStyleIdx="2" presStyleCnt="3"/>
      <dgm:spPr/>
    </dgm:pt>
    <dgm:pt modelId="{CD129115-A93A-4C38-8917-66F0D481924F}" type="pres">
      <dgm:prSet presAssocID="{E270CCED-6FAE-4945-884F-8F9A5C0E81EE}" presName="node" presStyleLbl="node1" presStyleIdx="3" presStyleCnt="4">
        <dgm:presLayoutVars>
          <dgm:bulletEnabled val="1"/>
        </dgm:presLayoutVars>
      </dgm:prSet>
      <dgm:spPr/>
    </dgm:pt>
  </dgm:ptLst>
  <dgm:cxnLst>
    <dgm:cxn modelId="{538D5C09-D67F-41C7-BD7B-47AD81BE3A24}" type="presOf" srcId="{E270CCED-6FAE-4945-884F-8F9A5C0E81EE}" destId="{CD129115-A93A-4C38-8917-66F0D481924F}" srcOrd="0" destOrd="0" presId="urn:microsoft.com/office/officeart/2005/8/layout/process5"/>
    <dgm:cxn modelId="{59D26C0E-BC44-46CB-88D9-000B243F690E}" srcId="{7A479543-1DB1-4940-BF2E-33560CD92010}" destId="{06293FE2-796E-4B7D-B074-9A0B174DFAF5}" srcOrd="1" destOrd="0" parTransId="{15835ABB-38DE-4E43-9498-BBC3566AA4F7}" sibTransId="{C2C0B439-0B08-4199-A9DC-9E9D6E60D6AA}"/>
    <dgm:cxn modelId="{AA5B2A1A-2C72-4D65-A4B5-467FC16FC0D0}" type="presOf" srcId="{F7C6E7FC-BA35-4E10-956F-FD29F67B2BBA}" destId="{654DF252-3609-4F53-9AAA-18D08ECB9957}" srcOrd="0" destOrd="0" presId="urn:microsoft.com/office/officeart/2005/8/layout/process5"/>
    <dgm:cxn modelId="{EF18E52A-F6F8-4C0C-8A1B-222C20DADE59}" type="presOf" srcId="{06293FE2-796E-4B7D-B074-9A0B174DFAF5}" destId="{99C6ABDD-5577-4A81-84F3-687365D9CE43}" srcOrd="0" destOrd="0" presId="urn:microsoft.com/office/officeart/2005/8/layout/process5"/>
    <dgm:cxn modelId="{411E5538-D881-4BE9-837B-5DB5388C2BB3}" type="presOf" srcId="{CFD544CF-482F-46F7-8FFF-E2CE26C98E11}" destId="{EE674E87-E4BE-4BD0-B68D-F29641AAC06C}" srcOrd="0" destOrd="0" presId="urn:microsoft.com/office/officeart/2005/8/layout/process5"/>
    <dgm:cxn modelId="{42DA394E-B503-4BAC-BF81-6F971D8C280D}" srcId="{7A479543-1DB1-4940-BF2E-33560CD92010}" destId="{E270CCED-6FAE-4945-884F-8F9A5C0E81EE}" srcOrd="3" destOrd="0" parTransId="{B125E730-9426-4B10-B78C-E280F6227DDB}" sibTransId="{5E2019A3-5B5C-44E3-A01D-345670505FA5}"/>
    <dgm:cxn modelId="{57DF5987-E86A-4D8C-A718-414CAEF259F4}" type="presOf" srcId="{C2C0B439-0B08-4199-A9DC-9E9D6E60D6AA}" destId="{351B9F0A-AD9D-4C71-88A9-E8426BCABF58}" srcOrd="0" destOrd="0" presId="urn:microsoft.com/office/officeart/2005/8/layout/process5"/>
    <dgm:cxn modelId="{A3E1608A-31CF-43FD-BC38-FC75DE92A575}" type="presOf" srcId="{15F64345-6C4B-43AC-8118-FA94B704F9C5}" destId="{082D95AD-7283-4F04-AA81-79DB5ACE632C}" srcOrd="0" destOrd="0" presId="urn:microsoft.com/office/officeart/2005/8/layout/process5"/>
    <dgm:cxn modelId="{F08CB891-C216-440C-B878-217A39D5732B}" type="presOf" srcId="{DA8394B5-9EEC-4B88-AAE0-7A692ADF7F64}" destId="{0FB57ADB-7DE1-46EB-AE4D-F3CCCA15FF06}" srcOrd="0" destOrd="0" presId="urn:microsoft.com/office/officeart/2005/8/layout/process5"/>
    <dgm:cxn modelId="{74F2E596-6790-4709-869C-9DD39CB69325}" type="presOf" srcId="{C2C0B439-0B08-4199-A9DC-9E9D6E60D6AA}" destId="{C17E1104-E169-461C-A07D-C24B35790F14}" srcOrd="1" destOrd="0" presId="urn:microsoft.com/office/officeart/2005/8/layout/process5"/>
    <dgm:cxn modelId="{B3E0EB99-052F-4C7A-8F94-74A612D2E9BA}" type="presOf" srcId="{15F64345-6C4B-43AC-8118-FA94B704F9C5}" destId="{02A07CEB-EC47-4A53-9C1C-E48A94E0C1ED}" srcOrd="1" destOrd="0" presId="urn:microsoft.com/office/officeart/2005/8/layout/process5"/>
    <dgm:cxn modelId="{8007ECD4-C38C-4688-87A4-A9E38A6598EC}" srcId="{7A479543-1DB1-4940-BF2E-33560CD92010}" destId="{F7C6E7FC-BA35-4E10-956F-FD29F67B2BBA}" srcOrd="2" destOrd="0" parTransId="{DF654537-9DF0-488C-8B82-402EDC463908}" sibTransId="{DA8394B5-9EEC-4B88-AAE0-7A692ADF7F64}"/>
    <dgm:cxn modelId="{DD2220D8-C90B-4FE2-90F4-935DED7DB01C}" type="presOf" srcId="{7A479543-1DB1-4940-BF2E-33560CD92010}" destId="{FB7FAB35-05B0-48EC-AAE8-29FAC7BDC5FE}" srcOrd="0" destOrd="0" presId="urn:microsoft.com/office/officeart/2005/8/layout/process5"/>
    <dgm:cxn modelId="{00A368E7-6BE0-4680-9945-18F8BC226AE6}" type="presOf" srcId="{DA8394B5-9EEC-4B88-AAE0-7A692ADF7F64}" destId="{C14F1A7F-DDA7-48BF-8A7B-C2E87D7E9A7D}" srcOrd="1" destOrd="0" presId="urn:microsoft.com/office/officeart/2005/8/layout/process5"/>
    <dgm:cxn modelId="{828EDFF1-B119-4A23-A4A9-2B7517713BF4}" srcId="{7A479543-1DB1-4940-BF2E-33560CD92010}" destId="{CFD544CF-482F-46F7-8FFF-E2CE26C98E11}" srcOrd="0" destOrd="0" parTransId="{175B5B96-56E4-4F42-8FCB-B5096506D3C4}" sibTransId="{15F64345-6C4B-43AC-8118-FA94B704F9C5}"/>
    <dgm:cxn modelId="{206AE197-0A15-4940-8446-570EDF117AFC}" type="presParOf" srcId="{FB7FAB35-05B0-48EC-AAE8-29FAC7BDC5FE}" destId="{EE674E87-E4BE-4BD0-B68D-F29641AAC06C}" srcOrd="0" destOrd="0" presId="urn:microsoft.com/office/officeart/2005/8/layout/process5"/>
    <dgm:cxn modelId="{5635A794-987E-4B8D-8D7F-20050132FCFD}" type="presParOf" srcId="{FB7FAB35-05B0-48EC-AAE8-29FAC7BDC5FE}" destId="{082D95AD-7283-4F04-AA81-79DB5ACE632C}" srcOrd="1" destOrd="0" presId="urn:microsoft.com/office/officeart/2005/8/layout/process5"/>
    <dgm:cxn modelId="{B13D687A-505D-44CC-93F3-82F89D4D08C7}" type="presParOf" srcId="{082D95AD-7283-4F04-AA81-79DB5ACE632C}" destId="{02A07CEB-EC47-4A53-9C1C-E48A94E0C1ED}" srcOrd="0" destOrd="0" presId="urn:microsoft.com/office/officeart/2005/8/layout/process5"/>
    <dgm:cxn modelId="{8D1A9006-5327-401A-91E4-C817C0D4B465}" type="presParOf" srcId="{FB7FAB35-05B0-48EC-AAE8-29FAC7BDC5FE}" destId="{99C6ABDD-5577-4A81-84F3-687365D9CE43}" srcOrd="2" destOrd="0" presId="urn:microsoft.com/office/officeart/2005/8/layout/process5"/>
    <dgm:cxn modelId="{CACB532B-F4F4-453B-8C70-3839A8699180}" type="presParOf" srcId="{FB7FAB35-05B0-48EC-AAE8-29FAC7BDC5FE}" destId="{351B9F0A-AD9D-4C71-88A9-E8426BCABF58}" srcOrd="3" destOrd="0" presId="urn:microsoft.com/office/officeart/2005/8/layout/process5"/>
    <dgm:cxn modelId="{A2A0828D-D688-402A-B35D-E23F4C70B8BD}" type="presParOf" srcId="{351B9F0A-AD9D-4C71-88A9-E8426BCABF58}" destId="{C17E1104-E169-461C-A07D-C24B35790F14}" srcOrd="0" destOrd="0" presId="urn:microsoft.com/office/officeart/2005/8/layout/process5"/>
    <dgm:cxn modelId="{D3663FA3-9AD7-4AD9-B533-A818C4BFE588}" type="presParOf" srcId="{FB7FAB35-05B0-48EC-AAE8-29FAC7BDC5FE}" destId="{654DF252-3609-4F53-9AAA-18D08ECB9957}" srcOrd="4" destOrd="0" presId="urn:microsoft.com/office/officeart/2005/8/layout/process5"/>
    <dgm:cxn modelId="{FD4C848C-E3B4-4E88-BA71-F181CDBC767C}" type="presParOf" srcId="{FB7FAB35-05B0-48EC-AAE8-29FAC7BDC5FE}" destId="{0FB57ADB-7DE1-46EB-AE4D-F3CCCA15FF06}" srcOrd="5" destOrd="0" presId="urn:microsoft.com/office/officeart/2005/8/layout/process5"/>
    <dgm:cxn modelId="{AD3D6A70-2BA3-45F0-A308-098349B13EFC}" type="presParOf" srcId="{0FB57ADB-7DE1-46EB-AE4D-F3CCCA15FF06}" destId="{C14F1A7F-DDA7-48BF-8A7B-C2E87D7E9A7D}" srcOrd="0" destOrd="0" presId="urn:microsoft.com/office/officeart/2005/8/layout/process5"/>
    <dgm:cxn modelId="{6AC1E2B3-3017-4419-A693-3E6E2D9200D9}" type="presParOf" srcId="{FB7FAB35-05B0-48EC-AAE8-29FAC7BDC5FE}" destId="{CD129115-A93A-4C38-8917-66F0D481924F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64B54D-491D-48AD-8F4D-256F4EDE054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C4C4C3-3EAA-436E-BEE7-A2F2C3FC2563}">
      <dgm:prSet/>
      <dgm:spPr/>
      <dgm:t>
        <a:bodyPr/>
        <a:lstStyle/>
        <a:p>
          <a:r>
            <a:rPr lang="en-US" dirty="0"/>
            <a:t>Developed scrapers using  Selenium, and BeautifulSoup</a:t>
          </a:r>
        </a:p>
      </dgm:t>
    </dgm:pt>
    <dgm:pt modelId="{6FEBCD56-F32B-4FA8-AB21-C0FB9ABFDCA2}" type="parTrans" cxnId="{E93BFAD3-2E4D-4996-A60E-C78467DD7EF2}">
      <dgm:prSet/>
      <dgm:spPr/>
      <dgm:t>
        <a:bodyPr/>
        <a:lstStyle/>
        <a:p>
          <a:endParaRPr lang="en-US"/>
        </a:p>
      </dgm:t>
    </dgm:pt>
    <dgm:pt modelId="{1D14261C-0651-4FE4-8040-8F82B51E066E}" type="sibTrans" cxnId="{E93BFAD3-2E4D-4996-A60E-C78467DD7EF2}">
      <dgm:prSet/>
      <dgm:spPr/>
      <dgm:t>
        <a:bodyPr/>
        <a:lstStyle/>
        <a:p>
          <a:endParaRPr lang="en-US"/>
        </a:p>
      </dgm:t>
    </dgm:pt>
    <dgm:pt modelId="{A708AE4F-FCE5-45F2-A8FE-AC09D7BB93D8}">
      <dgm:prSet/>
      <dgm:spPr/>
      <dgm:t>
        <a:bodyPr/>
        <a:lstStyle/>
        <a:p>
          <a:r>
            <a:rPr lang="en-US" dirty="0"/>
            <a:t>Targeted 35 Workday-powered career portals</a:t>
          </a:r>
        </a:p>
      </dgm:t>
    </dgm:pt>
    <dgm:pt modelId="{E9728161-385A-428B-B6D7-3D6F8EA412A4}" type="parTrans" cxnId="{3964F9F7-E445-4341-9C56-DCC27ECEF6BE}">
      <dgm:prSet/>
      <dgm:spPr/>
      <dgm:t>
        <a:bodyPr/>
        <a:lstStyle/>
        <a:p>
          <a:endParaRPr lang="en-US"/>
        </a:p>
      </dgm:t>
    </dgm:pt>
    <dgm:pt modelId="{0BB4C968-B0BC-4FDA-9595-CC3FB65CA716}" type="sibTrans" cxnId="{3964F9F7-E445-4341-9C56-DCC27ECEF6BE}">
      <dgm:prSet/>
      <dgm:spPr/>
      <dgm:t>
        <a:bodyPr/>
        <a:lstStyle/>
        <a:p>
          <a:endParaRPr lang="en-US"/>
        </a:p>
      </dgm:t>
    </dgm:pt>
    <dgm:pt modelId="{CFC0B253-0479-4873-AD0E-781E26840B0C}">
      <dgm:prSet/>
      <dgm:spPr/>
      <dgm:t>
        <a:bodyPr/>
        <a:lstStyle/>
        <a:p>
          <a:r>
            <a:rPr lang="en-US" dirty="0"/>
            <a:t>Extracted job details such as title, company, description, location, skills, and experience</a:t>
          </a:r>
        </a:p>
      </dgm:t>
    </dgm:pt>
    <dgm:pt modelId="{E84423F6-070A-4B20-BFCC-ACD45650D7A5}" type="parTrans" cxnId="{3D8631BB-ED32-4F91-9DCA-FD3DDB2ECC48}">
      <dgm:prSet/>
      <dgm:spPr/>
      <dgm:t>
        <a:bodyPr/>
        <a:lstStyle/>
        <a:p>
          <a:endParaRPr lang="en-US"/>
        </a:p>
      </dgm:t>
    </dgm:pt>
    <dgm:pt modelId="{942054AD-C524-419F-8F25-E1FBBC764696}" type="sibTrans" cxnId="{3D8631BB-ED32-4F91-9DCA-FD3DDB2ECC48}">
      <dgm:prSet/>
      <dgm:spPr/>
      <dgm:t>
        <a:bodyPr/>
        <a:lstStyle/>
        <a:p>
          <a:endParaRPr lang="en-US"/>
        </a:p>
      </dgm:t>
    </dgm:pt>
    <dgm:pt modelId="{4D153734-F746-4009-A33D-FC57F757515F}">
      <dgm:prSet/>
      <dgm:spPr/>
      <dgm:t>
        <a:bodyPr/>
        <a:lstStyle/>
        <a:p>
          <a:r>
            <a:rPr lang="en-US" dirty="0"/>
            <a:t>scheduled scraping using Task Scheduler to maintain an up-to-date dataset</a:t>
          </a:r>
        </a:p>
      </dgm:t>
    </dgm:pt>
    <dgm:pt modelId="{97B34A6F-7A02-4DDF-83BB-67F7AC4E9661}" type="parTrans" cxnId="{655AE1BE-7954-403B-9C7B-37417F3C888A}">
      <dgm:prSet/>
      <dgm:spPr/>
      <dgm:t>
        <a:bodyPr/>
        <a:lstStyle/>
        <a:p>
          <a:endParaRPr lang="en-US"/>
        </a:p>
      </dgm:t>
    </dgm:pt>
    <dgm:pt modelId="{F783E470-BA83-478A-A741-B9EE64FC99D5}" type="sibTrans" cxnId="{655AE1BE-7954-403B-9C7B-37417F3C888A}">
      <dgm:prSet/>
      <dgm:spPr/>
      <dgm:t>
        <a:bodyPr/>
        <a:lstStyle/>
        <a:p>
          <a:endParaRPr lang="en-US"/>
        </a:p>
      </dgm:t>
    </dgm:pt>
    <dgm:pt modelId="{CB2D7019-48BD-4AAC-B231-124CAB7780DA}" type="pres">
      <dgm:prSet presAssocID="{A664B54D-491D-48AD-8F4D-256F4EDE0541}" presName="cycle" presStyleCnt="0">
        <dgm:presLayoutVars>
          <dgm:dir/>
          <dgm:resizeHandles val="exact"/>
        </dgm:presLayoutVars>
      </dgm:prSet>
      <dgm:spPr/>
    </dgm:pt>
    <dgm:pt modelId="{9B09BFC5-DDC4-4E5D-89A3-8D20CA4595E1}" type="pres">
      <dgm:prSet presAssocID="{B7C4C4C3-3EAA-436E-BEE7-A2F2C3FC2563}" presName="dummy" presStyleCnt="0"/>
      <dgm:spPr/>
    </dgm:pt>
    <dgm:pt modelId="{8143E3C9-39ED-4CD2-AAE0-FE6C2C60A117}" type="pres">
      <dgm:prSet presAssocID="{B7C4C4C3-3EAA-436E-BEE7-A2F2C3FC2563}" presName="node" presStyleLbl="revTx" presStyleIdx="0" presStyleCnt="4">
        <dgm:presLayoutVars>
          <dgm:bulletEnabled val="1"/>
        </dgm:presLayoutVars>
      </dgm:prSet>
      <dgm:spPr/>
    </dgm:pt>
    <dgm:pt modelId="{4E1D36B5-4F6E-4763-97D2-7ACDFC1B4982}" type="pres">
      <dgm:prSet presAssocID="{1D14261C-0651-4FE4-8040-8F82B51E066E}" presName="sibTrans" presStyleLbl="node1" presStyleIdx="0" presStyleCnt="4"/>
      <dgm:spPr/>
    </dgm:pt>
    <dgm:pt modelId="{F684963F-B83A-4B87-8A66-F6204D18DAF7}" type="pres">
      <dgm:prSet presAssocID="{A708AE4F-FCE5-45F2-A8FE-AC09D7BB93D8}" presName="dummy" presStyleCnt="0"/>
      <dgm:spPr/>
    </dgm:pt>
    <dgm:pt modelId="{81C09881-D55B-440E-92EF-82B6B90678A2}" type="pres">
      <dgm:prSet presAssocID="{A708AE4F-FCE5-45F2-A8FE-AC09D7BB93D8}" presName="node" presStyleLbl="revTx" presStyleIdx="1" presStyleCnt="4">
        <dgm:presLayoutVars>
          <dgm:bulletEnabled val="1"/>
        </dgm:presLayoutVars>
      </dgm:prSet>
      <dgm:spPr/>
    </dgm:pt>
    <dgm:pt modelId="{0F3CF21F-5C7D-4C25-8653-9AC57A04612E}" type="pres">
      <dgm:prSet presAssocID="{0BB4C968-B0BC-4FDA-9595-CC3FB65CA716}" presName="sibTrans" presStyleLbl="node1" presStyleIdx="1" presStyleCnt="4"/>
      <dgm:spPr/>
    </dgm:pt>
    <dgm:pt modelId="{84AD16D9-9F99-4548-BAE8-2413DFF44272}" type="pres">
      <dgm:prSet presAssocID="{CFC0B253-0479-4873-AD0E-781E26840B0C}" presName="dummy" presStyleCnt="0"/>
      <dgm:spPr/>
    </dgm:pt>
    <dgm:pt modelId="{01EDE0BF-AF8E-4C79-8A5B-801174D15FCF}" type="pres">
      <dgm:prSet presAssocID="{CFC0B253-0479-4873-AD0E-781E26840B0C}" presName="node" presStyleLbl="revTx" presStyleIdx="2" presStyleCnt="4">
        <dgm:presLayoutVars>
          <dgm:bulletEnabled val="1"/>
        </dgm:presLayoutVars>
      </dgm:prSet>
      <dgm:spPr/>
    </dgm:pt>
    <dgm:pt modelId="{781BA588-131B-45AE-86C7-3837C2B48EF1}" type="pres">
      <dgm:prSet presAssocID="{942054AD-C524-419F-8F25-E1FBBC764696}" presName="sibTrans" presStyleLbl="node1" presStyleIdx="2" presStyleCnt="4"/>
      <dgm:spPr/>
    </dgm:pt>
    <dgm:pt modelId="{73294228-DF72-4CC3-9166-2340604320B0}" type="pres">
      <dgm:prSet presAssocID="{4D153734-F746-4009-A33D-FC57F757515F}" presName="dummy" presStyleCnt="0"/>
      <dgm:spPr/>
    </dgm:pt>
    <dgm:pt modelId="{98DFAA2E-1F39-41F6-AE95-714C6ECD89E5}" type="pres">
      <dgm:prSet presAssocID="{4D153734-F746-4009-A33D-FC57F757515F}" presName="node" presStyleLbl="revTx" presStyleIdx="3" presStyleCnt="4">
        <dgm:presLayoutVars>
          <dgm:bulletEnabled val="1"/>
        </dgm:presLayoutVars>
      </dgm:prSet>
      <dgm:spPr/>
    </dgm:pt>
    <dgm:pt modelId="{D61FA47A-7BED-41D6-8477-31C232A0FBF9}" type="pres">
      <dgm:prSet presAssocID="{F783E470-BA83-478A-A741-B9EE64FC99D5}" presName="sibTrans" presStyleLbl="node1" presStyleIdx="3" presStyleCnt="4"/>
      <dgm:spPr/>
    </dgm:pt>
  </dgm:ptLst>
  <dgm:cxnLst>
    <dgm:cxn modelId="{CF2D9F1C-26AB-4294-A7AA-67B184E94419}" type="presOf" srcId="{942054AD-C524-419F-8F25-E1FBBC764696}" destId="{781BA588-131B-45AE-86C7-3837C2B48EF1}" srcOrd="0" destOrd="0" presId="urn:microsoft.com/office/officeart/2005/8/layout/cycle1"/>
    <dgm:cxn modelId="{6FB9E674-9F83-4F38-A132-5336751347B4}" type="presOf" srcId="{F783E470-BA83-478A-A741-B9EE64FC99D5}" destId="{D61FA47A-7BED-41D6-8477-31C232A0FBF9}" srcOrd="0" destOrd="0" presId="urn:microsoft.com/office/officeart/2005/8/layout/cycle1"/>
    <dgm:cxn modelId="{CE6A9F5A-B3E7-41CD-B66E-9764EE4EA442}" type="presOf" srcId="{A708AE4F-FCE5-45F2-A8FE-AC09D7BB93D8}" destId="{81C09881-D55B-440E-92EF-82B6B90678A2}" srcOrd="0" destOrd="0" presId="urn:microsoft.com/office/officeart/2005/8/layout/cycle1"/>
    <dgm:cxn modelId="{6B9AB97E-69D8-45AD-A753-7C3F8868E144}" type="presOf" srcId="{A664B54D-491D-48AD-8F4D-256F4EDE0541}" destId="{CB2D7019-48BD-4AAC-B231-124CAB7780DA}" srcOrd="0" destOrd="0" presId="urn:microsoft.com/office/officeart/2005/8/layout/cycle1"/>
    <dgm:cxn modelId="{67C44F80-51A9-4211-86F6-746026FDB7FD}" type="presOf" srcId="{CFC0B253-0479-4873-AD0E-781E26840B0C}" destId="{01EDE0BF-AF8E-4C79-8A5B-801174D15FCF}" srcOrd="0" destOrd="0" presId="urn:microsoft.com/office/officeart/2005/8/layout/cycle1"/>
    <dgm:cxn modelId="{124B4A9F-EF48-4194-BC87-461FB96944B5}" type="presOf" srcId="{1D14261C-0651-4FE4-8040-8F82B51E066E}" destId="{4E1D36B5-4F6E-4763-97D2-7ACDFC1B4982}" srcOrd="0" destOrd="0" presId="urn:microsoft.com/office/officeart/2005/8/layout/cycle1"/>
    <dgm:cxn modelId="{D72771A7-EEB2-43A6-98F2-E4D4303CF78B}" type="presOf" srcId="{0BB4C968-B0BC-4FDA-9595-CC3FB65CA716}" destId="{0F3CF21F-5C7D-4C25-8653-9AC57A04612E}" srcOrd="0" destOrd="0" presId="urn:microsoft.com/office/officeart/2005/8/layout/cycle1"/>
    <dgm:cxn modelId="{191E6DB5-0DFA-4FE9-BC57-7F27A5F358A3}" type="presOf" srcId="{B7C4C4C3-3EAA-436E-BEE7-A2F2C3FC2563}" destId="{8143E3C9-39ED-4CD2-AAE0-FE6C2C60A117}" srcOrd="0" destOrd="0" presId="urn:microsoft.com/office/officeart/2005/8/layout/cycle1"/>
    <dgm:cxn modelId="{3D8631BB-ED32-4F91-9DCA-FD3DDB2ECC48}" srcId="{A664B54D-491D-48AD-8F4D-256F4EDE0541}" destId="{CFC0B253-0479-4873-AD0E-781E26840B0C}" srcOrd="2" destOrd="0" parTransId="{E84423F6-070A-4B20-BFCC-ACD45650D7A5}" sibTransId="{942054AD-C524-419F-8F25-E1FBBC764696}"/>
    <dgm:cxn modelId="{655AE1BE-7954-403B-9C7B-37417F3C888A}" srcId="{A664B54D-491D-48AD-8F4D-256F4EDE0541}" destId="{4D153734-F746-4009-A33D-FC57F757515F}" srcOrd="3" destOrd="0" parTransId="{97B34A6F-7A02-4DDF-83BB-67F7AC4E9661}" sibTransId="{F783E470-BA83-478A-A741-B9EE64FC99D5}"/>
    <dgm:cxn modelId="{E93BFAD3-2E4D-4996-A60E-C78467DD7EF2}" srcId="{A664B54D-491D-48AD-8F4D-256F4EDE0541}" destId="{B7C4C4C3-3EAA-436E-BEE7-A2F2C3FC2563}" srcOrd="0" destOrd="0" parTransId="{6FEBCD56-F32B-4FA8-AB21-C0FB9ABFDCA2}" sibTransId="{1D14261C-0651-4FE4-8040-8F82B51E066E}"/>
    <dgm:cxn modelId="{3D0531F5-F1B4-4AED-BB1F-493AA2714F69}" type="presOf" srcId="{4D153734-F746-4009-A33D-FC57F757515F}" destId="{98DFAA2E-1F39-41F6-AE95-714C6ECD89E5}" srcOrd="0" destOrd="0" presId="urn:microsoft.com/office/officeart/2005/8/layout/cycle1"/>
    <dgm:cxn modelId="{3964F9F7-E445-4341-9C56-DCC27ECEF6BE}" srcId="{A664B54D-491D-48AD-8F4D-256F4EDE0541}" destId="{A708AE4F-FCE5-45F2-A8FE-AC09D7BB93D8}" srcOrd="1" destOrd="0" parTransId="{E9728161-385A-428B-B6D7-3D6F8EA412A4}" sibTransId="{0BB4C968-B0BC-4FDA-9595-CC3FB65CA716}"/>
    <dgm:cxn modelId="{2CE0DDB1-A2D0-4BB0-BEF8-BB6FFA6CD70D}" type="presParOf" srcId="{CB2D7019-48BD-4AAC-B231-124CAB7780DA}" destId="{9B09BFC5-DDC4-4E5D-89A3-8D20CA4595E1}" srcOrd="0" destOrd="0" presId="urn:microsoft.com/office/officeart/2005/8/layout/cycle1"/>
    <dgm:cxn modelId="{F3DF8FAF-556C-4BDE-994A-029DAB9CD10C}" type="presParOf" srcId="{CB2D7019-48BD-4AAC-B231-124CAB7780DA}" destId="{8143E3C9-39ED-4CD2-AAE0-FE6C2C60A117}" srcOrd="1" destOrd="0" presId="urn:microsoft.com/office/officeart/2005/8/layout/cycle1"/>
    <dgm:cxn modelId="{8656C764-EC7D-4A1E-9843-DB498D19A515}" type="presParOf" srcId="{CB2D7019-48BD-4AAC-B231-124CAB7780DA}" destId="{4E1D36B5-4F6E-4763-97D2-7ACDFC1B4982}" srcOrd="2" destOrd="0" presId="urn:microsoft.com/office/officeart/2005/8/layout/cycle1"/>
    <dgm:cxn modelId="{CFCD0331-F5DF-4EAB-8493-06D089D6EBA6}" type="presParOf" srcId="{CB2D7019-48BD-4AAC-B231-124CAB7780DA}" destId="{F684963F-B83A-4B87-8A66-F6204D18DAF7}" srcOrd="3" destOrd="0" presId="urn:microsoft.com/office/officeart/2005/8/layout/cycle1"/>
    <dgm:cxn modelId="{8C2E6426-B13C-45CB-A250-A4EBD19D2315}" type="presParOf" srcId="{CB2D7019-48BD-4AAC-B231-124CAB7780DA}" destId="{81C09881-D55B-440E-92EF-82B6B90678A2}" srcOrd="4" destOrd="0" presId="urn:microsoft.com/office/officeart/2005/8/layout/cycle1"/>
    <dgm:cxn modelId="{C23A2E95-76FE-450A-BD35-0E331FFE49BE}" type="presParOf" srcId="{CB2D7019-48BD-4AAC-B231-124CAB7780DA}" destId="{0F3CF21F-5C7D-4C25-8653-9AC57A04612E}" srcOrd="5" destOrd="0" presId="urn:microsoft.com/office/officeart/2005/8/layout/cycle1"/>
    <dgm:cxn modelId="{129C7F0A-F355-4D90-B2D7-ED997758F7C6}" type="presParOf" srcId="{CB2D7019-48BD-4AAC-B231-124CAB7780DA}" destId="{84AD16D9-9F99-4548-BAE8-2413DFF44272}" srcOrd="6" destOrd="0" presId="urn:microsoft.com/office/officeart/2005/8/layout/cycle1"/>
    <dgm:cxn modelId="{6AC35061-ED36-465A-A6DF-E4FB67FA8060}" type="presParOf" srcId="{CB2D7019-48BD-4AAC-B231-124CAB7780DA}" destId="{01EDE0BF-AF8E-4C79-8A5B-801174D15FCF}" srcOrd="7" destOrd="0" presId="urn:microsoft.com/office/officeart/2005/8/layout/cycle1"/>
    <dgm:cxn modelId="{172CEFC4-E064-41D9-97C0-8D255DCC141D}" type="presParOf" srcId="{CB2D7019-48BD-4AAC-B231-124CAB7780DA}" destId="{781BA588-131B-45AE-86C7-3837C2B48EF1}" srcOrd="8" destOrd="0" presId="urn:microsoft.com/office/officeart/2005/8/layout/cycle1"/>
    <dgm:cxn modelId="{32EDE9C8-9C2B-4199-90F2-B69BA126F908}" type="presParOf" srcId="{CB2D7019-48BD-4AAC-B231-124CAB7780DA}" destId="{73294228-DF72-4CC3-9166-2340604320B0}" srcOrd="9" destOrd="0" presId="urn:microsoft.com/office/officeart/2005/8/layout/cycle1"/>
    <dgm:cxn modelId="{97FFD89E-F9DE-48B2-9975-241FFADE9297}" type="presParOf" srcId="{CB2D7019-48BD-4AAC-B231-124CAB7780DA}" destId="{98DFAA2E-1F39-41F6-AE95-714C6ECD89E5}" srcOrd="10" destOrd="0" presId="urn:microsoft.com/office/officeart/2005/8/layout/cycle1"/>
    <dgm:cxn modelId="{0573E5FE-F3BC-4C3E-9C1A-A117AD018271}" type="presParOf" srcId="{CB2D7019-48BD-4AAC-B231-124CAB7780DA}" destId="{D61FA47A-7BED-41D6-8477-31C232A0FBF9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8DAD9B-F994-4559-8BB8-EBEC189F28D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29DBF4-A0E1-440C-AABE-0AC97A73932B}">
      <dgm:prSet/>
      <dgm:spPr/>
      <dgm:t>
        <a:bodyPr/>
        <a:lstStyle/>
        <a:p>
          <a:r>
            <a:rPr lang="en-US" dirty="0"/>
            <a:t>Removed HTML tags and extraneous characters using BeautifulSoup</a:t>
          </a:r>
        </a:p>
      </dgm:t>
    </dgm:pt>
    <dgm:pt modelId="{1135A884-E86D-4DB3-8B38-213D4AE818CC}" type="parTrans" cxnId="{712C589B-EEC8-4D4A-B3BD-E2E28E7E1CFC}">
      <dgm:prSet/>
      <dgm:spPr/>
      <dgm:t>
        <a:bodyPr/>
        <a:lstStyle/>
        <a:p>
          <a:endParaRPr lang="en-US"/>
        </a:p>
      </dgm:t>
    </dgm:pt>
    <dgm:pt modelId="{4B665741-58E7-4BB1-998B-5B21318C78E0}" type="sibTrans" cxnId="{712C589B-EEC8-4D4A-B3BD-E2E28E7E1CFC}">
      <dgm:prSet/>
      <dgm:spPr/>
      <dgm:t>
        <a:bodyPr/>
        <a:lstStyle/>
        <a:p>
          <a:endParaRPr lang="en-US"/>
        </a:p>
      </dgm:t>
    </dgm:pt>
    <dgm:pt modelId="{E01325FE-DD29-4A70-B555-2475D2B427C5}">
      <dgm:prSet/>
      <dgm:spPr/>
      <dgm:t>
        <a:bodyPr/>
        <a:lstStyle/>
        <a:p>
          <a:r>
            <a:rPr lang="en-US" dirty="0"/>
            <a:t>• Normalized job titles and extracted skills using NER (</a:t>
          </a:r>
          <a:r>
            <a:rPr lang="en-US" dirty="0" err="1"/>
            <a:t>spaCy</a:t>
          </a:r>
          <a:r>
            <a:rPr lang="en-US" dirty="0"/>
            <a:t>)</a:t>
          </a:r>
        </a:p>
      </dgm:t>
    </dgm:pt>
    <dgm:pt modelId="{C4022010-B564-4CD9-A3FB-E45D9C96C3C6}" type="parTrans" cxnId="{3102BB6E-BB28-49A5-8629-1F2D945BF334}">
      <dgm:prSet/>
      <dgm:spPr/>
      <dgm:t>
        <a:bodyPr/>
        <a:lstStyle/>
        <a:p>
          <a:endParaRPr lang="en-US"/>
        </a:p>
      </dgm:t>
    </dgm:pt>
    <dgm:pt modelId="{DC9A1419-7ED3-4778-899B-E64E91CB0F05}" type="sibTrans" cxnId="{3102BB6E-BB28-49A5-8629-1F2D945BF334}">
      <dgm:prSet/>
      <dgm:spPr/>
      <dgm:t>
        <a:bodyPr/>
        <a:lstStyle/>
        <a:p>
          <a:endParaRPr lang="en-US"/>
        </a:p>
      </dgm:t>
    </dgm:pt>
    <dgm:pt modelId="{AF81A0DF-4F9D-4288-9DC2-CE56CFA992B8}">
      <dgm:prSet/>
      <dgm:spPr/>
      <dgm:t>
        <a:bodyPr/>
        <a:lstStyle/>
        <a:p>
          <a:r>
            <a:rPr lang="en-US" dirty="0"/>
            <a:t> Extracted and standardized experience values using an Llama and a rule-based parser</a:t>
          </a:r>
        </a:p>
      </dgm:t>
    </dgm:pt>
    <dgm:pt modelId="{B230C133-2843-4E1C-B52B-442CE82104A2}" type="parTrans" cxnId="{D7D75DEC-A008-416E-8953-F9208DAB3C62}">
      <dgm:prSet/>
      <dgm:spPr/>
      <dgm:t>
        <a:bodyPr/>
        <a:lstStyle/>
        <a:p>
          <a:endParaRPr lang="en-US"/>
        </a:p>
      </dgm:t>
    </dgm:pt>
    <dgm:pt modelId="{AC54217E-51F4-42C6-B519-FF598939FDAA}" type="sibTrans" cxnId="{D7D75DEC-A008-416E-8953-F9208DAB3C62}">
      <dgm:prSet/>
      <dgm:spPr/>
      <dgm:t>
        <a:bodyPr/>
        <a:lstStyle/>
        <a:p>
          <a:endParaRPr lang="en-US"/>
        </a:p>
      </dgm:t>
    </dgm:pt>
    <dgm:pt modelId="{7C2EBAA4-4CE6-4D59-B97A-4533F554E871}">
      <dgm:prSet/>
      <dgm:spPr/>
      <dgm:t>
        <a:bodyPr/>
        <a:lstStyle/>
        <a:p>
          <a:r>
            <a:rPr lang="en-US" dirty="0"/>
            <a:t>Combined key fields into one for richer semantic embeddings</a:t>
          </a:r>
        </a:p>
      </dgm:t>
    </dgm:pt>
    <dgm:pt modelId="{6AF44C57-FEFA-4CD2-B6A6-9FB26BB4E4C1}" type="parTrans" cxnId="{AFB57370-CB9F-4247-865C-9938E41FEDF3}">
      <dgm:prSet/>
      <dgm:spPr/>
      <dgm:t>
        <a:bodyPr/>
        <a:lstStyle/>
        <a:p>
          <a:endParaRPr lang="en-US"/>
        </a:p>
      </dgm:t>
    </dgm:pt>
    <dgm:pt modelId="{A7B21796-A0BA-4447-A7CA-08BCB034A46C}" type="sibTrans" cxnId="{AFB57370-CB9F-4247-865C-9938E41FEDF3}">
      <dgm:prSet/>
      <dgm:spPr/>
      <dgm:t>
        <a:bodyPr/>
        <a:lstStyle/>
        <a:p>
          <a:endParaRPr lang="en-US"/>
        </a:p>
      </dgm:t>
    </dgm:pt>
    <dgm:pt modelId="{A16A3D74-A20A-4260-8461-863F5834DEF0}" type="pres">
      <dgm:prSet presAssocID="{7F8DAD9B-F994-4559-8BB8-EBEC189F28DD}" presName="outerComposite" presStyleCnt="0">
        <dgm:presLayoutVars>
          <dgm:chMax val="5"/>
          <dgm:dir/>
          <dgm:resizeHandles val="exact"/>
        </dgm:presLayoutVars>
      </dgm:prSet>
      <dgm:spPr/>
    </dgm:pt>
    <dgm:pt modelId="{4073A2C8-EDB5-413A-A0F6-190EFF527B8D}" type="pres">
      <dgm:prSet presAssocID="{7F8DAD9B-F994-4559-8BB8-EBEC189F28DD}" presName="dummyMaxCanvas" presStyleCnt="0">
        <dgm:presLayoutVars/>
      </dgm:prSet>
      <dgm:spPr/>
    </dgm:pt>
    <dgm:pt modelId="{9358CEA2-17FB-4281-83BD-FDC101DF97BE}" type="pres">
      <dgm:prSet presAssocID="{7F8DAD9B-F994-4559-8BB8-EBEC189F28DD}" presName="FourNodes_1" presStyleLbl="node1" presStyleIdx="0" presStyleCnt="4">
        <dgm:presLayoutVars>
          <dgm:bulletEnabled val="1"/>
        </dgm:presLayoutVars>
      </dgm:prSet>
      <dgm:spPr/>
    </dgm:pt>
    <dgm:pt modelId="{99C0F494-D6B7-4EB3-8870-206C423C5897}" type="pres">
      <dgm:prSet presAssocID="{7F8DAD9B-F994-4559-8BB8-EBEC189F28DD}" presName="FourNodes_2" presStyleLbl="node1" presStyleIdx="1" presStyleCnt="4">
        <dgm:presLayoutVars>
          <dgm:bulletEnabled val="1"/>
        </dgm:presLayoutVars>
      </dgm:prSet>
      <dgm:spPr/>
    </dgm:pt>
    <dgm:pt modelId="{354F52E2-FF04-4669-8A79-0633F72DA581}" type="pres">
      <dgm:prSet presAssocID="{7F8DAD9B-F994-4559-8BB8-EBEC189F28DD}" presName="FourNodes_3" presStyleLbl="node1" presStyleIdx="2" presStyleCnt="4">
        <dgm:presLayoutVars>
          <dgm:bulletEnabled val="1"/>
        </dgm:presLayoutVars>
      </dgm:prSet>
      <dgm:spPr/>
    </dgm:pt>
    <dgm:pt modelId="{9E74E2AC-C549-49DC-8835-4894BA747823}" type="pres">
      <dgm:prSet presAssocID="{7F8DAD9B-F994-4559-8BB8-EBEC189F28DD}" presName="FourNodes_4" presStyleLbl="node1" presStyleIdx="3" presStyleCnt="4">
        <dgm:presLayoutVars>
          <dgm:bulletEnabled val="1"/>
        </dgm:presLayoutVars>
      </dgm:prSet>
      <dgm:spPr/>
    </dgm:pt>
    <dgm:pt modelId="{487493B8-78C7-460F-813F-640F43296AA9}" type="pres">
      <dgm:prSet presAssocID="{7F8DAD9B-F994-4559-8BB8-EBEC189F28DD}" presName="FourConn_1-2" presStyleLbl="fgAccFollowNode1" presStyleIdx="0" presStyleCnt="3">
        <dgm:presLayoutVars>
          <dgm:bulletEnabled val="1"/>
        </dgm:presLayoutVars>
      </dgm:prSet>
      <dgm:spPr/>
    </dgm:pt>
    <dgm:pt modelId="{6DAA72DF-A0E4-4D99-82E2-6D864609B6F0}" type="pres">
      <dgm:prSet presAssocID="{7F8DAD9B-F994-4559-8BB8-EBEC189F28DD}" presName="FourConn_2-3" presStyleLbl="fgAccFollowNode1" presStyleIdx="1" presStyleCnt="3">
        <dgm:presLayoutVars>
          <dgm:bulletEnabled val="1"/>
        </dgm:presLayoutVars>
      </dgm:prSet>
      <dgm:spPr/>
    </dgm:pt>
    <dgm:pt modelId="{D5A0F8A9-43BF-4F63-A658-3DE767474CA9}" type="pres">
      <dgm:prSet presAssocID="{7F8DAD9B-F994-4559-8BB8-EBEC189F28DD}" presName="FourConn_3-4" presStyleLbl="fgAccFollowNode1" presStyleIdx="2" presStyleCnt="3">
        <dgm:presLayoutVars>
          <dgm:bulletEnabled val="1"/>
        </dgm:presLayoutVars>
      </dgm:prSet>
      <dgm:spPr/>
    </dgm:pt>
    <dgm:pt modelId="{F6131977-E002-4360-B1FD-91883B7B1A26}" type="pres">
      <dgm:prSet presAssocID="{7F8DAD9B-F994-4559-8BB8-EBEC189F28DD}" presName="FourNodes_1_text" presStyleLbl="node1" presStyleIdx="3" presStyleCnt="4">
        <dgm:presLayoutVars>
          <dgm:bulletEnabled val="1"/>
        </dgm:presLayoutVars>
      </dgm:prSet>
      <dgm:spPr/>
    </dgm:pt>
    <dgm:pt modelId="{C987B128-1649-4292-A90D-202168D87D13}" type="pres">
      <dgm:prSet presAssocID="{7F8DAD9B-F994-4559-8BB8-EBEC189F28DD}" presName="FourNodes_2_text" presStyleLbl="node1" presStyleIdx="3" presStyleCnt="4">
        <dgm:presLayoutVars>
          <dgm:bulletEnabled val="1"/>
        </dgm:presLayoutVars>
      </dgm:prSet>
      <dgm:spPr/>
    </dgm:pt>
    <dgm:pt modelId="{752CA037-6484-43BF-8160-E5F2B6CB8A11}" type="pres">
      <dgm:prSet presAssocID="{7F8DAD9B-F994-4559-8BB8-EBEC189F28DD}" presName="FourNodes_3_text" presStyleLbl="node1" presStyleIdx="3" presStyleCnt="4">
        <dgm:presLayoutVars>
          <dgm:bulletEnabled val="1"/>
        </dgm:presLayoutVars>
      </dgm:prSet>
      <dgm:spPr/>
    </dgm:pt>
    <dgm:pt modelId="{5F699721-9527-41B1-AC5C-43784A00753C}" type="pres">
      <dgm:prSet presAssocID="{7F8DAD9B-F994-4559-8BB8-EBEC189F28D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6044743-C514-4824-BE2A-B100750D792E}" type="presOf" srcId="{AC54217E-51F4-42C6-B519-FF598939FDAA}" destId="{D5A0F8A9-43BF-4F63-A658-3DE767474CA9}" srcOrd="0" destOrd="0" presId="urn:microsoft.com/office/officeart/2005/8/layout/vProcess5"/>
    <dgm:cxn modelId="{3C1AEA6D-39F0-434B-85FE-E8457FDCBBC1}" type="presOf" srcId="{E01325FE-DD29-4A70-B555-2475D2B427C5}" destId="{99C0F494-D6B7-4EB3-8870-206C423C5897}" srcOrd="0" destOrd="0" presId="urn:microsoft.com/office/officeart/2005/8/layout/vProcess5"/>
    <dgm:cxn modelId="{3102BB6E-BB28-49A5-8629-1F2D945BF334}" srcId="{7F8DAD9B-F994-4559-8BB8-EBEC189F28DD}" destId="{E01325FE-DD29-4A70-B555-2475D2B427C5}" srcOrd="1" destOrd="0" parTransId="{C4022010-B564-4CD9-A3FB-E45D9C96C3C6}" sibTransId="{DC9A1419-7ED3-4778-899B-E64E91CB0F05}"/>
    <dgm:cxn modelId="{AFB57370-CB9F-4247-865C-9938E41FEDF3}" srcId="{7F8DAD9B-F994-4559-8BB8-EBEC189F28DD}" destId="{7C2EBAA4-4CE6-4D59-B97A-4533F554E871}" srcOrd="3" destOrd="0" parTransId="{6AF44C57-FEFA-4CD2-B6A6-9FB26BB4E4C1}" sibTransId="{A7B21796-A0BA-4447-A7CA-08BCB034A46C}"/>
    <dgm:cxn modelId="{71791E54-1735-47E6-BD0A-A7C761EF8516}" type="presOf" srcId="{7C2EBAA4-4CE6-4D59-B97A-4533F554E871}" destId="{9E74E2AC-C549-49DC-8835-4894BA747823}" srcOrd="0" destOrd="0" presId="urn:microsoft.com/office/officeart/2005/8/layout/vProcess5"/>
    <dgm:cxn modelId="{B6B6F857-8D86-444F-8234-8AF45037A276}" type="presOf" srcId="{4B665741-58E7-4BB1-998B-5B21318C78E0}" destId="{487493B8-78C7-460F-813F-640F43296AA9}" srcOrd="0" destOrd="0" presId="urn:microsoft.com/office/officeart/2005/8/layout/vProcess5"/>
    <dgm:cxn modelId="{481F8258-0700-4CE0-92D8-E1130B638C48}" type="presOf" srcId="{8729DBF4-A0E1-440C-AABE-0AC97A73932B}" destId="{F6131977-E002-4360-B1FD-91883B7B1A26}" srcOrd="1" destOrd="0" presId="urn:microsoft.com/office/officeart/2005/8/layout/vProcess5"/>
    <dgm:cxn modelId="{C1B6FC91-60B9-4F97-B67D-0FDAF2CA76F4}" type="presOf" srcId="{E01325FE-DD29-4A70-B555-2475D2B427C5}" destId="{C987B128-1649-4292-A90D-202168D87D13}" srcOrd="1" destOrd="0" presId="urn:microsoft.com/office/officeart/2005/8/layout/vProcess5"/>
    <dgm:cxn modelId="{712C589B-EEC8-4D4A-B3BD-E2E28E7E1CFC}" srcId="{7F8DAD9B-F994-4559-8BB8-EBEC189F28DD}" destId="{8729DBF4-A0E1-440C-AABE-0AC97A73932B}" srcOrd="0" destOrd="0" parTransId="{1135A884-E86D-4DB3-8B38-213D4AE818CC}" sibTransId="{4B665741-58E7-4BB1-998B-5B21318C78E0}"/>
    <dgm:cxn modelId="{54A403D5-9410-4CDC-A370-D1089301CD29}" type="presOf" srcId="{7C2EBAA4-4CE6-4D59-B97A-4533F554E871}" destId="{5F699721-9527-41B1-AC5C-43784A00753C}" srcOrd="1" destOrd="0" presId="urn:microsoft.com/office/officeart/2005/8/layout/vProcess5"/>
    <dgm:cxn modelId="{2B7138D5-F1BD-4FF7-9054-1853B5D57830}" type="presOf" srcId="{7F8DAD9B-F994-4559-8BB8-EBEC189F28DD}" destId="{A16A3D74-A20A-4260-8461-863F5834DEF0}" srcOrd="0" destOrd="0" presId="urn:microsoft.com/office/officeart/2005/8/layout/vProcess5"/>
    <dgm:cxn modelId="{E5EA62D6-854F-405A-ABE5-2F79B664C1A0}" type="presOf" srcId="{AF81A0DF-4F9D-4288-9DC2-CE56CFA992B8}" destId="{354F52E2-FF04-4669-8A79-0633F72DA581}" srcOrd="0" destOrd="0" presId="urn:microsoft.com/office/officeart/2005/8/layout/vProcess5"/>
    <dgm:cxn modelId="{D7D75DEC-A008-416E-8953-F9208DAB3C62}" srcId="{7F8DAD9B-F994-4559-8BB8-EBEC189F28DD}" destId="{AF81A0DF-4F9D-4288-9DC2-CE56CFA992B8}" srcOrd="2" destOrd="0" parTransId="{B230C133-2843-4E1C-B52B-442CE82104A2}" sibTransId="{AC54217E-51F4-42C6-B519-FF598939FDAA}"/>
    <dgm:cxn modelId="{67CAF4ED-80B1-4316-A6AB-429B81F5B207}" type="presOf" srcId="{8729DBF4-A0E1-440C-AABE-0AC97A73932B}" destId="{9358CEA2-17FB-4281-83BD-FDC101DF97BE}" srcOrd="0" destOrd="0" presId="urn:microsoft.com/office/officeart/2005/8/layout/vProcess5"/>
    <dgm:cxn modelId="{B11827F0-D234-4F8B-A772-E4B68DBD7E35}" type="presOf" srcId="{DC9A1419-7ED3-4778-899B-E64E91CB0F05}" destId="{6DAA72DF-A0E4-4D99-82E2-6D864609B6F0}" srcOrd="0" destOrd="0" presId="urn:microsoft.com/office/officeart/2005/8/layout/vProcess5"/>
    <dgm:cxn modelId="{573044F2-F984-46AC-B894-DA7CBAA3F70C}" type="presOf" srcId="{AF81A0DF-4F9D-4288-9DC2-CE56CFA992B8}" destId="{752CA037-6484-43BF-8160-E5F2B6CB8A11}" srcOrd="1" destOrd="0" presId="urn:microsoft.com/office/officeart/2005/8/layout/vProcess5"/>
    <dgm:cxn modelId="{C4F0C931-6FEA-4133-BA7D-D2F471A019FE}" type="presParOf" srcId="{A16A3D74-A20A-4260-8461-863F5834DEF0}" destId="{4073A2C8-EDB5-413A-A0F6-190EFF527B8D}" srcOrd="0" destOrd="0" presId="urn:microsoft.com/office/officeart/2005/8/layout/vProcess5"/>
    <dgm:cxn modelId="{6636EACB-05DB-4EB4-9DF7-D73DC88DFF12}" type="presParOf" srcId="{A16A3D74-A20A-4260-8461-863F5834DEF0}" destId="{9358CEA2-17FB-4281-83BD-FDC101DF97BE}" srcOrd="1" destOrd="0" presId="urn:microsoft.com/office/officeart/2005/8/layout/vProcess5"/>
    <dgm:cxn modelId="{E54BDA41-E65E-4BA3-A1BD-985A7FD151F7}" type="presParOf" srcId="{A16A3D74-A20A-4260-8461-863F5834DEF0}" destId="{99C0F494-D6B7-4EB3-8870-206C423C5897}" srcOrd="2" destOrd="0" presId="urn:microsoft.com/office/officeart/2005/8/layout/vProcess5"/>
    <dgm:cxn modelId="{CEEF2F9F-BF14-4D91-A482-B38EE6D61FE9}" type="presParOf" srcId="{A16A3D74-A20A-4260-8461-863F5834DEF0}" destId="{354F52E2-FF04-4669-8A79-0633F72DA581}" srcOrd="3" destOrd="0" presId="urn:microsoft.com/office/officeart/2005/8/layout/vProcess5"/>
    <dgm:cxn modelId="{611F96A1-BFEE-4DAD-8A2A-C0B9EDC67F12}" type="presParOf" srcId="{A16A3D74-A20A-4260-8461-863F5834DEF0}" destId="{9E74E2AC-C549-49DC-8835-4894BA747823}" srcOrd="4" destOrd="0" presId="urn:microsoft.com/office/officeart/2005/8/layout/vProcess5"/>
    <dgm:cxn modelId="{1C93069D-B892-4622-9144-D5E77E42E527}" type="presParOf" srcId="{A16A3D74-A20A-4260-8461-863F5834DEF0}" destId="{487493B8-78C7-460F-813F-640F43296AA9}" srcOrd="5" destOrd="0" presId="urn:microsoft.com/office/officeart/2005/8/layout/vProcess5"/>
    <dgm:cxn modelId="{11829CE9-09FF-4DEB-BB3C-61081E215507}" type="presParOf" srcId="{A16A3D74-A20A-4260-8461-863F5834DEF0}" destId="{6DAA72DF-A0E4-4D99-82E2-6D864609B6F0}" srcOrd="6" destOrd="0" presId="urn:microsoft.com/office/officeart/2005/8/layout/vProcess5"/>
    <dgm:cxn modelId="{36259ABA-206B-40EF-B47C-B181B7C74DD9}" type="presParOf" srcId="{A16A3D74-A20A-4260-8461-863F5834DEF0}" destId="{D5A0F8A9-43BF-4F63-A658-3DE767474CA9}" srcOrd="7" destOrd="0" presId="urn:microsoft.com/office/officeart/2005/8/layout/vProcess5"/>
    <dgm:cxn modelId="{F1825E7B-34A9-408D-ADDC-50CC847EDD80}" type="presParOf" srcId="{A16A3D74-A20A-4260-8461-863F5834DEF0}" destId="{F6131977-E002-4360-B1FD-91883B7B1A26}" srcOrd="8" destOrd="0" presId="urn:microsoft.com/office/officeart/2005/8/layout/vProcess5"/>
    <dgm:cxn modelId="{6DD917BF-367D-48B8-B609-B9E2585828D5}" type="presParOf" srcId="{A16A3D74-A20A-4260-8461-863F5834DEF0}" destId="{C987B128-1649-4292-A90D-202168D87D13}" srcOrd="9" destOrd="0" presId="urn:microsoft.com/office/officeart/2005/8/layout/vProcess5"/>
    <dgm:cxn modelId="{403D85A3-AA5A-4748-A08A-5435CE2CAED6}" type="presParOf" srcId="{A16A3D74-A20A-4260-8461-863F5834DEF0}" destId="{752CA037-6484-43BF-8160-E5F2B6CB8A11}" srcOrd="10" destOrd="0" presId="urn:microsoft.com/office/officeart/2005/8/layout/vProcess5"/>
    <dgm:cxn modelId="{47D343D1-BBC2-43E1-85A6-FCDB86C2FD45}" type="presParOf" srcId="{A16A3D74-A20A-4260-8461-863F5834DEF0}" destId="{5F699721-9527-41B1-AC5C-43784A0075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DC78B2-792B-4211-8798-AA212E1C6FD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FBAC7F-2694-48AB-8530-F0D2E6E4A6A7}">
      <dgm:prSet/>
      <dgm:spPr/>
      <dgm:t>
        <a:bodyPr/>
        <a:lstStyle/>
        <a:p>
          <a:r>
            <a:rPr lang="en-US"/>
            <a:t>• Generated embeddings with a BERT-based model (all-MiniLM-L6-v2)</a:t>
          </a:r>
        </a:p>
      </dgm:t>
    </dgm:pt>
    <dgm:pt modelId="{91A895FB-BBC5-480E-A6B2-5CCCDE5FB74E}" type="parTrans" cxnId="{63BCD48C-C400-415F-9B52-FAE6B3BF34B1}">
      <dgm:prSet/>
      <dgm:spPr/>
      <dgm:t>
        <a:bodyPr/>
        <a:lstStyle/>
        <a:p>
          <a:endParaRPr lang="en-US"/>
        </a:p>
      </dgm:t>
    </dgm:pt>
    <dgm:pt modelId="{D60DE798-FDC9-4E4E-8615-40FB7CF3955E}" type="sibTrans" cxnId="{63BCD48C-C400-415F-9B52-FAE6B3BF34B1}">
      <dgm:prSet/>
      <dgm:spPr/>
      <dgm:t>
        <a:bodyPr/>
        <a:lstStyle/>
        <a:p>
          <a:endParaRPr lang="en-US"/>
        </a:p>
      </dgm:t>
    </dgm:pt>
    <dgm:pt modelId="{30DF69FD-EC45-4FA3-8DA8-260B6B711BF5}">
      <dgm:prSet/>
      <dgm:spPr/>
      <dgm:t>
        <a:bodyPr/>
        <a:lstStyle/>
        <a:p>
          <a:r>
            <a:rPr lang="en-US"/>
            <a:t>• Built a FAISS index for fast, semantic search on job postings</a:t>
          </a:r>
        </a:p>
      </dgm:t>
    </dgm:pt>
    <dgm:pt modelId="{3FABA0D7-5A7A-4BE8-A4FB-B54C958D0874}" type="parTrans" cxnId="{9F88C371-4684-4531-9775-63756A0909B4}">
      <dgm:prSet/>
      <dgm:spPr/>
      <dgm:t>
        <a:bodyPr/>
        <a:lstStyle/>
        <a:p>
          <a:endParaRPr lang="en-US"/>
        </a:p>
      </dgm:t>
    </dgm:pt>
    <dgm:pt modelId="{4F557239-593B-4D90-9F1C-6A49FAEE36E8}" type="sibTrans" cxnId="{9F88C371-4684-4531-9775-63756A0909B4}">
      <dgm:prSet/>
      <dgm:spPr/>
      <dgm:t>
        <a:bodyPr/>
        <a:lstStyle/>
        <a:p>
          <a:endParaRPr lang="en-US"/>
        </a:p>
      </dgm:t>
    </dgm:pt>
    <dgm:pt modelId="{8FFD22C7-1043-4E29-AE1B-9D0CDFAB6F01}">
      <dgm:prSet/>
      <dgm:spPr/>
      <dgm:t>
        <a:bodyPr/>
        <a:lstStyle/>
        <a:p>
          <a:r>
            <a:rPr lang="en-US"/>
            <a:t>• Included title, description, skills, and experience in the combined text</a:t>
          </a:r>
        </a:p>
      </dgm:t>
    </dgm:pt>
    <dgm:pt modelId="{41D83981-4439-45B4-8DCD-AA312D1E7EDB}" type="parTrans" cxnId="{8349420B-9836-414C-B82F-6A965DC3389D}">
      <dgm:prSet/>
      <dgm:spPr/>
      <dgm:t>
        <a:bodyPr/>
        <a:lstStyle/>
        <a:p>
          <a:endParaRPr lang="en-US"/>
        </a:p>
      </dgm:t>
    </dgm:pt>
    <dgm:pt modelId="{2AA38CEF-55FA-4479-8B3B-84132A6CBB53}" type="sibTrans" cxnId="{8349420B-9836-414C-B82F-6A965DC3389D}">
      <dgm:prSet/>
      <dgm:spPr/>
      <dgm:t>
        <a:bodyPr/>
        <a:lstStyle/>
        <a:p>
          <a:endParaRPr lang="en-US"/>
        </a:p>
      </dgm:t>
    </dgm:pt>
    <dgm:pt modelId="{25152D4A-F1BD-4B58-A2BE-EDC7E0C1A256}">
      <dgm:prSet/>
      <dgm:spPr/>
      <dgm:t>
        <a:bodyPr/>
        <a:lstStyle/>
        <a:p>
          <a:r>
            <a:rPr lang="en-US"/>
            <a:t>• Enables robust, context-aware job matching</a:t>
          </a:r>
        </a:p>
      </dgm:t>
    </dgm:pt>
    <dgm:pt modelId="{9FE30BC3-E5C9-4D05-B546-3B827B995953}" type="parTrans" cxnId="{92C57EE2-7C7A-49CE-B866-1E23AF62DC23}">
      <dgm:prSet/>
      <dgm:spPr/>
      <dgm:t>
        <a:bodyPr/>
        <a:lstStyle/>
        <a:p>
          <a:endParaRPr lang="en-US"/>
        </a:p>
      </dgm:t>
    </dgm:pt>
    <dgm:pt modelId="{9AE46603-62BD-4063-A238-2F7B19A8E636}" type="sibTrans" cxnId="{92C57EE2-7C7A-49CE-B866-1E23AF62DC23}">
      <dgm:prSet/>
      <dgm:spPr/>
      <dgm:t>
        <a:bodyPr/>
        <a:lstStyle/>
        <a:p>
          <a:endParaRPr lang="en-US"/>
        </a:p>
      </dgm:t>
    </dgm:pt>
    <dgm:pt modelId="{59CBB77E-265D-469D-AE66-58E09A2CDF6F}" type="pres">
      <dgm:prSet presAssocID="{BFDC78B2-792B-4211-8798-AA212E1C6FDB}" presName="Name0" presStyleCnt="0">
        <dgm:presLayoutVars>
          <dgm:dir/>
          <dgm:animLvl val="lvl"/>
          <dgm:resizeHandles val="exact"/>
        </dgm:presLayoutVars>
      </dgm:prSet>
      <dgm:spPr/>
    </dgm:pt>
    <dgm:pt modelId="{345329B1-2947-4D72-AAF7-3518F228E5B2}" type="pres">
      <dgm:prSet presAssocID="{47FBAC7F-2694-48AB-8530-F0D2E6E4A6A7}" presName="linNode" presStyleCnt="0"/>
      <dgm:spPr/>
    </dgm:pt>
    <dgm:pt modelId="{C479F167-863D-4281-BF9E-3F693B4665F8}" type="pres">
      <dgm:prSet presAssocID="{47FBAC7F-2694-48AB-8530-F0D2E6E4A6A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EA64123-3D67-47C6-9532-244005C885DE}" type="pres">
      <dgm:prSet presAssocID="{D60DE798-FDC9-4E4E-8615-40FB7CF3955E}" presName="sp" presStyleCnt="0"/>
      <dgm:spPr/>
    </dgm:pt>
    <dgm:pt modelId="{4ACD0F3B-8DD9-48D7-9820-FF32C4D493CA}" type="pres">
      <dgm:prSet presAssocID="{30DF69FD-EC45-4FA3-8DA8-260B6B711BF5}" presName="linNode" presStyleCnt="0"/>
      <dgm:spPr/>
    </dgm:pt>
    <dgm:pt modelId="{6DFCE608-D38B-498A-8E04-7FFE7AB32CE1}" type="pres">
      <dgm:prSet presAssocID="{30DF69FD-EC45-4FA3-8DA8-260B6B711BF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BCA0CC7-C0C9-4FAC-B080-B6C95B8836C7}" type="pres">
      <dgm:prSet presAssocID="{4F557239-593B-4D90-9F1C-6A49FAEE36E8}" presName="sp" presStyleCnt="0"/>
      <dgm:spPr/>
    </dgm:pt>
    <dgm:pt modelId="{925370D7-BF0B-4A47-8327-1ECE79046B1D}" type="pres">
      <dgm:prSet presAssocID="{8FFD22C7-1043-4E29-AE1B-9D0CDFAB6F01}" presName="linNode" presStyleCnt="0"/>
      <dgm:spPr/>
    </dgm:pt>
    <dgm:pt modelId="{3B2EDBF2-5779-4839-B7DF-1A414C7825E3}" type="pres">
      <dgm:prSet presAssocID="{8FFD22C7-1043-4E29-AE1B-9D0CDFAB6F0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6DA8D86-4822-4AA0-BF93-E2E8A8DF27B3}" type="pres">
      <dgm:prSet presAssocID="{2AA38CEF-55FA-4479-8B3B-84132A6CBB53}" presName="sp" presStyleCnt="0"/>
      <dgm:spPr/>
    </dgm:pt>
    <dgm:pt modelId="{64532227-0F96-47A2-B45D-92090BA5329F}" type="pres">
      <dgm:prSet presAssocID="{25152D4A-F1BD-4B58-A2BE-EDC7E0C1A256}" presName="linNode" presStyleCnt="0"/>
      <dgm:spPr/>
    </dgm:pt>
    <dgm:pt modelId="{4FBADDED-08FE-4992-90A0-76E33E317BCD}" type="pres">
      <dgm:prSet presAssocID="{25152D4A-F1BD-4B58-A2BE-EDC7E0C1A25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349420B-9836-414C-B82F-6A965DC3389D}" srcId="{BFDC78B2-792B-4211-8798-AA212E1C6FDB}" destId="{8FFD22C7-1043-4E29-AE1B-9D0CDFAB6F01}" srcOrd="2" destOrd="0" parTransId="{41D83981-4439-45B4-8DCD-AA312D1E7EDB}" sibTransId="{2AA38CEF-55FA-4479-8B3B-84132A6CBB53}"/>
    <dgm:cxn modelId="{0FDBC447-5287-4BC9-90BE-BC5162C051F0}" type="presOf" srcId="{30DF69FD-EC45-4FA3-8DA8-260B6B711BF5}" destId="{6DFCE608-D38B-498A-8E04-7FFE7AB32CE1}" srcOrd="0" destOrd="0" presId="urn:microsoft.com/office/officeart/2005/8/layout/vList5"/>
    <dgm:cxn modelId="{9F88C371-4684-4531-9775-63756A0909B4}" srcId="{BFDC78B2-792B-4211-8798-AA212E1C6FDB}" destId="{30DF69FD-EC45-4FA3-8DA8-260B6B711BF5}" srcOrd="1" destOrd="0" parTransId="{3FABA0D7-5A7A-4BE8-A4FB-B54C958D0874}" sibTransId="{4F557239-593B-4D90-9F1C-6A49FAEE36E8}"/>
    <dgm:cxn modelId="{D8569E76-A61A-4698-8956-C4A4DC660E6A}" type="presOf" srcId="{25152D4A-F1BD-4B58-A2BE-EDC7E0C1A256}" destId="{4FBADDED-08FE-4992-90A0-76E33E317BCD}" srcOrd="0" destOrd="0" presId="urn:microsoft.com/office/officeart/2005/8/layout/vList5"/>
    <dgm:cxn modelId="{63BCD48C-C400-415F-9B52-FAE6B3BF34B1}" srcId="{BFDC78B2-792B-4211-8798-AA212E1C6FDB}" destId="{47FBAC7F-2694-48AB-8530-F0D2E6E4A6A7}" srcOrd="0" destOrd="0" parTransId="{91A895FB-BBC5-480E-A6B2-5CCCDE5FB74E}" sibTransId="{D60DE798-FDC9-4E4E-8615-40FB7CF3955E}"/>
    <dgm:cxn modelId="{A64E998F-A8C6-480B-B0B1-E6535A951697}" type="presOf" srcId="{47FBAC7F-2694-48AB-8530-F0D2E6E4A6A7}" destId="{C479F167-863D-4281-BF9E-3F693B4665F8}" srcOrd="0" destOrd="0" presId="urn:microsoft.com/office/officeart/2005/8/layout/vList5"/>
    <dgm:cxn modelId="{D4F1BD97-8A91-49EB-A1A7-1226DF4CF9AF}" type="presOf" srcId="{8FFD22C7-1043-4E29-AE1B-9D0CDFAB6F01}" destId="{3B2EDBF2-5779-4839-B7DF-1A414C7825E3}" srcOrd="0" destOrd="0" presId="urn:microsoft.com/office/officeart/2005/8/layout/vList5"/>
    <dgm:cxn modelId="{4FFFADD2-C076-4D68-A899-423172656BFD}" type="presOf" srcId="{BFDC78B2-792B-4211-8798-AA212E1C6FDB}" destId="{59CBB77E-265D-469D-AE66-58E09A2CDF6F}" srcOrd="0" destOrd="0" presId="urn:microsoft.com/office/officeart/2005/8/layout/vList5"/>
    <dgm:cxn modelId="{92C57EE2-7C7A-49CE-B866-1E23AF62DC23}" srcId="{BFDC78B2-792B-4211-8798-AA212E1C6FDB}" destId="{25152D4A-F1BD-4B58-A2BE-EDC7E0C1A256}" srcOrd="3" destOrd="0" parTransId="{9FE30BC3-E5C9-4D05-B546-3B827B995953}" sibTransId="{9AE46603-62BD-4063-A238-2F7B19A8E636}"/>
    <dgm:cxn modelId="{528FA5FA-1799-438C-80F9-BBFB02B032FC}" type="presParOf" srcId="{59CBB77E-265D-469D-AE66-58E09A2CDF6F}" destId="{345329B1-2947-4D72-AAF7-3518F228E5B2}" srcOrd="0" destOrd="0" presId="urn:microsoft.com/office/officeart/2005/8/layout/vList5"/>
    <dgm:cxn modelId="{7F4D63CB-FFC7-4D93-8E7D-FB3BD3E753D3}" type="presParOf" srcId="{345329B1-2947-4D72-AAF7-3518F228E5B2}" destId="{C479F167-863D-4281-BF9E-3F693B4665F8}" srcOrd="0" destOrd="0" presId="urn:microsoft.com/office/officeart/2005/8/layout/vList5"/>
    <dgm:cxn modelId="{016C6C0F-2464-4192-8F57-FBE4BE5AB4EC}" type="presParOf" srcId="{59CBB77E-265D-469D-AE66-58E09A2CDF6F}" destId="{BEA64123-3D67-47C6-9532-244005C885DE}" srcOrd="1" destOrd="0" presId="urn:microsoft.com/office/officeart/2005/8/layout/vList5"/>
    <dgm:cxn modelId="{695C220B-E9CD-4B5A-AA47-830E03EEFEE7}" type="presParOf" srcId="{59CBB77E-265D-469D-AE66-58E09A2CDF6F}" destId="{4ACD0F3B-8DD9-48D7-9820-FF32C4D493CA}" srcOrd="2" destOrd="0" presId="urn:microsoft.com/office/officeart/2005/8/layout/vList5"/>
    <dgm:cxn modelId="{2F35699A-1998-44D1-9D4C-7F19EE79F730}" type="presParOf" srcId="{4ACD0F3B-8DD9-48D7-9820-FF32C4D493CA}" destId="{6DFCE608-D38B-498A-8E04-7FFE7AB32CE1}" srcOrd="0" destOrd="0" presId="urn:microsoft.com/office/officeart/2005/8/layout/vList5"/>
    <dgm:cxn modelId="{80042433-1B76-47E8-9C14-94D84EB6BD93}" type="presParOf" srcId="{59CBB77E-265D-469D-AE66-58E09A2CDF6F}" destId="{4BCA0CC7-C0C9-4FAC-B080-B6C95B8836C7}" srcOrd="3" destOrd="0" presId="urn:microsoft.com/office/officeart/2005/8/layout/vList5"/>
    <dgm:cxn modelId="{B15BA791-F486-4E14-831D-DF0D757D52D1}" type="presParOf" srcId="{59CBB77E-265D-469D-AE66-58E09A2CDF6F}" destId="{925370D7-BF0B-4A47-8327-1ECE79046B1D}" srcOrd="4" destOrd="0" presId="urn:microsoft.com/office/officeart/2005/8/layout/vList5"/>
    <dgm:cxn modelId="{56EB4263-B10C-47F9-8024-E003623F87CC}" type="presParOf" srcId="{925370D7-BF0B-4A47-8327-1ECE79046B1D}" destId="{3B2EDBF2-5779-4839-B7DF-1A414C7825E3}" srcOrd="0" destOrd="0" presId="urn:microsoft.com/office/officeart/2005/8/layout/vList5"/>
    <dgm:cxn modelId="{A87BE331-84D7-4403-8D51-851F0BE26121}" type="presParOf" srcId="{59CBB77E-265D-469D-AE66-58E09A2CDF6F}" destId="{56DA8D86-4822-4AA0-BF93-E2E8A8DF27B3}" srcOrd="5" destOrd="0" presId="urn:microsoft.com/office/officeart/2005/8/layout/vList5"/>
    <dgm:cxn modelId="{9C8ACE66-216B-4D6D-B1F7-F6D8BDD3B55E}" type="presParOf" srcId="{59CBB77E-265D-469D-AE66-58E09A2CDF6F}" destId="{64532227-0F96-47A2-B45D-92090BA5329F}" srcOrd="6" destOrd="0" presId="urn:microsoft.com/office/officeart/2005/8/layout/vList5"/>
    <dgm:cxn modelId="{129C7E45-9D30-4599-8F26-42B9A49928BB}" type="presParOf" srcId="{64532227-0F96-47A2-B45D-92090BA5329F}" destId="{4FBADDED-08FE-4992-90A0-76E33E317BC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A6BA79-C4ED-4706-B63F-2551AE148A2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5B6AE9-0D16-4FDF-85C0-9D21C5B4C7D2}">
      <dgm:prSet/>
      <dgm:spPr/>
      <dgm:t>
        <a:bodyPr/>
        <a:lstStyle/>
        <a:p>
          <a:r>
            <a:rPr lang="en-US" dirty="0"/>
            <a:t>Current results are promising – system effectively captures and matches job postings</a:t>
          </a:r>
        </a:p>
      </dgm:t>
    </dgm:pt>
    <dgm:pt modelId="{7DDDB3AE-8204-4FDA-8E3E-F6091550649E}" type="parTrans" cxnId="{3D17F99C-0EB6-41BB-83EB-C71A817E9BFF}">
      <dgm:prSet/>
      <dgm:spPr/>
      <dgm:t>
        <a:bodyPr/>
        <a:lstStyle/>
        <a:p>
          <a:endParaRPr lang="en-US"/>
        </a:p>
      </dgm:t>
    </dgm:pt>
    <dgm:pt modelId="{C79C567F-EA01-4E00-B21B-9BE7D06E732F}" type="sibTrans" cxnId="{3D17F99C-0EB6-41BB-83EB-C71A817E9BFF}">
      <dgm:prSet/>
      <dgm:spPr/>
      <dgm:t>
        <a:bodyPr/>
        <a:lstStyle/>
        <a:p>
          <a:endParaRPr lang="en-US"/>
        </a:p>
      </dgm:t>
    </dgm:pt>
    <dgm:pt modelId="{FDB8DDA5-A89B-43B0-9B8A-BE5144D4FA19}">
      <dgm:prSet/>
      <dgm:spPr/>
      <dgm:t>
        <a:bodyPr/>
        <a:lstStyle/>
        <a:p>
          <a:r>
            <a:rPr lang="en-US" dirty="0"/>
            <a:t>Future enhancements</a:t>
          </a:r>
        </a:p>
      </dgm:t>
    </dgm:pt>
    <dgm:pt modelId="{08B97D3F-28AE-45CE-BEA4-E27239395250}" type="parTrans" cxnId="{3BE6BEFB-D31B-4DDE-9D10-4161A965A589}">
      <dgm:prSet/>
      <dgm:spPr/>
      <dgm:t>
        <a:bodyPr/>
        <a:lstStyle/>
        <a:p>
          <a:endParaRPr lang="en-US"/>
        </a:p>
      </dgm:t>
    </dgm:pt>
    <dgm:pt modelId="{5A450F60-6CE4-4823-A6F1-433FB7EB19C2}" type="sibTrans" cxnId="{3BE6BEFB-D31B-4DDE-9D10-4161A965A589}">
      <dgm:prSet/>
      <dgm:spPr/>
      <dgm:t>
        <a:bodyPr/>
        <a:lstStyle/>
        <a:p>
          <a:endParaRPr lang="en-US"/>
        </a:p>
      </dgm:t>
    </dgm:pt>
    <dgm:pt modelId="{F9D2D68C-CBD1-4F9A-856D-2262BE63423F}">
      <dgm:prSet/>
      <dgm:spPr/>
      <dgm:t>
        <a:bodyPr/>
        <a:lstStyle/>
        <a:p>
          <a:r>
            <a:rPr lang="en-US" dirty="0"/>
            <a:t>Scraping more data to get better results</a:t>
          </a:r>
        </a:p>
      </dgm:t>
    </dgm:pt>
    <dgm:pt modelId="{A7C5D009-E014-432B-A136-E06432CB67DB}" type="parTrans" cxnId="{D8802B32-D2F1-46D4-ACD9-86A1EBB932B5}">
      <dgm:prSet/>
      <dgm:spPr/>
      <dgm:t>
        <a:bodyPr/>
        <a:lstStyle/>
        <a:p>
          <a:endParaRPr lang="en-US"/>
        </a:p>
      </dgm:t>
    </dgm:pt>
    <dgm:pt modelId="{4F8D7A39-C5E2-4530-91F7-BB109EE43F2B}" type="sibTrans" cxnId="{D8802B32-D2F1-46D4-ACD9-86A1EBB932B5}">
      <dgm:prSet/>
      <dgm:spPr/>
      <dgm:t>
        <a:bodyPr/>
        <a:lstStyle/>
        <a:p>
          <a:endParaRPr lang="en-US"/>
        </a:p>
      </dgm:t>
    </dgm:pt>
    <dgm:pt modelId="{42EF5BAB-3E5B-4E06-B6FE-DBDC6BD5E279}">
      <dgm:prSet/>
      <dgm:spPr/>
      <dgm:t>
        <a:bodyPr/>
        <a:lstStyle/>
        <a:p>
          <a:r>
            <a:rPr lang="en-US" dirty="0"/>
            <a:t>salary estimation</a:t>
          </a:r>
        </a:p>
      </dgm:t>
    </dgm:pt>
    <dgm:pt modelId="{CCE655FD-2050-4A84-82FB-C7114DB5689E}" type="parTrans" cxnId="{48A7F00E-E360-4655-A441-80A462CF9932}">
      <dgm:prSet/>
      <dgm:spPr/>
      <dgm:t>
        <a:bodyPr/>
        <a:lstStyle/>
        <a:p>
          <a:endParaRPr lang="en-US"/>
        </a:p>
      </dgm:t>
    </dgm:pt>
    <dgm:pt modelId="{BA6497CA-BB9B-46C0-AC26-8B1DC3FE81A8}" type="sibTrans" cxnId="{48A7F00E-E360-4655-A441-80A462CF9932}">
      <dgm:prSet/>
      <dgm:spPr/>
      <dgm:t>
        <a:bodyPr/>
        <a:lstStyle/>
        <a:p>
          <a:endParaRPr lang="en-US"/>
        </a:p>
      </dgm:t>
    </dgm:pt>
    <dgm:pt modelId="{9B360E32-BCEF-496D-975C-4C17E19AD328}">
      <dgm:prSet/>
      <dgm:spPr/>
      <dgm:t>
        <a:bodyPr/>
        <a:lstStyle/>
        <a:p>
          <a:r>
            <a:rPr lang="en-US"/>
            <a:t>• Potential integration with external data (e.g., Glassdoor) for added insights</a:t>
          </a:r>
        </a:p>
      </dgm:t>
    </dgm:pt>
    <dgm:pt modelId="{8A387D22-1110-44EA-93C4-471718B71488}" type="parTrans" cxnId="{262CE009-9D5C-4AF0-8195-EEE380E18221}">
      <dgm:prSet/>
      <dgm:spPr/>
      <dgm:t>
        <a:bodyPr/>
        <a:lstStyle/>
        <a:p>
          <a:endParaRPr lang="en-US"/>
        </a:p>
      </dgm:t>
    </dgm:pt>
    <dgm:pt modelId="{5F5C8848-4F8B-4B5C-B57C-56C7FA01F565}" type="sibTrans" cxnId="{262CE009-9D5C-4AF0-8195-EEE380E18221}">
      <dgm:prSet/>
      <dgm:spPr/>
      <dgm:t>
        <a:bodyPr/>
        <a:lstStyle/>
        <a:p>
          <a:endParaRPr lang="en-US"/>
        </a:p>
      </dgm:t>
    </dgm:pt>
    <dgm:pt modelId="{BF79F831-46E4-4C51-832E-F279C16CBA83}" type="pres">
      <dgm:prSet presAssocID="{79A6BA79-C4ED-4706-B63F-2551AE148A2A}" presName="Name0" presStyleCnt="0">
        <dgm:presLayoutVars>
          <dgm:dir/>
          <dgm:resizeHandles val="exact"/>
        </dgm:presLayoutVars>
      </dgm:prSet>
      <dgm:spPr/>
    </dgm:pt>
    <dgm:pt modelId="{2229A1E7-1B53-444B-9E29-ED432AD32D8C}" type="pres">
      <dgm:prSet presAssocID="{AF5B6AE9-0D16-4FDF-85C0-9D21C5B4C7D2}" presName="node" presStyleLbl="node1" presStyleIdx="0" presStyleCnt="5">
        <dgm:presLayoutVars>
          <dgm:bulletEnabled val="1"/>
        </dgm:presLayoutVars>
      </dgm:prSet>
      <dgm:spPr/>
    </dgm:pt>
    <dgm:pt modelId="{EA181D6B-3B99-4207-BB19-23F780980A4B}" type="pres">
      <dgm:prSet presAssocID="{C79C567F-EA01-4E00-B21B-9BE7D06E732F}" presName="sibTrans" presStyleLbl="sibTrans1D1" presStyleIdx="0" presStyleCnt="4"/>
      <dgm:spPr/>
    </dgm:pt>
    <dgm:pt modelId="{C63169F6-4F29-471A-8350-941CE07A6017}" type="pres">
      <dgm:prSet presAssocID="{C79C567F-EA01-4E00-B21B-9BE7D06E732F}" presName="connectorText" presStyleLbl="sibTrans1D1" presStyleIdx="0" presStyleCnt="4"/>
      <dgm:spPr/>
    </dgm:pt>
    <dgm:pt modelId="{5BA27939-C4CB-4C2F-B21A-B80729AF772D}" type="pres">
      <dgm:prSet presAssocID="{FDB8DDA5-A89B-43B0-9B8A-BE5144D4FA19}" presName="node" presStyleLbl="node1" presStyleIdx="1" presStyleCnt="5">
        <dgm:presLayoutVars>
          <dgm:bulletEnabled val="1"/>
        </dgm:presLayoutVars>
      </dgm:prSet>
      <dgm:spPr/>
    </dgm:pt>
    <dgm:pt modelId="{15509D2C-EB02-4BC0-99E3-7EA274A5A48C}" type="pres">
      <dgm:prSet presAssocID="{5A450F60-6CE4-4823-A6F1-433FB7EB19C2}" presName="sibTrans" presStyleLbl="sibTrans1D1" presStyleIdx="1" presStyleCnt="4"/>
      <dgm:spPr/>
    </dgm:pt>
    <dgm:pt modelId="{A942B1CF-8E1F-47F8-B741-D92AA2DEC881}" type="pres">
      <dgm:prSet presAssocID="{5A450F60-6CE4-4823-A6F1-433FB7EB19C2}" presName="connectorText" presStyleLbl="sibTrans1D1" presStyleIdx="1" presStyleCnt="4"/>
      <dgm:spPr/>
    </dgm:pt>
    <dgm:pt modelId="{70801A2C-8A4A-47FB-95F4-8307A920B351}" type="pres">
      <dgm:prSet presAssocID="{F9D2D68C-CBD1-4F9A-856D-2262BE63423F}" presName="node" presStyleLbl="node1" presStyleIdx="2" presStyleCnt="5">
        <dgm:presLayoutVars>
          <dgm:bulletEnabled val="1"/>
        </dgm:presLayoutVars>
      </dgm:prSet>
      <dgm:spPr/>
    </dgm:pt>
    <dgm:pt modelId="{174AE0C4-8538-4D5F-B82C-DB59CBAEE09A}" type="pres">
      <dgm:prSet presAssocID="{4F8D7A39-C5E2-4530-91F7-BB109EE43F2B}" presName="sibTrans" presStyleLbl="sibTrans1D1" presStyleIdx="2" presStyleCnt="4"/>
      <dgm:spPr/>
    </dgm:pt>
    <dgm:pt modelId="{5A3185FC-6EEC-49B5-AEC2-004BCE2620E0}" type="pres">
      <dgm:prSet presAssocID="{4F8D7A39-C5E2-4530-91F7-BB109EE43F2B}" presName="connectorText" presStyleLbl="sibTrans1D1" presStyleIdx="2" presStyleCnt="4"/>
      <dgm:spPr/>
    </dgm:pt>
    <dgm:pt modelId="{F1C8F536-9DF3-4B48-BE05-4C540D7270DD}" type="pres">
      <dgm:prSet presAssocID="{42EF5BAB-3E5B-4E06-B6FE-DBDC6BD5E279}" presName="node" presStyleLbl="node1" presStyleIdx="3" presStyleCnt="5">
        <dgm:presLayoutVars>
          <dgm:bulletEnabled val="1"/>
        </dgm:presLayoutVars>
      </dgm:prSet>
      <dgm:spPr/>
    </dgm:pt>
    <dgm:pt modelId="{2A15D025-1304-4C3E-B674-7C5A72583EBD}" type="pres">
      <dgm:prSet presAssocID="{BA6497CA-BB9B-46C0-AC26-8B1DC3FE81A8}" presName="sibTrans" presStyleLbl="sibTrans1D1" presStyleIdx="3" presStyleCnt="4"/>
      <dgm:spPr/>
    </dgm:pt>
    <dgm:pt modelId="{0D1E0B01-2E1F-4EBA-8507-F3291D7347CE}" type="pres">
      <dgm:prSet presAssocID="{BA6497CA-BB9B-46C0-AC26-8B1DC3FE81A8}" presName="connectorText" presStyleLbl="sibTrans1D1" presStyleIdx="3" presStyleCnt="4"/>
      <dgm:spPr/>
    </dgm:pt>
    <dgm:pt modelId="{3958881D-72EB-43C0-9DB0-8815996A76A9}" type="pres">
      <dgm:prSet presAssocID="{9B360E32-BCEF-496D-975C-4C17E19AD328}" presName="node" presStyleLbl="node1" presStyleIdx="4" presStyleCnt="5">
        <dgm:presLayoutVars>
          <dgm:bulletEnabled val="1"/>
        </dgm:presLayoutVars>
      </dgm:prSet>
      <dgm:spPr/>
    </dgm:pt>
  </dgm:ptLst>
  <dgm:cxnLst>
    <dgm:cxn modelId="{C4BB5701-646D-4A5F-8796-E366A4FC6F29}" type="presOf" srcId="{BA6497CA-BB9B-46C0-AC26-8B1DC3FE81A8}" destId="{2A15D025-1304-4C3E-B674-7C5A72583EBD}" srcOrd="0" destOrd="0" presId="urn:microsoft.com/office/officeart/2016/7/layout/RepeatingBendingProcessNew"/>
    <dgm:cxn modelId="{9B6CEE02-7970-4E13-B96D-6BE577CAB624}" type="presOf" srcId="{79A6BA79-C4ED-4706-B63F-2551AE148A2A}" destId="{BF79F831-46E4-4C51-832E-F279C16CBA83}" srcOrd="0" destOrd="0" presId="urn:microsoft.com/office/officeart/2016/7/layout/RepeatingBendingProcessNew"/>
    <dgm:cxn modelId="{262CE009-9D5C-4AF0-8195-EEE380E18221}" srcId="{79A6BA79-C4ED-4706-B63F-2551AE148A2A}" destId="{9B360E32-BCEF-496D-975C-4C17E19AD328}" srcOrd="4" destOrd="0" parTransId="{8A387D22-1110-44EA-93C4-471718B71488}" sibTransId="{5F5C8848-4F8B-4B5C-B57C-56C7FA01F565}"/>
    <dgm:cxn modelId="{48A7F00E-E360-4655-A441-80A462CF9932}" srcId="{79A6BA79-C4ED-4706-B63F-2551AE148A2A}" destId="{42EF5BAB-3E5B-4E06-B6FE-DBDC6BD5E279}" srcOrd="3" destOrd="0" parTransId="{CCE655FD-2050-4A84-82FB-C7114DB5689E}" sibTransId="{BA6497CA-BB9B-46C0-AC26-8B1DC3FE81A8}"/>
    <dgm:cxn modelId="{D1597F17-D7EF-45AC-84E8-027E0C1820CB}" type="presOf" srcId="{C79C567F-EA01-4E00-B21B-9BE7D06E732F}" destId="{C63169F6-4F29-471A-8350-941CE07A6017}" srcOrd="1" destOrd="0" presId="urn:microsoft.com/office/officeart/2016/7/layout/RepeatingBendingProcessNew"/>
    <dgm:cxn modelId="{91B75B30-3184-4613-A59E-D95688BA2778}" type="presOf" srcId="{42EF5BAB-3E5B-4E06-B6FE-DBDC6BD5E279}" destId="{F1C8F536-9DF3-4B48-BE05-4C540D7270DD}" srcOrd="0" destOrd="0" presId="urn:microsoft.com/office/officeart/2016/7/layout/RepeatingBendingProcessNew"/>
    <dgm:cxn modelId="{D8802B32-D2F1-46D4-ACD9-86A1EBB932B5}" srcId="{79A6BA79-C4ED-4706-B63F-2551AE148A2A}" destId="{F9D2D68C-CBD1-4F9A-856D-2262BE63423F}" srcOrd="2" destOrd="0" parTransId="{A7C5D009-E014-432B-A136-E06432CB67DB}" sibTransId="{4F8D7A39-C5E2-4530-91F7-BB109EE43F2B}"/>
    <dgm:cxn modelId="{9D1C7564-9C47-4E66-A3DB-095A5288DED4}" type="presOf" srcId="{AF5B6AE9-0D16-4FDF-85C0-9D21C5B4C7D2}" destId="{2229A1E7-1B53-444B-9E29-ED432AD32D8C}" srcOrd="0" destOrd="0" presId="urn:microsoft.com/office/officeart/2016/7/layout/RepeatingBendingProcessNew"/>
    <dgm:cxn modelId="{47679A4F-A7A5-46A7-A9D9-E147B4C4EF6A}" type="presOf" srcId="{9B360E32-BCEF-496D-975C-4C17E19AD328}" destId="{3958881D-72EB-43C0-9DB0-8815996A76A9}" srcOrd="0" destOrd="0" presId="urn:microsoft.com/office/officeart/2016/7/layout/RepeatingBendingProcessNew"/>
    <dgm:cxn modelId="{4548F052-B824-41B5-BBA8-E26EAC813D85}" type="presOf" srcId="{5A450F60-6CE4-4823-A6F1-433FB7EB19C2}" destId="{15509D2C-EB02-4BC0-99E3-7EA274A5A48C}" srcOrd="0" destOrd="0" presId="urn:microsoft.com/office/officeart/2016/7/layout/RepeatingBendingProcessNew"/>
    <dgm:cxn modelId="{3D17F99C-0EB6-41BB-83EB-C71A817E9BFF}" srcId="{79A6BA79-C4ED-4706-B63F-2551AE148A2A}" destId="{AF5B6AE9-0D16-4FDF-85C0-9D21C5B4C7D2}" srcOrd="0" destOrd="0" parTransId="{7DDDB3AE-8204-4FDA-8E3E-F6091550649E}" sibTransId="{C79C567F-EA01-4E00-B21B-9BE7D06E732F}"/>
    <dgm:cxn modelId="{D6B785AE-2282-4BD0-8723-7CBA0851EC89}" type="presOf" srcId="{FDB8DDA5-A89B-43B0-9B8A-BE5144D4FA19}" destId="{5BA27939-C4CB-4C2F-B21A-B80729AF772D}" srcOrd="0" destOrd="0" presId="urn:microsoft.com/office/officeart/2016/7/layout/RepeatingBendingProcessNew"/>
    <dgm:cxn modelId="{A48A92B0-0875-47A0-9C47-DBEB6A857682}" type="presOf" srcId="{BA6497CA-BB9B-46C0-AC26-8B1DC3FE81A8}" destId="{0D1E0B01-2E1F-4EBA-8507-F3291D7347CE}" srcOrd="1" destOrd="0" presId="urn:microsoft.com/office/officeart/2016/7/layout/RepeatingBendingProcessNew"/>
    <dgm:cxn modelId="{F3FE67D0-3984-4369-8ADF-CF74C4D9A707}" type="presOf" srcId="{4F8D7A39-C5E2-4530-91F7-BB109EE43F2B}" destId="{5A3185FC-6EEC-49B5-AEC2-004BCE2620E0}" srcOrd="1" destOrd="0" presId="urn:microsoft.com/office/officeart/2016/7/layout/RepeatingBendingProcessNew"/>
    <dgm:cxn modelId="{398A92D6-1913-48A4-A351-57B0FEEF093E}" type="presOf" srcId="{C79C567F-EA01-4E00-B21B-9BE7D06E732F}" destId="{EA181D6B-3B99-4207-BB19-23F780980A4B}" srcOrd="0" destOrd="0" presId="urn:microsoft.com/office/officeart/2016/7/layout/RepeatingBendingProcessNew"/>
    <dgm:cxn modelId="{9D9DCCDD-F57B-4833-B3F3-18D3ABE32F27}" type="presOf" srcId="{4F8D7A39-C5E2-4530-91F7-BB109EE43F2B}" destId="{174AE0C4-8538-4D5F-B82C-DB59CBAEE09A}" srcOrd="0" destOrd="0" presId="urn:microsoft.com/office/officeart/2016/7/layout/RepeatingBendingProcessNew"/>
    <dgm:cxn modelId="{30CB22DF-EA2F-4140-8FFD-DA9B47A7E28F}" type="presOf" srcId="{5A450F60-6CE4-4823-A6F1-433FB7EB19C2}" destId="{A942B1CF-8E1F-47F8-B741-D92AA2DEC881}" srcOrd="1" destOrd="0" presId="urn:microsoft.com/office/officeart/2016/7/layout/RepeatingBendingProcessNew"/>
    <dgm:cxn modelId="{89E50EF0-4E18-407F-AC47-9B80F673922E}" type="presOf" srcId="{F9D2D68C-CBD1-4F9A-856D-2262BE63423F}" destId="{70801A2C-8A4A-47FB-95F4-8307A920B351}" srcOrd="0" destOrd="0" presId="urn:microsoft.com/office/officeart/2016/7/layout/RepeatingBendingProcessNew"/>
    <dgm:cxn modelId="{3BE6BEFB-D31B-4DDE-9D10-4161A965A589}" srcId="{79A6BA79-C4ED-4706-B63F-2551AE148A2A}" destId="{FDB8DDA5-A89B-43B0-9B8A-BE5144D4FA19}" srcOrd="1" destOrd="0" parTransId="{08B97D3F-28AE-45CE-BEA4-E27239395250}" sibTransId="{5A450F60-6CE4-4823-A6F1-433FB7EB19C2}"/>
    <dgm:cxn modelId="{243FF2DA-EBDE-41A3-94A3-90997358EA63}" type="presParOf" srcId="{BF79F831-46E4-4C51-832E-F279C16CBA83}" destId="{2229A1E7-1B53-444B-9E29-ED432AD32D8C}" srcOrd="0" destOrd="0" presId="urn:microsoft.com/office/officeart/2016/7/layout/RepeatingBendingProcessNew"/>
    <dgm:cxn modelId="{AE04D038-36C1-4A2C-AF5E-5FA8A8DC91AF}" type="presParOf" srcId="{BF79F831-46E4-4C51-832E-F279C16CBA83}" destId="{EA181D6B-3B99-4207-BB19-23F780980A4B}" srcOrd="1" destOrd="0" presId="urn:microsoft.com/office/officeart/2016/7/layout/RepeatingBendingProcessNew"/>
    <dgm:cxn modelId="{A0E6EC50-12E4-4063-9560-65523A090EB5}" type="presParOf" srcId="{EA181D6B-3B99-4207-BB19-23F780980A4B}" destId="{C63169F6-4F29-471A-8350-941CE07A6017}" srcOrd="0" destOrd="0" presId="urn:microsoft.com/office/officeart/2016/7/layout/RepeatingBendingProcessNew"/>
    <dgm:cxn modelId="{A7E6B0A4-0E10-4F14-978A-6A9C165D7D3C}" type="presParOf" srcId="{BF79F831-46E4-4C51-832E-F279C16CBA83}" destId="{5BA27939-C4CB-4C2F-B21A-B80729AF772D}" srcOrd="2" destOrd="0" presId="urn:microsoft.com/office/officeart/2016/7/layout/RepeatingBendingProcessNew"/>
    <dgm:cxn modelId="{67CA3F3C-BD5A-47DB-A597-38993652DF3C}" type="presParOf" srcId="{BF79F831-46E4-4C51-832E-F279C16CBA83}" destId="{15509D2C-EB02-4BC0-99E3-7EA274A5A48C}" srcOrd="3" destOrd="0" presId="urn:microsoft.com/office/officeart/2016/7/layout/RepeatingBendingProcessNew"/>
    <dgm:cxn modelId="{9285F379-8F67-4E00-B438-272D33BA8BFB}" type="presParOf" srcId="{15509D2C-EB02-4BC0-99E3-7EA274A5A48C}" destId="{A942B1CF-8E1F-47F8-B741-D92AA2DEC881}" srcOrd="0" destOrd="0" presId="urn:microsoft.com/office/officeart/2016/7/layout/RepeatingBendingProcessNew"/>
    <dgm:cxn modelId="{94805433-0EC2-4660-992D-ADA1349B994D}" type="presParOf" srcId="{BF79F831-46E4-4C51-832E-F279C16CBA83}" destId="{70801A2C-8A4A-47FB-95F4-8307A920B351}" srcOrd="4" destOrd="0" presId="urn:microsoft.com/office/officeart/2016/7/layout/RepeatingBendingProcessNew"/>
    <dgm:cxn modelId="{D2900CA3-CC2C-4351-8019-2C222FF02CD9}" type="presParOf" srcId="{BF79F831-46E4-4C51-832E-F279C16CBA83}" destId="{174AE0C4-8538-4D5F-B82C-DB59CBAEE09A}" srcOrd="5" destOrd="0" presId="urn:microsoft.com/office/officeart/2016/7/layout/RepeatingBendingProcessNew"/>
    <dgm:cxn modelId="{39807502-95D3-4B7F-8EF9-2B996EBF1AB7}" type="presParOf" srcId="{174AE0C4-8538-4D5F-B82C-DB59CBAEE09A}" destId="{5A3185FC-6EEC-49B5-AEC2-004BCE2620E0}" srcOrd="0" destOrd="0" presId="urn:microsoft.com/office/officeart/2016/7/layout/RepeatingBendingProcessNew"/>
    <dgm:cxn modelId="{03B6AE98-7ACB-4D75-84F9-FBF43007CEE1}" type="presParOf" srcId="{BF79F831-46E4-4C51-832E-F279C16CBA83}" destId="{F1C8F536-9DF3-4B48-BE05-4C540D7270DD}" srcOrd="6" destOrd="0" presId="urn:microsoft.com/office/officeart/2016/7/layout/RepeatingBendingProcessNew"/>
    <dgm:cxn modelId="{F89F2ECC-74FF-4D79-AD31-D598AD747D0D}" type="presParOf" srcId="{BF79F831-46E4-4C51-832E-F279C16CBA83}" destId="{2A15D025-1304-4C3E-B674-7C5A72583EBD}" srcOrd="7" destOrd="0" presId="urn:microsoft.com/office/officeart/2016/7/layout/RepeatingBendingProcessNew"/>
    <dgm:cxn modelId="{D99BC248-AE72-4368-B9DF-E0A172AE402D}" type="presParOf" srcId="{2A15D025-1304-4C3E-B674-7C5A72583EBD}" destId="{0D1E0B01-2E1F-4EBA-8507-F3291D7347CE}" srcOrd="0" destOrd="0" presId="urn:microsoft.com/office/officeart/2016/7/layout/RepeatingBendingProcessNew"/>
    <dgm:cxn modelId="{DF5FC82C-2A78-46C6-A152-5BDB2820F605}" type="presParOf" srcId="{BF79F831-46E4-4C51-832E-F279C16CBA83}" destId="{3958881D-72EB-43C0-9DB0-8815996A76A9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89081-0DF6-4FF4-9D88-F27B54EA0782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7F0AD-4074-4226-82C7-9A062523653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42E5D-FE62-418C-AB34-E48CCE48423C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The evolving digital job market demands efficient methods to filter and analyze postings.</a:t>
          </a:r>
        </a:p>
      </dsp:txBody>
      <dsp:txXfrm>
        <a:off x="1948202" y="368029"/>
        <a:ext cx="3233964" cy="1371985"/>
      </dsp:txXfrm>
    </dsp:sp>
    <dsp:sp modelId="{CCD794FB-2317-4823-99B3-C12A7D2F4D98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82D15-A93E-4B0F-9976-F0981A87D5EF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106C0-84D8-4D9A-9DA4-1FA1CF637B28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Manual searches are inefficient and often yield outdated/fraudulent results.</a:t>
          </a:r>
        </a:p>
      </dsp:txBody>
      <dsp:txXfrm>
        <a:off x="7411643" y="368029"/>
        <a:ext cx="3233964" cy="1371985"/>
      </dsp:txXfrm>
    </dsp:sp>
    <dsp:sp modelId="{E35782B2-5CB2-4C1C-9544-97F247F3603D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0A5E0-65B3-47FB-96DA-27070BBB87D4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F24A-FD3A-43F4-B18E-3D02CD4ED27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Workday-powered portals provide verified listings, making them ideal targets.</a:t>
          </a:r>
        </a:p>
      </dsp:txBody>
      <dsp:txXfrm>
        <a:off x="1948202" y="2452790"/>
        <a:ext cx="3233964" cy="1371985"/>
      </dsp:txXfrm>
    </dsp:sp>
    <dsp:sp modelId="{598EAC13-3661-4921-811E-58917DED00C5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2DA8D-2DFF-4E1F-BE71-4D511C24772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5A077-CB4D-4FD3-99D8-1C4558783068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Focus on a 'Canada-first' strategy to help local job seekers and recruiters.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74E87-E4BE-4BD0-B68D-F29641AAC06C}">
      <dsp:nvSpPr>
        <dsp:cNvPr id="0" name=""/>
        <dsp:cNvSpPr/>
      </dsp:nvSpPr>
      <dsp:spPr>
        <a:xfrm>
          <a:off x="115350" y="21004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Automated web scraping using  Selenium, &amp; BeautifulSoup</a:t>
          </a:r>
        </a:p>
      </dsp:txBody>
      <dsp:txXfrm>
        <a:off x="163083" y="68737"/>
        <a:ext cx="2620721" cy="1534246"/>
      </dsp:txXfrm>
    </dsp:sp>
    <dsp:sp modelId="{082D95AD-7283-4F04-AA81-79DB5ACE632C}">
      <dsp:nvSpPr>
        <dsp:cNvPr id="0" name=""/>
        <dsp:cNvSpPr/>
      </dsp:nvSpPr>
      <dsp:spPr>
        <a:xfrm rot="21583390">
          <a:off x="3066531" y="489987"/>
          <a:ext cx="566135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066532" y="625120"/>
        <a:ext cx="396295" cy="404168"/>
      </dsp:txXfrm>
    </dsp:sp>
    <dsp:sp modelId="{99C6ABDD-5577-4A81-84F3-687365D9CE43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Data cleaning and preprocessing with NLP (BeautifulSoup, NLTK, spaCy)</a:t>
          </a:r>
        </a:p>
      </dsp:txBody>
      <dsp:txXfrm>
        <a:off x="3947439" y="50451"/>
        <a:ext cx="2620721" cy="1534246"/>
      </dsp:txXfrm>
    </dsp:sp>
    <dsp:sp modelId="{351B9F0A-AD9D-4C71-88A9-E8426BCABF58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854918" y="615490"/>
        <a:ext cx="403082" cy="404168"/>
      </dsp:txXfrm>
    </dsp:sp>
    <dsp:sp modelId="{654DF252-3609-4F53-9AAA-18D08ECB9957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Extraction of skills and experience using NER and Llama-based methods</a:t>
          </a:r>
        </a:p>
      </dsp:txBody>
      <dsp:txXfrm>
        <a:off x="7750101" y="50451"/>
        <a:ext cx="2620721" cy="1534246"/>
      </dsp:txXfrm>
    </dsp:sp>
    <dsp:sp modelId="{0FB57ADB-7DE1-46EB-AE4D-F3CCCA15FF06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8858378" y="1871456"/>
        <a:ext cx="404168" cy="403082"/>
      </dsp:txXfrm>
    </dsp:sp>
    <dsp:sp modelId="{CD129115-A93A-4C38-8917-66F0D481924F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Semantic search using BERT embeddings and FAISS for rapid retrieval</a:t>
          </a:r>
        </a:p>
      </dsp:txBody>
      <dsp:txXfrm>
        <a:off x="7750101" y="2766639"/>
        <a:ext cx="2620721" cy="153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3E3C9-39ED-4CD2-AAE0-FE6C2C60A117}">
      <dsp:nvSpPr>
        <dsp:cNvPr id="0" name=""/>
        <dsp:cNvSpPr/>
      </dsp:nvSpPr>
      <dsp:spPr>
        <a:xfrm>
          <a:off x="3032854" y="450067"/>
          <a:ext cx="1721325" cy="172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Developed scrapers using  Selenium, and BeautifulSoup</a:t>
          </a:r>
        </a:p>
      </dsp:txBody>
      <dsp:txXfrm>
        <a:off x="3032854" y="450067"/>
        <a:ext cx="1721325" cy="1721325"/>
      </dsp:txXfrm>
    </dsp:sp>
    <dsp:sp modelId="{4E1D36B5-4F6E-4763-97D2-7ACDFC1B4982}">
      <dsp:nvSpPr>
        <dsp:cNvPr id="0" name=""/>
        <dsp:cNvSpPr/>
      </dsp:nvSpPr>
      <dsp:spPr>
        <a:xfrm>
          <a:off x="-402" y="341397"/>
          <a:ext cx="4863251" cy="4863251"/>
        </a:xfrm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09881-D55B-440E-92EF-82B6B90678A2}">
      <dsp:nvSpPr>
        <dsp:cNvPr id="0" name=""/>
        <dsp:cNvSpPr/>
      </dsp:nvSpPr>
      <dsp:spPr>
        <a:xfrm>
          <a:off x="3032854" y="3374654"/>
          <a:ext cx="1721325" cy="172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Targeted 35 Workday-powered career portals</a:t>
          </a:r>
        </a:p>
      </dsp:txBody>
      <dsp:txXfrm>
        <a:off x="3032854" y="3374654"/>
        <a:ext cx="1721325" cy="1721325"/>
      </dsp:txXfrm>
    </dsp:sp>
    <dsp:sp modelId="{0F3CF21F-5C7D-4C25-8653-9AC57A04612E}">
      <dsp:nvSpPr>
        <dsp:cNvPr id="0" name=""/>
        <dsp:cNvSpPr/>
      </dsp:nvSpPr>
      <dsp:spPr>
        <a:xfrm>
          <a:off x="-402" y="341397"/>
          <a:ext cx="4863251" cy="4863251"/>
        </a:xfrm>
        <a:prstGeom prst="circularArrow">
          <a:avLst>
            <a:gd name="adj1" fmla="val 6902"/>
            <a:gd name="adj2" fmla="val 465342"/>
            <a:gd name="adj3" fmla="val 5949458"/>
            <a:gd name="adj4" fmla="val 43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DE0BF-AF8E-4C79-8A5B-801174D15FCF}">
      <dsp:nvSpPr>
        <dsp:cNvPr id="0" name=""/>
        <dsp:cNvSpPr/>
      </dsp:nvSpPr>
      <dsp:spPr>
        <a:xfrm>
          <a:off x="108267" y="3374654"/>
          <a:ext cx="1721325" cy="172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Extracted job details such as title, company, description, location, skills, and experience</a:t>
          </a:r>
        </a:p>
      </dsp:txBody>
      <dsp:txXfrm>
        <a:off x="108267" y="3374654"/>
        <a:ext cx="1721325" cy="1721325"/>
      </dsp:txXfrm>
    </dsp:sp>
    <dsp:sp modelId="{781BA588-131B-45AE-86C7-3837C2B48EF1}">
      <dsp:nvSpPr>
        <dsp:cNvPr id="0" name=""/>
        <dsp:cNvSpPr/>
      </dsp:nvSpPr>
      <dsp:spPr>
        <a:xfrm>
          <a:off x="-402" y="341397"/>
          <a:ext cx="4863251" cy="4863251"/>
        </a:xfrm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FAA2E-1F39-41F6-AE95-714C6ECD89E5}">
      <dsp:nvSpPr>
        <dsp:cNvPr id="0" name=""/>
        <dsp:cNvSpPr/>
      </dsp:nvSpPr>
      <dsp:spPr>
        <a:xfrm>
          <a:off x="108267" y="450067"/>
          <a:ext cx="1721325" cy="172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scheduled scraping using Task Scheduler to maintain an up-to-date dataset</a:t>
          </a:r>
        </a:p>
      </dsp:txBody>
      <dsp:txXfrm>
        <a:off x="108267" y="450067"/>
        <a:ext cx="1721325" cy="1721325"/>
      </dsp:txXfrm>
    </dsp:sp>
    <dsp:sp modelId="{D61FA47A-7BED-41D6-8477-31C232A0FBF9}">
      <dsp:nvSpPr>
        <dsp:cNvPr id="0" name=""/>
        <dsp:cNvSpPr/>
      </dsp:nvSpPr>
      <dsp:spPr>
        <a:xfrm>
          <a:off x="-402" y="341397"/>
          <a:ext cx="4863251" cy="4863251"/>
        </a:xfrm>
        <a:prstGeom prst="circularArrow">
          <a:avLst>
            <a:gd name="adj1" fmla="val 6902"/>
            <a:gd name="adj2" fmla="val 465342"/>
            <a:gd name="adj3" fmla="val 16749458"/>
            <a:gd name="adj4" fmla="val 151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8CEA2-17FB-4281-83BD-FDC101DF97BE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Removed HTML tags and extraneous characters using BeautifulSoup</a:t>
          </a:r>
        </a:p>
      </dsp:txBody>
      <dsp:txXfrm>
        <a:off x="27017" y="27017"/>
        <a:ext cx="7668958" cy="868383"/>
      </dsp:txXfrm>
    </dsp:sp>
    <dsp:sp modelId="{99C0F494-D6B7-4EB3-8870-206C423C5897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Normalized job titles and extracted skills using NER (</a:t>
          </a:r>
          <a:r>
            <a:rPr lang="en-US" sz="2400" kern="1200" dirty="0" err="1"/>
            <a:t>spaCy</a:t>
          </a:r>
          <a:r>
            <a:rPr lang="en-US" sz="2400" kern="1200" dirty="0"/>
            <a:t>)</a:t>
          </a:r>
        </a:p>
      </dsp:txBody>
      <dsp:txXfrm>
        <a:off x="759181" y="1117146"/>
        <a:ext cx="7356493" cy="868383"/>
      </dsp:txXfrm>
    </dsp:sp>
    <dsp:sp modelId="{354F52E2-FF04-4669-8A79-0633F72DA581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Extracted and standardized experience values using an Llama and a rule-based parser</a:t>
          </a:r>
        </a:p>
      </dsp:txBody>
      <dsp:txXfrm>
        <a:off x="1480418" y="2207275"/>
        <a:ext cx="7367421" cy="868383"/>
      </dsp:txXfrm>
    </dsp:sp>
    <dsp:sp modelId="{9E74E2AC-C549-49DC-8835-4894BA747823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Combined key fields into one for richer semantic embeddings</a:t>
          </a:r>
        </a:p>
      </dsp:txBody>
      <dsp:txXfrm>
        <a:off x="2212582" y="3297404"/>
        <a:ext cx="7356493" cy="868383"/>
      </dsp:txXfrm>
    </dsp:sp>
    <dsp:sp modelId="{487493B8-78C7-460F-813F-640F43296AA9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6DAA72DF-A0E4-4D99-82E2-6D864609B6F0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D5A0F8A9-43BF-4F63-A658-3DE767474CA9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9F167-863D-4281-BF9E-3F693B4665F8}">
      <dsp:nvSpPr>
        <dsp:cNvPr id="0" name=""/>
        <dsp:cNvSpPr/>
      </dsp:nvSpPr>
      <dsp:spPr>
        <a:xfrm>
          <a:off x="3496905" y="2098"/>
          <a:ext cx="3934018" cy="1009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Generated embeddings with a BERT-based model (all-MiniLM-L6-v2)</a:t>
          </a:r>
        </a:p>
      </dsp:txBody>
      <dsp:txXfrm>
        <a:off x="3546175" y="51368"/>
        <a:ext cx="3835478" cy="910763"/>
      </dsp:txXfrm>
    </dsp:sp>
    <dsp:sp modelId="{6DFCE608-D38B-498A-8E04-7FFE7AB32CE1}">
      <dsp:nvSpPr>
        <dsp:cNvPr id="0" name=""/>
        <dsp:cNvSpPr/>
      </dsp:nvSpPr>
      <dsp:spPr>
        <a:xfrm>
          <a:off x="3496905" y="1061866"/>
          <a:ext cx="3934018" cy="1009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Built a FAISS index for fast, semantic search on job postings</a:t>
          </a:r>
        </a:p>
      </dsp:txBody>
      <dsp:txXfrm>
        <a:off x="3546175" y="1111136"/>
        <a:ext cx="3835478" cy="910763"/>
      </dsp:txXfrm>
    </dsp:sp>
    <dsp:sp modelId="{3B2EDBF2-5779-4839-B7DF-1A414C7825E3}">
      <dsp:nvSpPr>
        <dsp:cNvPr id="0" name=""/>
        <dsp:cNvSpPr/>
      </dsp:nvSpPr>
      <dsp:spPr>
        <a:xfrm>
          <a:off x="3496905" y="2121635"/>
          <a:ext cx="3934018" cy="1009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Included title, description, skills, and experience in the combined text</a:t>
          </a:r>
        </a:p>
      </dsp:txBody>
      <dsp:txXfrm>
        <a:off x="3546175" y="2170905"/>
        <a:ext cx="3835478" cy="910763"/>
      </dsp:txXfrm>
    </dsp:sp>
    <dsp:sp modelId="{4FBADDED-08FE-4992-90A0-76E33E317BCD}">
      <dsp:nvSpPr>
        <dsp:cNvPr id="0" name=""/>
        <dsp:cNvSpPr/>
      </dsp:nvSpPr>
      <dsp:spPr>
        <a:xfrm>
          <a:off x="3496905" y="3181403"/>
          <a:ext cx="3934018" cy="1009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Enables robust, context-aware job matching</a:t>
          </a:r>
        </a:p>
      </dsp:txBody>
      <dsp:txXfrm>
        <a:off x="3546175" y="3230673"/>
        <a:ext cx="3835478" cy="910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81D6B-3B99-4207-BB19-23F780980A4B}">
      <dsp:nvSpPr>
        <dsp:cNvPr id="0" name=""/>
        <dsp:cNvSpPr/>
      </dsp:nvSpPr>
      <dsp:spPr>
        <a:xfrm>
          <a:off x="3323664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8399" y="877339"/>
        <a:ext cx="33687" cy="6737"/>
      </dsp:txXfrm>
    </dsp:sp>
    <dsp:sp modelId="{2229A1E7-1B53-444B-9E29-ED432AD32D8C}">
      <dsp:nvSpPr>
        <dsp:cNvPr id="0" name=""/>
        <dsp:cNvSpPr/>
      </dsp:nvSpPr>
      <dsp:spPr>
        <a:xfrm>
          <a:off x="396080" y="1893"/>
          <a:ext cx="2929383" cy="175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Current results are promising – system effectively captures and matches job postings</a:t>
          </a:r>
        </a:p>
      </dsp:txBody>
      <dsp:txXfrm>
        <a:off x="396080" y="1893"/>
        <a:ext cx="2929383" cy="1757630"/>
      </dsp:txXfrm>
    </dsp:sp>
    <dsp:sp modelId="{15509D2C-EB02-4BC0-99E3-7EA274A5A48C}">
      <dsp:nvSpPr>
        <dsp:cNvPr id="0" name=""/>
        <dsp:cNvSpPr/>
      </dsp:nvSpPr>
      <dsp:spPr>
        <a:xfrm>
          <a:off x="692680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31541" y="877339"/>
        <a:ext cx="33687" cy="6737"/>
      </dsp:txXfrm>
    </dsp:sp>
    <dsp:sp modelId="{5BA27939-C4CB-4C2F-B21A-B80729AF772D}">
      <dsp:nvSpPr>
        <dsp:cNvPr id="0" name=""/>
        <dsp:cNvSpPr/>
      </dsp:nvSpPr>
      <dsp:spPr>
        <a:xfrm>
          <a:off x="3999222" y="1893"/>
          <a:ext cx="2929383" cy="1757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Future enhancements</a:t>
          </a:r>
        </a:p>
      </dsp:txBody>
      <dsp:txXfrm>
        <a:off x="3999222" y="1893"/>
        <a:ext cx="2929383" cy="1757630"/>
      </dsp:txXfrm>
    </dsp:sp>
    <dsp:sp modelId="{174AE0C4-8538-4D5F-B82C-DB59CBAEE09A}">
      <dsp:nvSpPr>
        <dsp:cNvPr id="0" name=""/>
        <dsp:cNvSpPr/>
      </dsp:nvSpPr>
      <dsp:spPr>
        <a:xfrm>
          <a:off x="1860772" y="1757723"/>
          <a:ext cx="7206284" cy="643158"/>
        </a:xfrm>
        <a:custGeom>
          <a:avLst/>
          <a:gdLst/>
          <a:ahLst/>
          <a:cxnLst/>
          <a:rect l="0" t="0" r="0" b="0"/>
          <a:pathLst>
            <a:path>
              <a:moveTo>
                <a:pt x="7206284" y="0"/>
              </a:moveTo>
              <a:lnTo>
                <a:pt x="7206284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2971" y="2075933"/>
        <a:ext cx="361885" cy="6737"/>
      </dsp:txXfrm>
    </dsp:sp>
    <dsp:sp modelId="{70801A2C-8A4A-47FB-95F4-8307A920B351}">
      <dsp:nvSpPr>
        <dsp:cNvPr id="0" name=""/>
        <dsp:cNvSpPr/>
      </dsp:nvSpPr>
      <dsp:spPr>
        <a:xfrm>
          <a:off x="7602364" y="1893"/>
          <a:ext cx="2929383" cy="17576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Scraping more data to get better results</a:t>
          </a:r>
        </a:p>
      </dsp:txBody>
      <dsp:txXfrm>
        <a:off x="7602364" y="1893"/>
        <a:ext cx="2929383" cy="1757630"/>
      </dsp:txXfrm>
    </dsp:sp>
    <dsp:sp modelId="{2A15D025-1304-4C3E-B674-7C5A72583EBD}">
      <dsp:nvSpPr>
        <dsp:cNvPr id="0" name=""/>
        <dsp:cNvSpPr/>
      </dsp:nvSpPr>
      <dsp:spPr>
        <a:xfrm>
          <a:off x="3323664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8399" y="3308728"/>
        <a:ext cx="33687" cy="6737"/>
      </dsp:txXfrm>
    </dsp:sp>
    <dsp:sp modelId="{F1C8F536-9DF3-4B48-BE05-4C540D7270DD}">
      <dsp:nvSpPr>
        <dsp:cNvPr id="0" name=""/>
        <dsp:cNvSpPr/>
      </dsp:nvSpPr>
      <dsp:spPr>
        <a:xfrm>
          <a:off x="396080" y="2433281"/>
          <a:ext cx="2929383" cy="17576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salary estimation</a:t>
          </a:r>
        </a:p>
      </dsp:txBody>
      <dsp:txXfrm>
        <a:off x="396080" y="2433281"/>
        <a:ext cx="2929383" cy="1757630"/>
      </dsp:txXfrm>
    </dsp:sp>
    <dsp:sp modelId="{3958881D-72EB-43C0-9DB0-8815996A76A9}">
      <dsp:nvSpPr>
        <dsp:cNvPr id="0" name=""/>
        <dsp:cNvSpPr/>
      </dsp:nvSpPr>
      <dsp:spPr>
        <a:xfrm>
          <a:off x="3999222" y="2433281"/>
          <a:ext cx="2929383" cy="17576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Potential integration with external data (e.g., Glassdoor) for added insights</a:t>
          </a:r>
        </a:p>
      </dsp:txBody>
      <dsp:txXfrm>
        <a:off x="3999222" y="2433281"/>
        <a:ext cx="2929383" cy="1757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E2601-F6D4-4235-B68D-9FC52435C81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D919-12DE-468B-A81E-770480021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0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D919-12DE-468B-A81E-770480021D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5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288B-C7BE-D264-F5EE-7538F2B35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E05DE-3717-E289-D719-FDF201CA1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C2197-B55F-C392-0126-FECC1151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C0C3-A04C-B475-D11A-31508DE3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9CDA-BED8-C1C9-0DCE-A1DBAD34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E548-0EC0-4B6E-4F8C-17530B61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096BA-017F-4E8A-3655-9C8C6442B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1DD1-332B-FA72-CE0E-38298309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B529F-0E30-BC35-4938-0FD8514B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F34D-4CA7-32CF-B56A-60196A45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C73C4-72CE-58FB-8D03-BC11C9FC7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7CE51-08CC-B15D-3D2F-BABFDE16B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3B72-E7B6-0989-53E2-8A28A716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D3A2-49FC-F2DC-C0D0-94A88C2C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6D11-36AE-7B2F-73AC-177E4B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7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65F1-C4D9-4B56-25BE-AA43247E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884C8-5B47-5421-74F2-F32B88A57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BE6D-539F-7B94-D4F2-D40C59D3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2662-8BFE-7837-AA6E-D3DEA96C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4E721-5778-F040-5279-E2B2F73F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7642-A4E7-78C1-95EB-7405733A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BDF8-E2CF-6C1D-86F2-F193A5D8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3802-9ED3-B99A-C3AC-FD41F88D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4EC9-BA29-73A7-FE94-20481AC2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C3B4-62E4-6908-81CD-4BD470AB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A7B9-B87A-175D-4514-3797D660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0BC80-AA35-E474-D96A-6B7B6656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D340-DCC4-4982-384F-7B319E5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C82E-6847-5DE8-5D1F-A27F6F37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2A2C-9A8B-B7F8-C050-348B903B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5736-2CD1-9C15-37F0-A31E4B92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A9FC-D599-43F2-E040-5C17AA336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F64E9-2E16-1BD4-2A30-38D536A4D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F9F9-074A-D5A3-67BD-98F84EB3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A300-7F7D-9B61-80C9-98472647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E761D-6E22-AE91-E23C-2CC9AC0D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DF1E-2154-80C8-97A8-26886B65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C3A4-0901-63BD-0E2E-929989CB4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C16B2-5D45-E540-8A8D-1F47070AA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EC3EE-A512-4235-3F64-8DE0A017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1FEA6-6748-E3D7-B03E-C65735C82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FBF5E-8D9C-B36E-6075-44D2A56F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48B89-0139-83E9-943A-09ACE90D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9DE91-FF3A-20C5-77E7-2A5F9BD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0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1DF0-5295-DD93-AE72-6BD82FB3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B3252-108E-188F-9A00-8B2BBA53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C97A8-6E40-640C-C5E0-DA6733E0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0B5FC-E33D-71C4-0038-A3CCE9E6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4E6D7-20F3-69A0-D5A7-38C937BD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4501F-3F89-6AC0-DC5E-CDAB9541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3CEE-7D67-CA75-3573-699F6366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3FA3-E96E-71CC-891B-61C3B1AF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0E3-1769-E910-4D2D-08E152BA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8B67D-F622-75B4-BEEC-982FED0D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04E69-871E-A694-53F5-80964F8F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35C5F-B89F-C3E8-8E45-508F5A72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B0FC-470B-6D01-1D21-F6B6585D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3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DF15-3054-D456-FE57-EEDDE135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FEA27-2C2F-B4A1-6D28-A7C85805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1E194-41AA-6ABD-9E6D-9273BED62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59DFC-B6CE-5346-D06E-01194823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E0AE6-B9F1-CDEF-C27E-F75E2CD2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0FAD8-B359-5FC8-E8C9-F0EC4AC6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B5C6E-4121-0F4F-4D24-BC5F5C6F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CDA04-22D5-2701-8FF1-266A1E80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576F2-BF98-9013-18F1-6FBEC1AB3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E128-D546-D148-7A77-797F5C87E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FE4B-98F1-3689-8CCD-59A75EDD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XUhKpH0p4M&amp;ab_channel=codebasics" TargetMode="External"/><Relationship Id="rId2" Type="http://schemas.openxmlformats.org/officeDocument/2006/relationships/hyperlink" Target="https://www.youtube.com/watch?v=JIz-hiRrZ2g&amp;ab_channel=NeuralNine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3oHXpWIvIBs&amp;ab_channel=AnalyticsVidhya" TargetMode="External"/><Relationship Id="rId4" Type="http://schemas.openxmlformats.org/officeDocument/2006/relationships/hyperlink" Target="https://www.youtube.com/watch?v=IUAHUEy1V0Q&amp;t=12s&amp;ab_channel=SummerInstituteinComputationalSocialScien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DA23D-E72B-7BAA-CC55-15628D14B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JobHunter: Automated Job Scraper for Workday-Powered Career Portals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3F107-B3E8-4F6D-2C5D-D1FAF6EB2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Shourav Rakshit Ivan 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UCID: 30131085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University of Calgary, Canada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April 08, 2025</a:t>
            </a:r>
          </a:p>
        </p:txBody>
      </p:sp>
    </p:spTree>
    <p:extLst>
      <p:ext uri="{BB962C8B-B14F-4D97-AF65-F5344CB8AC3E}">
        <p14:creationId xmlns:p14="http://schemas.microsoft.com/office/powerpoint/2010/main" val="250193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C0A55-31B2-F41E-1C4A-9D772074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 &amp; Future Work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3F4952B7-04DA-0615-AB03-F57BF5964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7103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2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finite question marks in 3D rendering">
            <a:extLst>
              <a:ext uri="{FF2B5EF4-FFF2-40B4-BE49-F238E27FC236}">
                <a16:creationId xmlns:a16="http://schemas.microsoft.com/office/drawing/2014/main" id="{16844952-6DEF-476A-13CD-CFDD2733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0" y="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E143F-52B0-9893-FD88-1C989C4AA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Questions &amp; 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9A389-8F9D-DEBE-A067-4DB612AC4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3FD720-26E3-A477-3252-7695EF6CD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D64474-3079-0291-7B17-9F5419571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0A08F-8EE0-A3BF-15E5-36218A45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BFE2E-793E-5BF0-F93B-CDD6ED3D8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6DCB0-9E44-75D2-075B-AEBC11A4B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43F5A9-1088-3756-C5DB-7D31983B1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8D3521-573E-F3AE-BC93-FA5AC6116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54BBE-232F-390E-7898-3E6EC8CE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49A4-A2BD-7E2A-BD99-7CA023B3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2611" y="514624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400" b="1" dirty="0"/>
              <a:t> 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NeuralNine</a:t>
            </a:r>
            <a:r>
              <a:rPr lang="en-US" sz="1400" dirty="0"/>
              <a:t>. (n.d.). </a:t>
            </a:r>
            <a:r>
              <a:rPr lang="en-US" sz="1400" i="1" dirty="0"/>
              <a:t>YouTube Video on LLaMA</a:t>
            </a:r>
            <a:r>
              <a:rPr lang="en-US" sz="1400" dirty="0"/>
              <a:t>. Retrieved from </a:t>
            </a:r>
            <a:r>
              <a:rPr lang="en-US" sz="1400" dirty="0">
                <a:hlinkClick r:id="rId2"/>
              </a:rPr>
              <a:t>https://www.youtube.com/watch?v=JIz-hiRrZ2g&amp;ab_channel=NeuralNine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codebasics</a:t>
            </a:r>
            <a:r>
              <a:rPr lang="en-US" sz="1400" dirty="0"/>
              <a:t>. (n.d.). </a:t>
            </a:r>
            <a:r>
              <a:rPr lang="en-US" sz="1400" i="1" dirty="0"/>
              <a:t>YouTube Video on API Integration</a:t>
            </a:r>
            <a:r>
              <a:rPr lang="en-US" sz="1400" dirty="0"/>
              <a:t>. Retrieved from </a:t>
            </a:r>
            <a:r>
              <a:rPr lang="en-US" sz="1400" dirty="0">
                <a:hlinkClick r:id="rId3"/>
              </a:rPr>
              <a:t>https://www.youtube.com/watch?v=2XUhKpH0p4M&amp;ab_channel=codebasics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Summer Institute in Computational Social Science. (n.d.). </a:t>
            </a:r>
            <a:r>
              <a:rPr lang="en-US" sz="1400" i="1" dirty="0"/>
              <a:t>YouTube Video on Data Analysis</a:t>
            </a:r>
            <a:r>
              <a:rPr lang="en-US" sz="1400" dirty="0"/>
              <a:t>. Retrieved from </a:t>
            </a:r>
            <a:r>
              <a:rPr lang="en-US" sz="1400" dirty="0">
                <a:hlinkClick r:id="rId4"/>
              </a:rPr>
              <a:t>https://www.youtube.com/watch?v=IUAHUEy1V0Q&amp;t=12s&amp;ab_channel=SummerInstituteinComputationalSocialScience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Analytics Vidhya. (n.d.). </a:t>
            </a:r>
            <a:r>
              <a:rPr lang="en-US" sz="1400" i="1" dirty="0"/>
              <a:t>YouTube Video on NLP</a:t>
            </a:r>
            <a:r>
              <a:rPr lang="en-US" sz="1400" dirty="0"/>
              <a:t>. Retrieved from </a:t>
            </a:r>
            <a:r>
              <a:rPr lang="en-US" sz="1400" dirty="0">
                <a:hlinkClick r:id="rId5"/>
              </a:rPr>
              <a:t>https://www.youtube.com/watch?v=3oHXpWIvIBs&amp;ab_channel=AnalyticsVidhya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521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EC0A3-DDBC-042B-C618-8E5C3250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F22B5-3A83-31A0-F133-3322FFE6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1. Introduction &amp; Motivation</a:t>
            </a:r>
          </a:p>
          <a:p>
            <a:pPr marL="0" indent="0">
              <a:buNone/>
            </a:pPr>
            <a:r>
              <a:rPr lang="en-US" sz="2000" dirty="0"/>
              <a:t>2. Proposed Solution &amp; Methodology</a:t>
            </a:r>
          </a:p>
          <a:p>
            <a:pPr marL="0" indent="0">
              <a:buNone/>
            </a:pPr>
            <a:r>
              <a:rPr lang="en-US" sz="2000" dirty="0"/>
              <a:t>3. Current Results &amp; Evaluation</a:t>
            </a:r>
          </a:p>
          <a:p>
            <a:pPr marL="0" indent="0">
              <a:buNone/>
            </a:pPr>
            <a:r>
              <a:rPr lang="en-US" sz="2000" dirty="0"/>
              <a:t>4. Discussion &amp; Future Work</a:t>
            </a:r>
          </a:p>
          <a:p>
            <a:pPr marL="0" indent="0">
              <a:buNone/>
            </a:pPr>
            <a:r>
              <a:rPr lang="en-US" sz="2000" dirty="0"/>
              <a:t>5. DEMO &amp; Q&amp;A</a:t>
            </a:r>
          </a:p>
        </p:txBody>
      </p:sp>
      <p:pic>
        <p:nvPicPr>
          <p:cNvPr id="20" name="Picture 19" descr="Different colored question marks">
            <a:extLst>
              <a:ext uri="{FF2B5EF4-FFF2-40B4-BE49-F238E27FC236}">
                <a16:creationId xmlns:a16="http://schemas.microsoft.com/office/drawing/2014/main" id="{C2ABF9CF-8B67-3EB4-4A55-A8F6D0140D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79" r="2666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0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45262-89F2-F97B-4FBA-EF65DC0A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&amp; Motivation</a:t>
            </a:r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EB823071-3C5F-3C16-D777-2A3ACD4185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6206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67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Close-up of a screen&#10;&#10;AI-generated content may be incorrect.">
            <a:extLst>
              <a:ext uri="{FF2B5EF4-FFF2-40B4-BE49-F238E27FC236}">
                <a16:creationId xmlns:a16="http://schemas.microsoft.com/office/drawing/2014/main" id="{A5AD18A0-24AC-58BD-2613-C879E6894C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1293" b="44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3EF8AD-FB21-A5D4-EC0C-143FD31D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Proposed Solution Overview</a:t>
            </a:r>
          </a:p>
        </p:txBody>
      </p:sp>
      <p:graphicFrame>
        <p:nvGraphicFramePr>
          <p:cNvPr id="76" name="Text Placeholder 2">
            <a:extLst>
              <a:ext uri="{FF2B5EF4-FFF2-40B4-BE49-F238E27FC236}">
                <a16:creationId xmlns:a16="http://schemas.microsoft.com/office/drawing/2014/main" id="{90ACA2B5-3D02-07E7-8874-8930941A0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2033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196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3B9E6-DA75-B311-826F-74BD6F98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Scraping &amp; Data Collection</a:t>
            </a:r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942AA36F-1A11-CD2A-5938-52DCDB987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020253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00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C8275-5190-434C-034B-68568CF7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&amp; Preprocessing</a:t>
            </a:r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B759E67E-FD38-8D8A-E979-2D5763F542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1143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80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9EEE6-822D-902D-839C-80B22AAB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Semantic Search &amp; Embeddings</a:t>
            </a:r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A97BD146-5223-C62C-E6F9-DECF65C47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2093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78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A86AB-1D97-B187-F41C-CB5AC82A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Results &amp;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277F1-6E60-96A0-B786-D97218730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1. Data cleaning and preprocessing produced 7,500+ standardized postings</a:t>
            </a:r>
          </a:p>
          <a:p>
            <a:pPr marL="0" indent="0">
              <a:buNone/>
            </a:pPr>
            <a:r>
              <a:rPr lang="en-US" sz="2000" dirty="0"/>
              <a:t>2. Efficient Scraping at Scale – The system scrapes 35 Workday sites (7,500 postings) in ~3 minutes per site</a:t>
            </a:r>
          </a:p>
          <a:p>
            <a:pPr marL="0" indent="0">
              <a:buNone/>
            </a:pPr>
            <a:r>
              <a:rPr lang="en-US" sz="2000" dirty="0"/>
              <a:t>3. Experience Evaluations: ~68.64% overlap between LLM and rule-based experience extraction</a:t>
            </a:r>
          </a:p>
          <a:p>
            <a:pPr marL="0" indent="0">
              <a:buNone/>
            </a:pPr>
            <a:r>
              <a:rPr lang="en-US" sz="2000" dirty="0"/>
              <a:t>4. High Skill Coverage (92.5%) – accurately identifies skills from job descriptions using NER and cleaning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19813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amera lens close up">
            <a:extLst>
              <a:ext uri="{FF2B5EF4-FFF2-40B4-BE49-F238E27FC236}">
                <a16:creationId xmlns:a16="http://schemas.microsoft.com/office/drawing/2014/main" id="{AAEE6CE7-6B4E-C9E6-A182-7A3CFB01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A0943-FD24-DF16-CECC-F6166631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9409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567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JobHunter: Automated Job Scraper for Workday-Powered Career Portals</vt:lpstr>
      <vt:lpstr>Agenda</vt:lpstr>
      <vt:lpstr>Introduction &amp; Motivation</vt:lpstr>
      <vt:lpstr>Proposed Solution Overview</vt:lpstr>
      <vt:lpstr>Web Scraping &amp; Data Collection</vt:lpstr>
      <vt:lpstr>Data Cleaning &amp; Preprocessing</vt:lpstr>
      <vt:lpstr>Semantic Search &amp; Embeddings</vt:lpstr>
      <vt:lpstr>Current Results &amp; Evaluation</vt:lpstr>
      <vt:lpstr>DEMO</vt:lpstr>
      <vt:lpstr>Discussion &amp; Future Work</vt:lpstr>
      <vt:lpstr>Questions &amp; Answers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Shourav Rakshit Ivan</dc:creator>
  <cp:lastModifiedBy>Shourav Rakshit Ivan</cp:lastModifiedBy>
  <cp:revision>9</cp:revision>
  <dcterms:created xsi:type="dcterms:W3CDTF">2025-04-09T01:13:29Z</dcterms:created>
  <dcterms:modified xsi:type="dcterms:W3CDTF">2025-04-09T05:06:53Z</dcterms:modified>
</cp:coreProperties>
</file>