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CA24B-5B74-4F30-B5C0-990D4DD6869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66A8E-0D94-47FC-BD84-FD419C12B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3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66A8E-0D94-47FC-BD84-FD419C12B7A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45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7CF4-3D24-4421-9216-DE764BD226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E06-E584-4AD5-AA9D-98B2B2736D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7CF4-3D24-4421-9216-DE764BD226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E06-E584-4AD5-AA9D-98B2B2736D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5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7CF4-3D24-4421-9216-DE764BD226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E06-E584-4AD5-AA9D-98B2B2736D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21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7CF4-3D24-4421-9216-DE764BD226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E06-E584-4AD5-AA9D-98B2B2736D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47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7CF4-3D24-4421-9216-DE764BD226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E06-E584-4AD5-AA9D-98B2B2736D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0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7CF4-3D24-4421-9216-DE764BD226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E06-E584-4AD5-AA9D-98B2B2736D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7CF4-3D24-4421-9216-DE764BD226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E06-E584-4AD5-AA9D-98B2B2736D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64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7CF4-3D24-4421-9216-DE764BD226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E06-E584-4AD5-AA9D-98B2B2736D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5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7CF4-3D24-4421-9216-DE764BD226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E06-E584-4AD5-AA9D-98B2B2736D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77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7CF4-3D24-4421-9216-DE764BD226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E06-E584-4AD5-AA9D-98B2B2736D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39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07CF4-3D24-4421-9216-DE764BD226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E06-E584-4AD5-AA9D-98B2B2736D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0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07CF4-3D24-4421-9216-DE764BD226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7E06-E584-4AD5-AA9D-98B2B2736D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3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005858"/>
              </p:ext>
            </p:extLst>
          </p:nvPr>
        </p:nvGraphicFramePr>
        <p:xfrm>
          <a:off x="1828800" y="419100"/>
          <a:ext cx="5391149" cy="4953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391149">
                  <a:extLst>
                    <a:ext uri="{9D8B030D-6E8A-4147-A177-3AD203B41FA5}">
                      <a16:colId xmlns:a16="http://schemas.microsoft.com/office/drawing/2014/main" val="21986155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Program: Information Technology </a:t>
                      </a:r>
                      <a:endParaRPr lang="en-US" sz="1600" b="1" baseline="0" dirty="0">
                        <a:solidFill>
                          <a:sysClr val="windowText" lastClr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581" marR="46581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6576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68080"/>
              </p:ext>
            </p:extLst>
          </p:nvPr>
        </p:nvGraphicFramePr>
        <p:xfrm>
          <a:off x="772884" y="961534"/>
          <a:ext cx="7630888" cy="234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0888">
                  <a:extLst>
                    <a:ext uri="{9D8B030D-6E8A-4147-A177-3AD203B41FA5}">
                      <a16:colId xmlns:a16="http://schemas.microsoft.com/office/drawing/2014/main" val="2107998814"/>
                    </a:ext>
                  </a:extLst>
                </a:gridCol>
              </a:tblGrid>
              <a:tr h="234520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175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75315"/>
              </p:ext>
            </p:extLst>
          </p:nvPr>
        </p:nvGraphicFramePr>
        <p:xfrm>
          <a:off x="745291" y="3454670"/>
          <a:ext cx="3553128" cy="332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128">
                  <a:extLst>
                    <a:ext uri="{9D8B030D-6E8A-4147-A177-3AD203B41FA5}">
                      <a16:colId xmlns:a16="http://schemas.microsoft.com/office/drawing/2014/main" val="188071376"/>
                    </a:ext>
                  </a:extLst>
                </a:gridCol>
              </a:tblGrid>
              <a:tr h="332712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Flowchart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31643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1656"/>
              </p:ext>
            </p:extLst>
          </p:nvPr>
        </p:nvGraphicFramePr>
        <p:xfrm>
          <a:off x="4419903" y="3454670"/>
          <a:ext cx="3983868" cy="332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3868">
                  <a:extLst>
                    <a:ext uri="{9D8B030D-6E8A-4147-A177-3AD203B41FA5}">
                      <a16:colId xmlns:a16="http://schemas.microsoft.com/office/drawing/2014/main" val="1712501246"/>
                    </a:ext>
                  </a:extLst>
                </a:gridCol>
              </a:tblGrid>
              <a:tr h="3327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791044"/>
                  </a:ext>
                </a:extLst>
              </a:tr>
            </a:tbl>
          </a:graphicData>
        </a:graphic>
      </p:graphicFrame>
      <p:pic>
        <p:nvPicPr>
          <p:cNvPr id="19" name="Picture 18" descr="VP - Edu">
            <a:extLst>
              <a:ext uri="{FF2B5EF4-FFF2-40B4-BE49-F238E27FC236}">
                <a16:creationId xmlns:a16="http://schemas.microsoft.com/office/drawing/2014/main" id="{5CFF008A-67A8-4487-8855-93D06C88F33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2" t="2559" r="24417" b="-2559"/>
          <a:stretch/>
        </p:blipFill>
        <p:spPr bwMode="auto">
          <a:xfrm>
            <a:off x="772884" y="379695"/>
            <a:ext cx="998766" cy="634003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7A025-3C7C-48A0-85B5-53AC66B58874}"/>
              </a:ext>
            </a:extLst>
          </p:cNvPr>
          <p:cNvSpPr txBox="1"/>
          <p:nvPr/>
        </p:nvSpPr>
        <p:spPr>
          <a:xfrm>
            <a:off x="4506130" y="3516220"/>
            <a:ext cx="378142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Abstract:</a:t>
            </a:r>
          </a:p>
          <a:p>
            <a:pPr algn="just"/>
            <a:r>
              <a:rPr lang="en-US" sz="1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 is paramount nowadays and is seemingly growing day by day. If correct information is delivered quickly, it can be a highly effective in situations. New technology is being discovered daily to deliver data as quickly and efficiently as possible. To provide a solution to this problem we will create a data/web scraper for Google Maps for providing different kinds of data like name, phone, website etc. 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3A8267-5DAD-4CE8-BD19-1215AA9E81EA}"/>
              </a:ext>
            </a:extLst>
          </p:cNvPr>
          <p:cNvSpPr txBox="1"/>
          <p:nvPr/>
        </p:nvSpPr>
        <p:spPr>
          <a:xfrm>
            <a:off x="4506130" y="5747451"/>
            <a:ext cx="3723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Applications: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Lead Generation</a:t>
            </a:r>
            <a:endParaRPr lang="en-US" sz="1400" b="0" baseline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Training and Testing Data for Machine Learning Projects</a:t>
            </a: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DC2D7-BF7A-40F8-A26C-242F85B97462}"/>
              </a:ext>
            </a:extLst>
          </p:cNvPr>
          <p:cNvSpPr txBox="1"/>
          <p:nvPr/>
        </p:nvSpPr>
        <p:spPr>
          <a:xfrm>
            <a:off x="846403" y="964799"/>
            <a:ext cx="73062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Title: </a:t>
            </a:r>
            <a:r>
              <a:rPr lang="en-IN" sz="16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Maps Scraper</a:t>
            </a:r>
            <a:endParaRPr lang="en-US" sz="16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Domain: </a:t>
            </a:r>
            <a:r>
              <a:rPr lang="en-US" sz="1600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 Intelligence</a:t>
            </a:r>
            <a:r>
              <a:rPr lang="en-US" sz="1600" spc="-5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Guide: </a:t>
            </a:r>
            <a:r>
              <a:rPr lang="en-US" sz="16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Er.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0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Sridevi </a:t>
            </a:r>
            <a:r>
              <a:rPr lang="en-US" sz="1600" b="0" spc="-5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Taradi</a:t>
            </a:r>
            <a:endParaRPr lang="en-US" sz="16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16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Students: </a:t>
            </a:r>
            <a:r>
              <a:rPr lang="en-US" sz="1600" b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19202A0047</a:t>
            </a:r>
            <a:r>
              <a:rPr lang="en-US" sz="1600" b="0" spc="-5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Shourish Kothawale</a:t>
            </a:r>
            <a:endParaRPr lang="en-US" sz="1600" b="0" spc="-5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spc="-5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19202A0011 </a:t>
            </a:r>
            <a:r>
              <a:rPr lang="en-US" sz="1600" b="0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Shubham </a:t>
            </a:r>
            <a:r>
              <a:rPr lang="en-US" sz="1600" spc="-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b="0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adhav</a:t>
            </a:r>
            <a:endParaRPr lang="en-US" sz="1600" b="0" spc="-5" baseline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spc="-5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19202A0006 </a:t>
            </a:r>
            <a:r>
              <a:rPr lang="en-US" sz="1600" b="0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Piyush </a:t>
            </a:r>
            <a:r>
              <a:rPr lang="en-US" sz="1600" b="0" spc="-5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Nirbhavane</a:t>
            </a:r>
            <a:endParaRPr lang="en-US" sz="1600" b="0" spc="-5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1600" spc="-5" dirty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US" sz="1600" b="0" spc="-5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19202A0054 </a:t>
            </a:r>
            <a:r>
              <a:rPr lang="en-US" sz="1600" b="0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Shishir Nath</a:t>
            </a:r>
            <a:endParaRPr lang="en-US" sz="16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/>
          </a:p>
        </p:txBody>
      </p:sp>
      <p:pic>
        <p:nvPicPr>
          <p:cNvPr id="1026" name="Picture 2" descr="Maharashtra times logo - Vortex ICT Mumbai - 20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283" y="379695"/>
            <a:ext cx="1081852" cy="54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E52FFE-20D8-44A4-BDA0-D8FC858BA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3765566"/>
            <a:ext cx="1893973" cy="282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833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134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</dc:creator>
  <cp:lastModifiedBy>Shourish Kothawale</cp:lastModifiedBy>
  <cp:revision>27</cp:revision>
  <dcterms:created xsi:type="dcterms:W3CDTF">2006-08-16T00:00:00Z</dcterms:created>
  <dcterms:modified xsi:type="dcterms:W3CDTF">2022-04-20T07:09:03Z</dcterms:modified>
</cp:coreProperties>
</file>