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12:16:54.9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1463 608,'1'0,"1"0,-1 0,1 0,-1 0,1 0,-1 0,1-1,-1 1,1 0,-1-1,0 1,1-1,-1 0,0 1,1-1,-1 0,0 0,0 0,0 0,0 0,0 0,0 0,0 0,0-1,0 1,0 0,-1 0,1-1,0 1,-1-1,1-1,0 0,-1-1,0 0,0 1,0-1,0 0,0 1,-1-1,0 1,0-1,0 0,0 1,0 0,-2-4,-6-11,-1 1,-1 0,0 1,-1 1,-21-22,-80-65,43 44,-112-70,151 109,0 2,0 2,-2 0,0 2,0 2,-67-14,85 23,0 0,0 1,0 0,0 2,-22 2,27-1,1 0,0 1,0 0,0 0,0 1,1 0,0 1,-1-1,-12 12,-29 27,3 2,-74 88,-65 115,157-207,15-22,1 1,1 0,0 1,2 1,0-1,-11 41,18-46,0-1,1 1,0 0,2 0,0 0,0 0,2 0,0-1,0 1,10 30,2-3,2-1,1-1,3 0,1-2,2 0,1-1,2-2,2 0,1-2,47 43,-8-21,2-3,3-3,2-3,1-3,95 38,-68-36,76 30,-147-65,0-1,1-2,60 8,167-11,-209-6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12:16:57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2,'0'0,"0"0,0 0,0 0,0 0,0 0,1 0,-1 0,0 0,0 0,0 1,0-1,0 0,0 0,0 0,0 0,0 0,0 0,0 0,0 0,0 0,1 0,-1 0,0 0,0 0,0 0,0 0,0 0,0 0,0 0,0 0,0 0,0 0,0 0,0 0,1 0,-1 0,0-1,0 1,0 0,0 0,0 0,0 0,0 0,0 0,0 0,0 0,0 0,0 0,0 0,0 0,0 0,0 0,0 0,0-1,0 1,0 0,0 0,0 0,0 0,0 0,0 0,0 0,0 0,0 0,0 0,0 0,0-1,0 1,0 0,7 10,8 23,11 39,6 15,339 708,-351-754,-1 1,-2 0,-1 1,-3 1,10 50,-17-66,1 0,2-1,0-1,19 36,-23-51,-1 0,0 1,0-1,-2 1,1 0,-1 0,0 15,-4 89,-1-50,4-12,-3 49,2-102,1 0,-1 1,0-1,0 0,-1 1,1-1,0 0,0 0,-1 1,1-1,0 0,-1 0,1 1,-1-1,0 0,1 0,-1 0,0 0,0 0,0 0,0 0,0 0,0 0,0-1,0 1,0 0,0-1,-2 2,-13-1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12:16:58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12:16:58.8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1,'8'0,"4"4,-2 6,-1 5,-3 9,-10 12,-10 9,-18 18,-21 19,-1 4,-5 8,5-4,-2-3,0-6,6-15,11-15,12-17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12:18:09.1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12:18:09.8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0004-5D24-4ECE-9F2D-D76B5A0B3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60EDF-7ACC-4FDD-A383-7C32AAEC9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72B6-1148-4CBE-8726-F809CDE4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844F5-CEA3-4F72-9A55-F9BF034F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CA1D-7E12-410C-A244-4887D01B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2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0FBD-3F70-437D-B48C-FFB4F234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AA50F-05C0-4509-AB2F-1595F8848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575E-305E-4587-8F30-6347543E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713C-1F63-42E2-9A12-E17A4E5F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FD7D-F6A4-4434-94FE-3B2B44BF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4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CD86B-38A0-4882-9368-62E2D7887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7A9CE-AA6F-426C-96C6-24133C636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1CF1F-34CB-4194-8568-44ED7D2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8FA8E-0403-4BC8-BD74-6C2E5FDF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4DD90-E388-490D-B732-02259F2B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8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7F37-C3E4-4DE4-B868-E40EBCB5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54F2-7D73-40C7-85D0-CDAF93C3C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9C2E-33AB-4AEE-9AFF-1A4CE91E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531F7-87E8-42CE-831B-2780CB5E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D8FA-E951-4DE3-9268-4ED1504B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3FCF-E00D-487D-883A-A6E0E1E1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46FB-F52D-44A5-B779-F10C34C4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015F-4D42-4C82-B563-007823BC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A9C9-8D0D-45B6-AC16-F8A5BEF1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CACB-0BAB-4A4E-A04D-574C7450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3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3EF-9CCC-4C54-92F8-3E86DF89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1DDA-7DFC-4665-B97A-AD6B330ED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40FFD-64C0-41E6-8E6A-59E036EC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9FD75-5A40-4F33-8694-2AD417F7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4146-9881-42B0-B448-08066854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E96E3-1619-4FCD-87FF-D4F1C477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867-705B-4730-A758-507729A4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B4E4-1411-41F7-8836-4CCB809E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AC4D3-C755-4ED3-97EA-E3ECF4A8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334DE-2E14-44A8-8895-8DD177CB9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06898-5584-4574-867F-5C9A9A945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EF3B7-9DDF-4C73-B6CB-C34BC8FF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102E3-7223-4EEB-90CC-92EC6AAA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729B3-0525-439F-9AC1-9F7E1C4E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A1DD-EC5A-4A50-9DB0-FAA62EDB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DCC00-DA87-46C8-9FE4-FC8295D3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E8C6C-5C5C-4B64-8A9D-0DD42515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806EA-118A-4262-A523-36E6A5DF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D31C5-58D0-401E-92B2-AA85FFD4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EE2D7-D8A0-4D65-9407-E66285ED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F179C-5B99-4DDF-AFFA-5675A87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F22E-A2C1-4235-A752-93D86245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5FF5-1419-40C3-82CA-81E2B6A5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2B0E5-5FF2-4617-B40C-83DBE5F9A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275D-ECB4-407C-B62B-76E3614C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ECD20-74D6-4CF3-A5D9-1C8E1A93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5260-3DF4-409D-BC13-0E92CDF8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1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86B8-F14E-49DA-A224-1DBF570D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AF3D-4811-4F4F-B6BF-C907E753F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875BC-2C3C-4683-A321-6895C77F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34C2A-1E83-4352-A957-5E7F5609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8E0D-1281-489E-A65D-AA4EA7AF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BC2CC-1DFF-4A55-B31C-EF86058F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9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A0BA7-9C95-488C-981A-C380FED3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8823-4080-4993-96F7-AC59E033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D34F-9EAD-48DB-A439-45BC213E5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3F08-768D-4C67-8E00-C2B77ED692F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6083-41B1-4CEC-A712-98FA96CFF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32FB-B336-43F1-9A62-5D30D386B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3BD0-93DF-4F38-BC69-28717EB7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8C307-A129-41BC-9BA3-5C76F0B42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2" y="541832"/>
            <a:ext cx="11437010" cy="5774335"/>
          </a:xfrm>
        </p:spPr>
      </p:pic>
    </p:spTree>
    <p:extLst>
      <p:ext uri="{BB962C8B-B14F-4D97-AF65-F5344CB8AC3E}">
        <p14:creationId xmlns:p14="http://schemas.microsoft.com/office/powerpoint/2010/main" val="17451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A81677-00C2-4322-9E7D-5645C72E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34" y="408372"/>
            <a:ext cx="9626403" cy="5733080"/>
          </a:xfrm>
        </p:spPr>
      </p:pic>
    </p:spTree>
    <p:extLst>
      <p:ext uri="{BB962C8B-B14F-4D97-AF65-F5344CB8AC3E}">
        <p14:creationId xmlns:p14="http://schemas.microsoft.com/office/powerpoint/2010/main" val="170255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3726A4-591B-493A-838F-A62FD3B0A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9" y="393848"/>
            <a:ext cx="9984783" cy="6070303"/>
          </a:xfrm>
        </p:spPr>
      </p:pic>
    </p:spTree>
    <p:extLst>
      <p:ext uri="{BB962C8B-B14F-4D97-AF65-F5344CB8AC3E}">
        <p14:creationId xmlns:p14="http://schemas.microsoft.com/office/powerpoint/2010/main" val="191708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4D271B-C3CA-4620-92F4-CDCF8A92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5" y="262840"/>
            <a:ext cx="11202135" cy="6332319"/>
          </a:xfrm>
        </p:spPr>
      </p:pic>
    </p:spTree>
    <p:extLst>
      <p:ext uri="{BB962C8B-B14F-4D97-AF65-F5344CB8AC3E}">
        <p14:creationId xmlns:p14="http://schemas.microsoft.com/office/powerpoint/2010/main" val="259199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44CEC6-9EED-4A49-B053-3E00A82C9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4" y="462824"/>
            <a:ext cx="10678231" cy="593235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B0542B-5A95-4E89-8EFB-8552FBF5EDBB}"/>
                  </a:ext>
                </a:extLst>
              </p14:cNvPr>
              <p14:cNvContentPartPr/>
              <p14:nvPr/>
            </p14:nvContentPartPr>
            <p14:xfrm>
              <a:off x="1293033" y="3598113"/>
              <a:ext cx="586440" cy="69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B0542B-5A95-4E89-8EFB-8552FBF5E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9393" y="3490113"/>
                <a:ext cx="69408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44EBA5-5ACF-495F-B86D-E025436B3881}"/>
                  </a:ext>
                </a:extLst>
              </p14:cNvPr>
              <p14:cNvContentPartPr/>
              <p14:nvPr/>
            </p14:nvContentPartPr>
            <p14:xfrm>
              <a:off x="2201313" y="3612513"/>
              <a:ext cx="233280" cy="703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44EBA5-5ACF-495F-B86D-E025436B38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7313" y="3504513"/>
                <a:ext cx="340920" cy="9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1F4894-9959-4A96-AF50-285D60CB9AE1}"/>
                  </a:ext>
                </a:extLst>
              </p14:cNvPr>
              <p14:cNvContentPartPr/>
              <p14:nvPr/>
            </p14:nvContentPartPr>
            <p14:xfrm>
              <a:off x="2121393" y="349731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1F4894-9959-4A96-AF50-285D60CB9A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7753" y="33893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5D3FDA-D5B5-4C41-BADB-A5EEBB17237C}"/>
                  </a:ext>
                </a:extLst>
              </p14:cNvPr>
              <p14:cNvContentPartPr/>
              <p14:nvPr/>
            </p14:nvContentPartPr>
            <p14:xfrm>
              <a:off x="1993953" y="3541593"/>
              <a:ext cx="179640" cy="312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5D3FDA-D5B5-4C41-BADB-A5EEBB1723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39953" y="3433953"/>
                <a:ext cx="2872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6B301A-FE1C-44A2-9E76-AB9DA7C28B5D}"/>
                  </a:ext>
                </a:extLst>
              </p14:cNvPr>
              <p14:cNvContentPartPr/>
              <p14:nvPr/>
            </p14:nvContentPartPr>
            <p14:xfrm>
              <a:off x="12091233" y="235215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6B301A-FE1C-44A2-9E76-AB9DA7C28B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37233" y="22445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79E043-47A2-412E-985D-2336A6979BA4}"/>
                  </a:ext>
                </a:extLst>
              </p14:cNvPr>
              <p14:cNvContentPartPr/>
              <p14:nvPr/>
            </p14:nvContentPartPr>
            <p14:xfrm>
              <a:off x="12561753" y="238779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79E043-47A2-412E-985D-2336A6979B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07753" y="2280153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03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Shourov</dc:creator>
  <cp:lastModifiedBy>Shourov</cp:lastModifiedBy>
  <cp:revision>2</cp:revision>
  <dcterms:created xsi:type="dcterms:W3CDTF">2021-07-10T12:14:27Z</dcterms:created>
  <dcterms:modified xsi:type="dcterms:W3CDTF">2021-07-10T12:52:50Z</dcterms:modified>
</cp:coreProperties>
</file>