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94FE-278B-6A3E-27B8-2BDEC3AA5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892F2-6997-26FA-41A7-98E106816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1C098-117D-7D4E-29AC-69C6C514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B141-A456-46D6-8322-F5C6ACDB69B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6713-1834-9554-1C36-9BB0BDF3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2F3B-C114-A398-3E20-ED6B1E04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C8C-3E47-4BC8-9855-8BE613983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48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BC76-8B1D-02BA-CC7E-ACFB4279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9D868-9AE0-67B2-3404-DC7711BC9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37179-DF0A-8F87-F7CF-C745F604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B141-A456-46D6-8322-F5C6ACDB69B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BA170-6E9C-DDB9-0CC8-364827A2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732A3-918F-A891-FF73-44453153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C8C-3E47-4BC8-9855-8BE613983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11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F1736-CC51-6038-7E1F-04C8FA44D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6FE4D-6A88-A13A-FB27-E7DDDC147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08BAC-B7C2-FCEF-EC7A-43052384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B141-A456-46D6-8322-F5C6ACDB69B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89676-991C-8769-7F95-03114D9D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7534D-CB52-8284-E5D7-7632F132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C8C-3E47-4BC8-9855-8BE613983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8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7EB0-E058-D8EC-A375-336D14E8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AE6FC-6B0C-9283-3C0A-6E5DBDFF1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23F52-CBB8-4B2E-D93C-55636AB7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B141-A456-46D6-8322-F5C6ACDB69B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4FDD-039B-F74E-2164-7FFF19D4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B6A12-CA0B-524A-3F3B-D97EEE96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C8C-3E47-4BC8-9855-8BE613983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04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09DD-B8C2-B6BA-ADC6-91C310EB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AAA5A-24A1-CAFA-707C-62FC0BF69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93D57-6275-1B7C-A6DB-5818FCCE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B141-A456-46D6-8322-F5C6ACDB69B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6014A-DB5B-AA9D-1F2D-310A6BCC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81346-C91F-2AFB-0734-C78020F7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C8C-3E47-4BC8-9855-8BE613983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36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2B95-2390-5369-97A6-84DE065E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1580-E227-D568-5704-5815D40AC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17CBC-C0D6-D94E-CC8E-08F11607F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A643C-E5BC-6CE4-9309-12AE611E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B141-A456-46D6-8322-F5C6ACDB69B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B4B47-5EE0-7541-DC3B-8891015A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D74F7-6898-1390-C19C-E6569F1E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C8C-3E47-4BC8-9855-8BE613983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2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A15F-B170-8AD4-DCF2-38E4FEEF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65961-566D-CD50-4D5E-92C46642F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BB1E1-4368-812A-48EA-3AC7D7886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B37E5-FAE0-9B7F-BE37-D7F3009C5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7451D-B0FC-C17C-B686-E43E8103F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238B8-B511-460D-F1E2-4FBB3F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B141-A456-46D6-8322-F5C6ACDB69B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3C6A4-09EE-7986-558C-CD44D067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9FC4E-FE1C-1B75-3B39-0F36060B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C8C-3E47-4BC8-9855-8BE613983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38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8E41-E482-A52C-A7D1-A45964C5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146EC-31FF-D302-0EB4-A6CAE3BF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B141-A456-46D6-8322-F5C6ACDB69B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F75B4-80F6-1EB8-AB71-F90653F9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27F02-123E-977D-F5EA-4ECDA89C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C8C-3E47-4BC8-9855-8BE613983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79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6E1FD-0AE5-C23A-F69C-7AAD2036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B141-A456-46D6-8322-F5C6ACDB69B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5061B-1657-6845-60B9-7BF26BF1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C9677-DAC4-638A-F724-BCBFA80E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C8C-3E47-4BC8-9855-8BE613983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71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15D3-A888-B773-0548-8BA03829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71F5-1865-F9A5-A217-00AC3AA3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41CF2-8DF1-A4E9-87B3-F54539DFE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55AA4-41A5-C20C-14F2-08786BB2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B141-A456-46D6-8322-F5C6ACDB69B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7D4AF-51A7-0DD0-6385-4CDB4FB4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5D94D-EA96-3196-E19C-1EE09938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C8C-3E47-4BC8-9855-8BE613983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57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74DD-CE52-6CB0-CBC2-D33DC213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1C23C-011B-02F4-6E4A-842B427DC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B57D5-9B1D-45FA-8F24-DCE85717E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95FA5-7048-6C63-296E-16D52BA0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B141-A456-46D6-8322-F5C6ACDB69B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CF3AD-9EC0-D8EF-2CE3-234021C9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D03D5-9D7F-1F7B-FEDE-90E6D9B8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C8C-3E47-4BC8-9855-8BE613983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67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4012D-8C4E-A046-68D3-6F8A843F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00791-0AF4-B046-71E1-D03A1650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5186E-1E8D-AAB2-B24E-A4B35E190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4B141-A456-46D6-8322-F5C6ACDB69B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F01EA-2AEF-D659-DEBF-F6F7D656C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65687-1B6E-AE14-E5EF-4BE23BAA0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7C8C-3E47-4BC8-9855-8BE613983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6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6-thank-you-free-download-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E02E-D8C2-378B-E9A8-4B7FC4962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1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/>
              <a:t>Amazon Product Sales Analysis | Power BI Dashboard Project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823AB-9EC3-A528-0044-1C5FC2DCE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4752" y="5020234"/>
            <a:ext cx="2223247" cy="237565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-LIKITHA S</a:t>
            </a:r>
          </a:p>
        </p:txBody>
      </p:sp>
    </p:spTree>
    <p:extLst>
      <p:ext uri="{BB962C8B-B14F-4D97-AF65-F5344CB8AC3E}">
        <p14:creationId xmlns:p14="http://schemas.microsoft.com/office/powerpoint/2010/main" val="173021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1F3242-2039-2AB0-2ECC-6A0E0CC8F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81512" y="1835243"/>
            <a:ext cx="29241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2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D792-DA69-8649-D7F0-FB4252C8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Amazon Product Sales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46321F-C4B8-29DD-E6C6-A413891C4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897" y="1807696"/>
            <a:ext cx="7744205" cy="4351338"/>
          </a:xfrm>
        </p:spPr>
      </p:pic>
    </p:spTree>
    <p:extLst>
      <p:ext uri="{BB962C8B-B14F-4D97-AF65-F5344CB8AC3E}">
        <p14:creationId xmlns:p14="http://schemas.microsoft.com/office/powerpoint/2010/main" val="360262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FAAD-B149-C160-5CBD-BB002A6C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196152-4D85-91F8-89BE-696530C6DA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analyze sales performance of Amazon products across categories and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top-performing products and customer review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data-driven business decisions using interactive dashboards</a:t>
            </a:r>
          </a:p>
        </p:txBody>
      </p:sp>
    </p:spTree>
    <p:extLst>
      <p:ext uri="{BB962C8B-B14F-4D97-AF65-F5344CB8AC3E}">
        <p14:creationId xmlns:p14="http://schemas.microsoft.com/office/powerpoint/2010/main" val="233777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5160-96D7-73C8-9A13-B462A876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&amp; 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AEEAA-72BF-F997-3FEB-D1C44066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i="1" dirty="0"/>
              <a:t>Tools &amp;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 BI (main tool)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Excel (data source)</a:t>
            </a:r>
          </a:p>
          <a:p>
            <a:r>
              <a:rPr lang="en-US" b="1" dirty="0"/>
              <a:t>Data Fields: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Price, Order Date, Product Category, Reviews, Shipment, Quantity</a:t>
            </a:r>
          </a:p>
          <a:p>
            <a:r>
              <a:rPr lang="en-US" b="1" dirty="0"/>
              <a:t>Power BI Model: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Created </a:t>
            </a:r>
            <a:r>
              <a:rPr lang="en-US" b="1" dirty="0"/>
              <a:t>data relationships</a:t>
            </a:r>
            <a:r>
              <a:rPr lang="en-US" dirty="0"/>
              <a:t> across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b="1" dirty="0"/>
              <a:t>calculated columns</a:t>
            </a:r>
            <a:r>
              <a:rPr lang="en-US" dirty="0"/>
              <a:t> for category breakdowns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61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8A6B-C5F2-C0A4-E71C-4FE9B5CF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KPIs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BF48-4D42-ED11-C84D-C747C8F7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Key KPIs in Dashboard</a:t>
            </a:r>
          </a:p>
          <a:p>
            <a:r>
              <a:rPr lang="en-IN" b="1" dirty="0"/>
              <a:t>YTD Sales:</a:t>
            </a:r>
            <a:r>
              <a:rPr lang="en-IN" dirty="0"/>
              <a:t> $2.18M</a:t>
            </a:r>
          </a:p>
          <a:p>
            <a:r>
              <a:rPr lang="en-IN" b="1" dirty="0"/>
              <a:t>YTD Quantity Sold:</a:t>
            </a:r>
            <a:r>
              <a:rPr lang="en-IN" dirty="0"/>
              <a:t> 27.75K</a:t>
            </a:r>
          </a:p>
          <a:p>
            <a:r>
              <a:rPr lang="en-IN" b="1" dirty="0"/>
              <a:t>YTD Reviews:</a:t>
            </a:r>
            <a:r>
              <a:rPr lang="en-IN" dirty="0"/>
              <a:t> 19.42M</a:t>
            </a:r>
          </a:p>
          <a:p>
            <a:r>
              <a:rPr lang="en-US" b="1" dirty="0"/>
              <a:t>Total Orders (Qty Sales):</a:t>
            </a:r>
            <a:r>
              <a:rPr lang="en-US" dirty="0"/>
              <a:t> $811.09K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80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495E-D99F-DD93-1A11-80C556A4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Monthly &amp; Weekly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5B2F-96ED-ECBC-0301-D3F2C3AA0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📈 </a:t>
            </a:r>
            <a:r>
              <a:rPr lang="en-US" i="1" dirty="0"/>
              <a:t>Sales Trend Over Time</a:t>
            </a:r>
          </a:p>
          <a:p>
            <a:r>
              <a:rPr lang="en-US" dirty="0"/>
              <a:t>Line chart: Monthly sales shows peak in June and December</a:t>
            </a:r>
          </a:p>
          <a:p>
            <a:r>
              <a:rPr lang="en-US" dirty="0"/>
              <a:t>Bar chart: Weekly price distribution – spike around weeks 35–50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88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3C59-C77C-79CD-3B76-73CCC5C8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Category &amp; Product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84C6-21EB-B302-CF82-0BA2379F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Top Categories and Products</a:t>
            </a:r>
          </a:p>
          <a:p>
            <a:r>
              <a:rPr lang="en-US" dirty="0"/>
              <a:t>Men Shoes and Cameras are top-selling categories</a:t>
            </a:r>
          </a:p>
          <a:p>
            <a:r>
              <a:rPr lang="en-US" dirty="0"/>
              <a:t>Top 5 Products by Sales:</a:t>
            </a:r>
            <a:r>
              <a:rPr lang="en-IN" dirty="0"/>
              <a:t>Nikon, Atomos Ninja, etc.</a:t>
            </a:r>
          </a:p>
          <a:p>
            <a:r>
              <a:rPr lang="en-US" dirty="0"/>
              <a:t>Top 5 Products by Reviews:</a:t>
            </a:r>
            <a:r>
              <a:rPr lang="en-IN" dirty="0"/>
              <a:t>SanDisk, </a:t>
            </a:r>
            <a:r>
              <a:rPr lang="en-IN" dirty="0" err="1"/>
              <a:t>JEtech</a:t>
            </a:r>
            <a:r>
              <a:rPr lang="en-IN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3025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A946-AC9E-2FDE-EA98-AEE7DE4C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Filters &amp; Interactivity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75AF76-A560-EBE0-F664-9CCC052E7E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filter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Quarter filter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Shipment status filter</a:t>
            </a:r>
          </a:p>
        </p:txBody>
      </p:sp>
    </p:spTree>
    <p:extLst>
      <p:ext uri="{BB962C8B-B14F-4D97-AF65-F5344CB8AC3E}">
        <p14:creationId xmlns:p14="http://schemas.microsoft.com/office/powerpoint/2010/main" val="109886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681D-B157-4926-056C-5644EBC6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A5A2-D41A-21B7-0A44-74174AB95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product sales are aligned with high reviews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Cameras and Men Shoes generate majority revenue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Certain products outperform others in review-to-sale ratio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24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Amazon Product Sales Analysis | Power BI Dashboard Project </vt:lpstr>
      <vt:lpstr>Amazon Product Sales Analysis</vt:lpstr>
      <vt:lpstr>Project Objective</vt:lpstr>
      <vt:lpstr>Tools &amp; Data Used</vt:lpstr>
      <vt:lpstr>KPIs &amp; Insights</vt:lpstr>
      <vt:lpstr>Monthly &amp; Weekly Trend</vt:lpstr>
      <vt:lpstr>Category &amp; Product Analysis</vt:lpstr>
      <vt:lpstr>Filters &amp; Interactivity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Product Sales Analysis | Power BI Dashboard Project </dc:title>
  <dc:creator>Likitha Gowda</dc:creator>
  <cp:lastModifiedBy>Likitha Gowda</cp:lastModifiedBy>
  <cp:revision>1</cp:revision>
  <dcterms:created xsi:type="dcterms:W3CDTF">2025-07-21T10:10:42Z</dcterms:created>
  <dcterms:modified xsi:type="dcterms:W3CDTF">2025-07-21T10:15:57Z</dcterms:modified>
</cp:coreProperties>
</file>