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37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38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41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45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45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46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2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628" y="3594462"/>
            <a:ext cx="11198652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By : Shoury  Pandya</a:t>
            </a:r>
            <a:endParaRPr 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Arial"/>
                <a:cs typeface="Arial"/>
              </a:rPr>
              <a:t>Student Name : </a:t>
            </a:r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Shoury Pandya</a:t>
            </a:r>
            <a:endParaRPr lang="en-US" sz="2800" b="1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Arial"/>
                <a:cs typeface="Arial"/>
              </a:rPr>
              <a:t>College Name : </a:t>
            </a:r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AD Patel </a:t>
            </a:r>
            <a:r>
              <a:rPr lang="en-US" sz="2800" b="1" dirty="0">
                <a:solidFill>
                  <a:schemeClr val="bg1"/>
                </a:solidFill>
                <a:latin typeface="Arial"/>
                <a:cs typeface="Arial"/>
              </a:rPr>
              <a:t>Institute of </a:t>
            </a:r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Technology, CVM University</a:t>
            </a:r>
            <a:endParaRPr lang="en-US" sz="2800" b="1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Arial"/>
                <a:cs typeface="Arial"/>
              </a:rPr>
              <a:t>Department </a:t>
            </a:r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en-US" sz="2800" b="1" dirty="0" err="1" smtClean="0">
                <a:solidFill>
                  <a:schemeClr val="bg1"/>
                </a:solidFill>
                <a:latin typeface="Arial"/>
                <a:cs typeface="Arial"/>
              </a:rPr>
              <a:t>B.Tech</a:t>
            </a:r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 in Artificial Intelligence and Data Science</a:t>
            </a:r>
            <a:endParaRPr lang="en-US" sz="28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374955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/>
              <a:t>Advanced Encryption Techniques </a:t>
            </a:r>
            <a:r>
              <a:rPr lang="en-US" dirty="0"/>
              <a:t>– Integrating more sophisticated encryption algorithms like AES or RSA for added security in message encoding and decoding.</a:t>
            </a:r>
          </a:p>
          <a:p>
            <a:pPr marL="305435" indent="-305435"/>
            <a:r>
              <a:rPr lang="en-US" sz="2000" b="1" dirty="0"/>
              <a:t>Steganography in Video </a:t>
            </a:r>
            <a:r>
              <a:rPr lang="en-US" dirty="0"/>
              <a:t>– Expanding the project to embed messages in video files, providing an even more discreet medium for secure communication.</a:t>
            </a:r>
          </a:p>
          <a:p>
            <a:pPr marL="305435" indent="-305435"/>
            <a:r>
              <a:rPr lang="en-US" sz="2000" b="1" dirty="0"/>
              <a:t>Mobile Application </a:t>
            </a:r>
            <a:r>
              <a:rPr lang="en-US" dirty="0"/>
              <a:t>– Developing a mobile version of the tool for Android or iOS to allow users to easily perform steganography directly from their smartphones.</a:t>
            </a:r>
          </a:p>
          <a:p>
            <a:pPr marL="305435" indent="-305435"/>
            <a:r>
              <a:rPr lang="en-US" sz="2000" b="1" dirty="0"/>
              <a:t>File Type Support </a:t>
            </a:r>
            <a:r>
              <a:rPr lang="en-US" dirty="0"/>
              <a:t>– Enhancing the tool to support a wider range of file formats, such as PNG, BMP, or TIFF, for greater flexibility.</a:t>
            </a:r>
          </a:p>
          <a:p>
            <a:pPr marL="305435" indent="-305435"/>
            <a:r>
              <a:rPr lang="en-US" sz="2000" b="1" dirty="0"/>
              <a:t>Watermarking Integration </a:t>
            </a:r>
            <a:r>
              <a:rPr lang="en-US" dirty="0"/>
              <a:t>– Incorporating digital watermarking techniques for both image security and copyright protection in sensitive content.</a:t>
            </a:r>
          </a:p>
          <a:p>
            <a:pPr marL="305435" indent="-305435"/>
            <a:r>
              <a:rPr lang="en-US" sz="2000" b="1" dirty="0"/>
              <a:t>Real-time Messaging </a:t>
            </a:r>
            <a:r>
              <a:rPr lang="en-US" dirty="0"/>
              <a:t>– Allowing real-time encryption and decryption of messages exchanged through live video or streaming platforms.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1"/>
            <a:ext cx="11029615" cy="4918213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Develop a </a:t>
            </a:r>
            <a:r>
              <a:rPr lang="en-US" sz="3200" b="1" dirty="0"/>
              <a:t>Python-based Image Steganography </a:t>
            </a:r>
            <a:r>
              <a:rPr lang="en-US" sz="3200" dirty="0"/>
              <a:t>application to securely hide and retrieve text messages within images.</a:t>
            </a:r>
          </a:p>
          <a:p>
            <a:r>
              <a:rPr lang="en-US" sz="3200" dirty="0"/>
              <a:t>The program allows users to </a:t>
            </a:r>
            <a:r>
              <a:rPr lang="en-US" sz="3200" b="1" dirty="0"/>
              <a:t>select an image</a:t>
            </a:r>
            <a:r>
              <a:rPr lang="en-US" sz="3200" dirty="0"/>
              <a:t>, </a:t>
            </a:r>
            <a:r>
              <a:rPr lang="en-US" sz="3200" b="1" dirty="0"/>
              <a:t>encrypt a secret </a:t>
            </a:r>
            <a:r>
              <a:rPr lang="en-US" sz="3200" dirty="0"/>
              <a:t>message using pixel manipulation, </a:t>
            </a:r>
            <a:r>
              <a:rPr lang="en-US" sz="3200" b="1" dirty="0"/>
              <a:t>and save the modified image</a:t>
            </a:r>
            <a:r>
              <a:rPr lang="en-US" sz="3200" dirty="0"/>
              <a:t>.</a:t>
            </a:r>
          </a:p>
          <a:p>
            <a:r>
              <a:rPr lang="en-US" sz="3200" dirty="0"/>
              <a:t>It supports decryption by extracting the hidden message upon entering the correct passcode.</a:t>
            </a:r>
          </a:p>
          <a:p>
            <a:r>
              <a:rPr lang="en-US" sz="3200" dirty="0"/>
              <a:t>The system ensures data integrity, user-friendly interaction, and secure access to hidden messages via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10" y="1232452"/>
            <a:ext cx="11597929" cy="4616736"/>
          </a:xfrm>
        </p:spPr>
        <p:txBody>
          <a:bodyPr vert="horz" lIns="91440" tIns="45720" rIns="91440" bIns="45720" numCol="2" rtlCol="0" anchor="ctr">
            <a:noAutofit/>
          </a:bodyPr>
          <a:lstStyle/>
          <a:p>
            <a:r>
              <a:rPr lang="en-IN" sz="2000" b="1" dirty="0"/>
              <a:t>Programming Language:</a:t>
            </a:r>
          </a:p>
          <a:p>
            <a:r>
              <a:rPr lang="en-IN" sz="2000" b="1" dirty="0"/>
              <a:t>Python</a:t>
            </a:r>
            <a:r>
              <a:rPr lang="en-IN" sz="2000" dirty="0"/>
              <a:t> (Using </a:t>
            </a:r>
            <a:r>
              <a:rPr lang="en-IN" sz="2000" dirty="0" err="1"/>
              <a:t>OpenCV</a:t>
            </a:r>
            <a:r>
              <a:rPr lang="en-IN" sz="2000" dirty="0"/>
              <a:t> for image processing)</a:t>
            </a:r>
          </a:p>
          <a:p>
            <a:r>
              <a:rPr lang="en-IN" sz="2000" b="1" dirty="0"/>
              <a:t>Libraries &amp; APIs:</a:t>
            </a:r>
          </a:p>
          <a:p>
            <a:r>
              <a:rPr lang="en-IN" sz="2000" b="1" dirty="0" err="1"/>
              <a:t>OpenCV</a:t>
            </a:r>
            <a:r>
              <a:rPr lang="en-IN" sz="2000" dirty="0"/>
              <a:t> – For image processing and pixel manipulation</a:t>
            </a:r>
          </a:p>
          <a:p>
            <a:r>
              <a:rPr lang="en-IN" sz="2000" b="1" dirty="0" err="1"/>
              <a:t>NumPy</a:t>
            </a:r>
            <a:r>
              <a:rPr lang="en-IN" sz="2000" dirty="0"/>
              <a:t> – For data handling and numerical operations</a:t>
            </a:r>
          </a:p>
          <a:p>
            <a:r>
              <a:rPr lang="en-IN" sz="2000" b="1" dirty="0"/>
              <a:t>OS Module</a:t>
            </a:r>
            <a:r>
              <a:rPr lang="en-IN" sz="2000" dirty="0"/>
              <a:t> – For file handling and system operations</a:t>
            </a:r>
          </a:p>
          <a:p>
            <a:endParaRPr lang="en-IN" sz="2000" b="1" dirty="0" smtClean="0"/>
          </a:p>
          <a:p>
            <a:endParaRPr lang="en-IN" sz="2000" b="1" dirty="0"/>
          </a:p>
          <a:p>
            <a:r>
              <a:rPr lang="en-IN" sz="2000" b="1" dirty="0" smtClean="0"/>
              <a:t>Platform Compatibility :</a:t>
            </a:r>
            <a:endParaRPr lang="en-IN" sz="2000" b="1" dirty="0"/>
          </a:p>
          <a:p>
            <a:r>
              <a:rPr lang="en-IN" sz="2000" b="1" dirty="0"/>
              <a:t>Operating System:</a:t>
            </a:r>
            <a:r>
              <a:rPr lang="en-IN" sz="2000" dirty="0"/>
              <a:t> Windows, </a:t>
            </a:r>
            <a:r>
              <a:rPr lang="en-IN" sz="2000" dirty="0" err="1"/>
              <a:t>macOS</a:t>
            </a:r>
            <a:r>
              <a:rPr lang="en-IN" sz="2000" dirty="0"/>
              <a:t>, Linux</a:t>
            </a:r>
          </a:p>
          <a:p>
            <a:r>
              <a:rPr lang="en-IN" sz="2000" b="1" dirty="0"/>
              <a:t>Python Version:</a:t>
            </a:r>
            <a:r>
              <a:rPr lang="en-IN" sz="2000" dirty="0"/>
              <a:t> Python 3.x</a:t>
            </a:r>
          </a:p>
          <a:p>
            <a:r>
              <a:rPr lang="en-IN" sz="2000" b="1" dirty="0"/>
              <a:t>Development Environment:</a:t>
            </a:r>
          </a:p>
          <a:p>
            <a:r>
              <a:rPr lang="en-IN" sz="2000" b="1" dirty="0"/>
              <a:t>IDE:</a:t>
            </a:r>
            <a:r>
              <a:rPr lang="en-IN" sz="2000" dirty="0"/>
              <a:t> VS Code, </a:t>
            </a:r>
            <a:r>
              <a:rPr lang="en-IN" sz="2000" dirty="0" err="1"/>
              <a:t>PyCharm</a:t>
            </a:r>
            <a:r>
              <a:rPr lang="en-IN" sz="2000" dirty="0"/>
              <a:t>, or </a:t>
            </a:r>
            <a:r>
              <a:rPr lang="en-IN" sz="2000" dirty="0" err="1"/>
              <a:t>Jupyter</a:t>
            </a:r>
            <a:r>
              <a:rPr lang="en-IN" sz="2000" dirty="0"/>
              <a:t> Notebook</a:t>
            </a:r>
          </a:p>
          <a:p>
            <a:r>
              <a:rPr lang="en-IN" sz="2000" b="1" dirty="0"/>
              <a:t>Build Tool:</a:t>
            </a:r>
            <a:r>
              <a:rPr lang="en-IN" sz="2000" dirty="0"/>
              <a:t> No specific build tool required (can use virtual environments if needed)</a:t>
            </a:r>
          </a:p>
          <a:p>
            <a:r>
              <a:rPr lang="en-IN" sz="2000" dirty="0"/>
              <a:t>This setup ensures a </a:t>
            </a:r>
            <a:r>
              <a:rPr lang="en-IN" sz="2000" b="1" dirty="0"/>
              <a:t>cross-platform, lightweight, and user-friendly</a:t>
            </a:r>
            <a:r>
              <a:rPr lang="en-IN" sz="2000" dirty="0"/>
              <a:t> application for </a:t>
            </a:r>
            <a:r>
              <a:rPr lang="en-IN" sz="2000" b="1" dirty="0"/>
              <a:t>image steganography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Python-Based CLI (Unlike Java!)</a:t>
            </a:r>
            <a:r>
              <a:rPr lang="en-IN" sz="2000" dirty="0"/>
              <a:t> – Most image steganography projects use Java for GUI, but this project implements everything in Python using </a:t>
            </a:r>
            <a:r>
              <a:rPr lang="en-IN" sz="2000" dirty="0" err="1"/>
              <a:t>OpenCV</a:t>
            </a:r>
            <a:r>
              <a:rPr lang="en-IN" sz="2000" dirty="0"/>
              <a:t>, making it lightweight and efficient.</a:t>
            </a:r>
          </a:p>
          <a:p>
            <a:r>
              <a:rPr lang="en-IN" sz="2000" b="1" dirty="0"/>
              <a:t>Integrated Image Processing</a:t>
            </a:r>
            <a:r>
              <a:rPr lang="en-IN" sz="2000" dirty="0"/>
              <a:t> – The program directly manipulates pixel values using </a:t>
            </a:r>
            <a:r>
              <a:rPr lang="en-IN" sz="2000" dirty="0" err="1"/>
              <a:t>OpenCV</a:t>
            </a:r>
            <a:r>
              <a:rPr lang="en-IN" sz="2000" dirty="0"/>
              <a:t>, ensuring seamless encryption and decryption without external GUI frameworks.</a:t>
            </a:r>
          </a:p>
          <a:p>
            <a:r>
              <a:rPr lang="en-IN" sz="2000" b="1" dirty="0"/>
              <a:t>User-Friendly Terminal Interface</a:t>
            </a:r>
            <a:r>
              <a:rPr lang="en-IN" sz="2000" dirty="0"/>
              <a:t> – Unlike GUI-based tools, this CLI-based system offers simple file selection and status messages, making encryption/decryption straightforward.</a:t>
            </a:r>
          </a:p>
          <a:p>
            <a:r>
              <a:rPr lang="en-IN" sz="2000" b="1" dirty="0"/>
              <a:t>Cross-Platform Support</a:t>
            </a:r>
            <a:r>
              <a:rPr lang="en-IN" sz="2000" dirty="0"/>
              <a:t> – Python ensures seamless execution on </a:t>
            </a:r>
            <a:r>
              <a:rPr lang="en-IN" sz="2000" b="1" dirty="0"/>
              <a:t>Windows, </a:t>
            </a:r>
            <a:r>
              <a:rPr lang="en-IN" sz="2000" b="1" dirty="0" err="1"/>
              <a:t>macOS</a:t>
            </a:r>
            <a:r>
              <a:rPr lang="en-IN" sz="2000" b="1" dirty="0"/>
              <a:t>, and Linux</a:t>
            </a:r>
            <a:r>
              <a:rPr lang="en-IN" sz="2000" dirty="0"/>
              <a:t>, without requiring complex dependencies or heavy installations.</a:t>
            </a:r>
          </a:p>
          <a:p>
            <a:r>
              <a:rPr lang="en-IN" sz="2000" b="1" dirty="0"/>
              <a:t>Efficient Encoding Mechanism</a:t>
            </a:r>
            <a:r>
              <a:rPr lang="en-IN" sz="2000" dirty="0"/>
              <a:t> – Uses </a:t>
            </a:r>
            <a:r>
              <a:rPr lang="en-IN" sz="2000" b="1" dirty="0"/>
              <a:t>RGB pixel manipulation</a:t>
            </a:r>
            <a:r>
              <a:rPr lang="en-IN" sz="2000" dirty="0"/>
              <a:t> to embed messages without noticeable image distortion, ensuring </a:t>
            </a:r>
            <a:r>
              <a:rPr lang="en-IN" sz="2000" b="1" dirty="0"/>
              <a:t>high security and data integrity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055231"/>
          </a:xfrm>
        </p:spPr>
        <p:txBody>
          <a:bodyPr>
            <a:normAutofit/>
          </a:bodyPr>
          <a:lstStyle/>
          <a:p>
            <a:r>
              <a:rPr lang="en-US" sz="2000" b="1" dirty="0"/>
              <a:t>Cybersecurity Enthusiasts &amp; Researchers</a:t>
            </a:r>
            <a:r>
              <a:rPr lang="en-US" sz="2000" dirty="0"/>
              <a:t> – Individuals exploring </a:t>
            </a:r>
            <a:r>
              <a:rPr lang="en-US" sz="2000" b="1" dirty="0"/>
              <a:t>data hiding techniques</a:t>
            </a:r>
            <a:r>
              <a:rPr lang="en-US" sz="2000" dirty="0"/>
              <a:t> and secure communication methods using Python.</a:t>
            </a:r>
          </a:p>
          <a:p>
            <a:r>
              <a:rPr lang="en-US" sz="2000" b="1" dirty="0"/>
              <a:t>Journalists &amp; Whistleblowers</a:t>
            </a:r>
            <a:r>
              <a:rPr lang="en-US" sz="2000" dirty="0"/>
              <a:t> – People who need to </a:t>
            </a:r>
            <a:r>
              <a:rPr lang="en-US" sz="2000" b="1" dirty="0"/>
              <a:t>hide sensitive information</a:t>
            </a:r>
            <a:r>
              <a:rPr lang="en-US" sz="2000" dirty="0"/>
              <a:t> inside images for secure transmission without raising suspicion.</a:t>
            </a:r>
          </a:p>
          <a:p>
            <a:r>
              <a:rPr lang="en-US" sz="2000" b="1" dirty="0"/>
              <a:t>Students &amp; Educators</a:t>
            </a:r>
            <a:r>
              <a:rPr lang="en-US" sz="2000" dirty="0"/>
              <a:t> – Those learning about </a:t>
            </a:r>
            <a:r>
              <a:rPr lang="en-US" sz="2000" b="1" dirty="0"/>
              <a:t>steganography, cryptography, and image processing</a:t>
            </a:r>
            <a:r>
              <a:rPr lang="en-US" sz="2000" dirty="0"/>
              <a:t> using Python in computer science courses.</a:t>
            </a:r>
          </a:p>
          <a:p>
            <a:r>
              <a:rPr lang="en-US" sz="2000" b="1" dirty="0"/>
              <a:t>Forensic Experts &amp; Law Enforcement</a:t>
            </a:r>
            <a:r>
              <a:rPr lang="en-US" sz="2000" dirty="0"/>
              <a:t> – Investigators analyzing </a:t>
            </a:r>
            <a:r>
              <a:rPr lang="en-US" sz="2000" b="1" dirty="0"/>
              <a:t>hidden messages in digital images</a:t>
            </a:r>
            <a:r>
              <a:rPr lang="en-US" sz="2000" dirty="0"/>
              <a:t> for cybercrime detection.</a:t>
            </a:r>
          </a:p>
          <a:p>
            <a:r>
              <a:rPr lang="en-US" sz="2000" b="1" dirty="0"/>
              <a:t>Privacy-Conscious Users</a:t>
            </a:r>
            <a:r>
              <a:rPr lang="en-US" sz="2000" dirty="0"/>
              <a:t> – General users who want to securely share messages </a:t>
            </a:r>
            <a:r>
              <a:rPr lang="en-US" sz="2000" b="1" dirty="0"/>
              <a:t>without traditional encryption methods</a:t>
            </a:r>
            <a:r>
              <a:rPr lang="en-US" sz="2000" dirty="0"/>
              <a:t> that might attract attention.</a:t>
            </a:r>
          </a:p>
          <a:p>
            <a:r>
              <a:rPr lang="en-US" sz="2000" b="1" dirty="0"/>
              <a:t>Military</a:t>
            </a:r>
            <a:r>
              <a:rPr lang="en-US" sz="2000" dirty="0"/>
              <a:t> – Military personnel involved in </a:t>
            </a:r>
            <a:r>
              <a:rPr lang="en-US" sz="2000" b="1" dirty="0"/>
              <a:t>covert operations</a:t>
            </a:r>
            <a:r>
              <a:rPr lang="en-US" sz="2000" dirty="0"/>
              <a:t> who require secure, concealed communication for exchanging classified information </a:t>
            </a:r>
            <a:r>
              <a:rPr lang="en-US" sz="2000" b="1" dirty="0"/>
              <a:t>without raising suspicion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20" y="1422350"/>
            <a:ext cx="3976901" cy="1734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154" y="1357923"/>
            <a:ext cx="3853109" cy="1863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617" y="4408229"/>
            <a:ext cx="4869335" cy="2025097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5147721" y="2289740"/>
            <a:ext cx="20784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2"/>
            <a:endCxn id="5" idx="0"/>
          </p:cNvCxnSpPr>
          <p:nvPr/>
        </p:nvCxnSpPr>
        <p:spPr>
          <a:xfrm rot="5400000">
            <a:off x="6922161" y="2177681"/>
            <a:ext cx="1186672" cy="327442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ctagon 42"/>
          <p:cNvSpPr/>
          <p:nvPr/>
        </p:nvSpPr>
        <p:spPr>
          <a:xfrm>
            <a:off x="440784" y="1464428"/>
            <a:ext cx="600891" cy="59333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CA" sz="2800" b="1" dirty="0"/>
          </a:p>
        </p:txBody>
      </p:sp>
      <p:sp>
        <p:nvSpPr>
          <p:cNvPr id="44" name="Octagon 43"/>
          <p:cNvSpPr/>
          <p:nvPr/>
        </p:nvSpPr>
        <p:spPr>
          <a:xfrm>
            <a:off x="6479178" y="1466393"/>
            <a:ext cx="600891" cy="59333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CA" sz="2800" b="1" dirty="0"/>
          </a:p>
        </p:txBody>
      </p:sp>
      <p:sp>
        <p:nvSpPr>
          <p:cNvPr id="49" name="Octagon 48"/>
          <p:cNvSpPr/>
          <p:nvPr/>
        </p:nvSpPr>
        <p:spPr>
          <a:xfrm>
            <a:off x="2743201" y="4408229"/>
            <a:ext cx="600891" cy="59333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3600" b="1" dirty="0"/>
              <a:t>T</a:t>
            </a:r>
            <a:r>
              <a:rPr lang="en-US" sz="2400" dirty="0"/>
              <a:t>his project showcases the use of </a:t>
            </a:r>
            <a:r>
              <a:rPr lang="en-US" sz="2400" b="1" u="sng" dirty="0" smtClean="0"/>
              <a:t>Python-based </a:t>
            </a:r>
            <a:r>
              <a:rPr lang="en-US" sz="2400" b="1" u="sng" dirty="0"/>
              <a:t>image steganography </a:t>
            </a:r>
            <a:r>
              <a:rPr lang="en-US" sz="2400" dirty="0"/>
              <a:t>to securely hide and retrieve messages within images. With a </a:t>
            </a:r>
            <a:r>
              <a:rPr lang="en-US" sz="2400" b="1" u="sng" dirty="0" smtClean="0"/>
              <a:t>easy-direct-terminal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support</a:t>
            </a:r>
            <a:r>
              <a:rPr lang="en-US" sz="2400" b="1" dirty="0"/>
              <a:t>, </a:t>
            </a:r>
            <a:r>
              <a:rPr lang="en-US" sz="2400" dirty="0"/>
              <a:t>it provides a simple yet effective solution for secure communication. Whether for cybersecurity experts, military use, or privacy-conscious individuals, this tool </a:t>
            </a:r>
            <a:r>
              <a:rPr lang="en-US" sz="2400" b="1" u="sng" dirty="0"/>
              <a:t>ensures that sensitive information remains protected</a:t>
            </a:r>
            <a:r>
              <a:rPr lang="en-US" sz="2400" b="1" dirty="0"/>
              <a:t>. </a:t>
            </a:r>
            <a:r>
              <a:rPr lang="en-US" sz="2400" dirty="0"/>
              <a:t>The integration of image manipulation and encryption principles makes it a valuable asset in real-world security applications.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CBF9F897-E995-0AFE-248D-AF202176E853}"/>
                  </a:ext>
                </a:extLst>
              </p14:cNvPr>
              <p14:cNvContentPartPr/>
              <p14:nvPr/>
            </p14:nvContentPartPr>
            <p14:xfrm>
              <a:off x="5845697" y="3635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F9F897-E995-0AFE-248D-AF202176E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9577" y="36294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63195C94-8B2C-355B-B425-7BCF59F0D529}"/>
                  </a:ext>
                </a:extLst>
              </p14:cNvPr>
              <p14:cNvContentPartPr/>
              <p14:nvPr/>
            </p14:nvContentPartPr>
            <p14:xfrm>
              <a:off x="6585497" y="364668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195C94-8B2C-355B-B425-7BCF59F0D5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9377" y="36405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8DD74CE1-6BE6-FAE4-4363-A202EB455E3D}"/>
                  </a:ext>
                </a:extLst>
              </p14:cNvPr>
              <p14:cNvContentPartPr/>
              <p14:nvPr/>
            </p14:nvContentPartPr>
            <p14:xfrm>
              <a:off x="7118657" y="353804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D74CE1-6BE6-FAE4-4363-A202EB455E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2537" y="3531926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0364513-52FE-8B11-9667-4F7B5FB0CC63}"/>
              </a:ext>
            </a:extLst>
          </p:cNvPr>
          <p:cNvGrpSpPr/>
          <p:nvPr/>
        </p:nvGrpSpPr>
        <p:grpSpPr>
          <a:xfrm>
            <a:off x="1371257" y="3994526"/>
            <a:ext cx="360" cy="360"/>
            <a:chOff x="1371257" y="3994526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999C913F-263B-EC0E-4F86-E8E58A892874}"/>
                    </a:ext>
                  </a:extLst>
                </p14:cNvPr>
                <p14:cNvContentPartPr/>
                <p14:nvPr/>
              </p14:nvContentPartPr>
              <p14:xfrm>
                <a:off x="1371257" y="3994526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99C913F-263B-EC0E-4F86-E8E58A8928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5137" y="398840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xmlns="" id="{FAB213A6-BB62-2518-998F-D89671BEEF18}"/>
                    </a:ext>
                  </a:extLst>
                </p14:cNvPr>
                <p14:cNvContentPartPr/>
                <p14:nvPr/>
              </p14:nvContentPartPr>
              <p14:xfrm>
                <a:off x="1371257" y="3994526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AB213A6-BB62-2518-998F-D89671BEEF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5137" y="398840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xmlns="" id="{8C671DD3-1E84-A143-3CE9-5B3A3C8C5966}"/>
                    </a:ext>
                  </a:extLst>
                </p14:cNvPr>
                <p14:cNvContentPartPr/>
                <p14:nvPr/>
              </p14:nvContentPartPr>
              <p14:xfrm>
                <a:off x="1371257" y="3994526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C671DD3-1E84-A143-3CE9-5B3A3C8C59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5137" y="398840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6026437" cy="1267003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dirty="0"/>
              <a:t>https://github.com/ShouryPandya/Edunet-Internship.git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266" y="1160906"/>
            <a:ext cx="4426177" cy="492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b30265f8-c5e2-4918-b4a1-b977299ca3e2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fadb41d3-f9cb-40fb-903c-8cacaba95bb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276</TotalTime>
  <Words>615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38</cp:revision>
  <dcterms:created xsi:type="dcterms:W3CDTF">2021-05-26T16:50:10Z</dcterms:created>
  <dcterms:modified xsi:type="dcterms:W3CDTF">2025-02-21T04:26:41Z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