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65c1ceb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65c1ceb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65c1ceb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65c1ceb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65c1ceb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65c1ceb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65c1ceb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65c1ceb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65c1cebc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65c1ceb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ae45b01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ae45b01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65c1ceb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b65c1ceb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65c1ceb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b65c1ceb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b65c1ceb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b65c1ceb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b65c1ceb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b65c1ceb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DQyaps5HnoMckcUCB33aoKUlx8-R2VmeYSASfKPTdvk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DQyaps5HnoMckcUCB33aoKUlx8-R2VmeYSASfKPTdvk/edit?usp=shar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179d96eb-2704-43a6-a6ec-6f3f3ff81d9a/edit?invitationId=inv_1142b28e-0eac-42f9-8439-a979b2c3fb96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DQyaps5HnoMckcUCB33aoKUlx8-R2VmeYSASfKPTdvk/edit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DQyaps5HnoMckcUCB33aoKUlx8-R2VmeYSASfKPTdvk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DQyaps5HnoMckcUCB33aoKUlx8-R2VmeYSASfKPTdvk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DQyaps5HnoMckcUCB33aoKUlx8-R2VmeYSASfKPTdvk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0708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Banking Project DBMS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436402"/>
            <a:ext cx="53613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Aditya Nangia: 2020168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 Popat: 2020320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Mohammad Sufyan Azam: 2020312</a:t>
            </a:r>
            <a:endParaRPr sz="17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Shourya Jindal: 2020336</a:t>
            </a:r>
            <a:endParaRPr sz="17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1: to create accounts on customer registration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Trigger 2: to set employee salary on each new employee registration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Trigger 3:  for transaction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trigger 4: To create AccountInBranch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trigger 5: To create loanInBranch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-556350" y="845600"/>
            <a:ext cx="495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SQL QUERIES(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775" y="307575"/>
            <a:ext cx="3691975" cy="43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Banking is very time and money consuming task. Going to bank for small objectives like money transfer, loans is very tedious.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 in today’s time of internet we have implemented DATABASE of an ONLINE BANKING SYSTEM which saves time, redundancy of data and provides hassle free options to many operations like: Funds transfer, loans, FD, balance check, statement history etc.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customer with bank account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Employees, managers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aim of an application is to somewhere automate records on the system. It gives all sorts of functions which are required by the bank in order to run a stable system.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New Accounts -The application can be used to create two different types of accounts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Holders/Loan Borrowers List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and branch details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 inter bank transactions and payments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ER diagram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488825"/>
            <a:ext cx="7809326" cy="2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-1049700" y="803600"/>
            <a:ext cx="54690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800" y="266150"/>
            <a:ext cx="3628999" cy="43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On customer reg we give two accounts and one card per account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All loans and FD processed through one single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Same expiry date and spend limit for every 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1:  create view employee_view_cust  (VIEW FOR EMPLOYEES TO SEE CUSTOMER DETAILS)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2: create view manager_view_cust  (VIEW FOR MANAGER tO SEE CUSTOMER DETAILS)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3: create view manager_view_emp  (VIEW FOR MANAGER TO SEE EMPLOYEES DETAILS)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INDEX idx_transact ON transaction(accountNo);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INDEX idx_acc ON account(accountNo);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UNIQUE INDEX idx_card ON card(accountNo);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INDEX idx_accOpen ON accountopening(customerID);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INDEX idx_customer ON customer(customerID);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INDEX idx_loan ON loan(loanID);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INDEX idx_FD ON fixeddeposit(accountNo);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