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d2210e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d2210e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8d2210e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8d2210e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d2210e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d2210e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d2210e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d2210e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d2210e3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8d2210e3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8d2210e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8d2210e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8d2210e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8d2210e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d2210e3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8d2210e3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d2210e3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8d2210e3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d2210e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8d2210e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d2210e3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d2210e3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d2210e3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d2210e3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8d2210e3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8d2210e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d2210e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d2210e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8d2210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8d2210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8d2210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8d2210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d2210e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8d2210e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d2210e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d2210e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d2210e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8d2210e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d2210e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d2210e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21713" l="10260" r="26715" t="22078"/>
          <a:stretch/>
        </p:blipFill>
        <p:spPr>
          <a:xfrm>
            <a:off x="685275" y="503250"/>
            <a:ext cx="7623576" cy="37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/>
        </p:nvSpPr>
        <p:spPr>
          <a:xfrm>
            <a:off x="1616800" y="3126525"/>
            <a:ext cx="1991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7315" l="9922" r="9866" t="33453"/>
          <a:stretch/>
        </p:blipFill>
        <p:spPr>
          <a:xfrm>
            <a:off x="920825" y="374750"/>
            <a:ext cx="7484375" cy="28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1199225" y="3255000"/>
            <a:ext cx="72594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A unit step activation function is </a:t>
            </a:r>
            <a:r>
              <a:rPr lang="en" sz="1500">
                <a:solidFill>
                  <a:srgbClr val="040C28"/>
                </a:solidFill>
              </a:rPr>
              <a:t>a much-used feature in neural networks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output assumes value 0 for negative argument and 1 for positive argument.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output is binary in nature.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11977" l="11865" r="11926" t="27831"/>
          <a:stretch/>
        </p:blipFill>
        <p:spPr>
          <a:xfrm>
            <a:off x="1424050" y="417575"/>
            <a:ext cx="6167401" cy="28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492525" y="3244300"/>
            <a:ext cx="82017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This function takes any real value as input and outputs values in the range of 0 to 1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larger the input (more positive), the closer the output value will be to 1, whereas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smaller the input (more negative), the closer the output will be to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17294" l="10620" r="11516" t="22296"/>
          <a:stretch/>
        </p:blipFill>
        <p:spPr>
          <a:xfrm>
            <a:off x="1338375" y="226850"/>
            <a:ext cx="6627802" cy="31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/>
        </p:nvSpPr>
        <p:spPr>
          <a:xfrm>
            <a:off x="679825" y="3619075"/>
            <a:ext cx="81162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It is very similar to the sigmoid activation function and even has the same S-shape.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function takes any real value as input and outputs values in the range -1 to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16406" l="11031" r="12626" t="26723"/>
          <a:stretch/>
        </p:blipFill>
        <p:spPr>
          <a:xfrm>
            <a:off x="738775" y="642425"/>
            <a:ext cx="7805624" cy="35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663850" y="4122275"/>
            <a:ext cx="8212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156"/>
                </a:solidFill>
                <a:highlight>
                  <a:srgbClr val="FFFFFF"/>
                </a:highlight>
              </a:rPr>
              <a:t>If the input value is positive, the ReLU function returns it; if it is negative, it returns 0. 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258175" y="1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792325"/>
            <a:ext cx="8520600" cy="4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The softmax activation function </a:t>
            </a:r>
            <a:r>
              <a:rPr lang="en" sz="1500">
                <a:solidFill>
                  <a:srgbClr val="040C28"/>
                </a:solidFill>
              </a:rPr>
              <a:t>transforms the raw outputs of the neural network into a vector of probabilities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, essentially a probability distribution over the input classes.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Used for multiclass classification problem with N classes.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0" y="1895222"/>
            <a:ext cx="5162550" cy="3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238125"/>
            <a:ext cx="90773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25033" l="10751" r="13318" t="19200"/>
          <a:stretch/>
        </p:blipFill>
        <p:spPr>
          <a:xfrm>
            <a:off x="985075" y="503250"/>
            <a:ext cx="7709224" cy="40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19059" l="11999" r="11378" t="22078"/>
          <a:stretch/>
        </p:blipFill>
        <p:spPr>
          <a:xfrm>
            <a:off x="803050" y="621025"/>
            <a:ext cx="7752049" cy="37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b="10652" l="8686" r="7784" t="26502"/>
          <a:stretch/>
        </p:blipFill>
        <p:spPr>
          <a:xfrm>
            <a:off x="824450" y="685275"/>
            <a:ext cx="7816298" cy="37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7475" y="182025"/>
            <a:ext cx="4925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925"/>
            <a:ext cx="84348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765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Gradient Descent is an optimization algorithm for finding a local minimum of a differentiable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function. 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Gradient descent is simply used to find the values of a function's parameters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(coefficients) that minimize a cost function as far as possible.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6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Most machine learning and deep learning algorithms involve some sort of optimization.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65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Optimization refers to the process of either minimizing or maximizing some function by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altering its parameters.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65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With gradient descent, you start with a cost function (also known as a loss or error function)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based on a set of parameters. The goal is to find the parameter values that minimize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the cost function.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20168" l="7990" r="12895" t="40222"/>
          <a:stretch/>
        </p:blipFill>
        <p:spPr>
          <a:xfrm>
            <a:off x="728100" y="1006475"/>
            <a:ext cx="7762748" cy="29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425" y="0"/>
            <a:ext cx="67052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11167" l="10941" r="-10226" t="26022"/>
          <a:stretch/>
        </p:blipFill>
        <p:spPr>
          <a:xfrm>
            <a:off x="524650" y="449700"/>
            <a:ext cx="8162150" cy="41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25259" l="9534" r="28794" t="25928"/>
          <a:stretch/>
        </p:blipFill>
        <p:spPr>
          <a:xfrm>
            <a:off x="695975" y="728100"/>
            <a:ext cx="7784176" cy="3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13022" l="11175" r="19538" t="30432"/>
          <a:stretch/>
        </p:blipFill>
        <p:spPr>
          <a:xfrm>
            <a:off x="717375" y="546075"/>
            <a:ext cx="7645000" cy="37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6850" l="12275" r="18294" t="20972"/>
          <a:stretch/>
        </p:blipFill>
        <p:spPr>
          <a:xfrm>
            <a:off x="610325" y="492525"/>
            <a:ext cx="7816298" cy="42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21272" l="12000" r="14285" t="24955"/>
          <a:stretch/>
        </p:blipFill>
        <p:spPr>
          <a:xfrm>
            <a:off x="513950" y="738800"/>
            <a:ext cx="7719926" cy="3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9105" l="5915" r="7098" t="28052"/>
          <a:stretch/>
        </p:blipFill>
        <p:spPr>
          <a:xfrm>
            <a:off x="610325" y="674550"/>
            <a:ext cx="7966199" cy="37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