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In conclusion, our Python-based model offers an accurate and interpretable solution for early diabetes risk assessment.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By leveraging advanced machine learning techniques, we aim to empower healthcare professionals with actionable insights, fostering proactive interventions and personalized patient care.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dirty="0"/>
              <a:t>The model's robustness and scalability make it a valuable tool in enhancing the efficacy of diabetes management, contributing to improved healthcare outcomes.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Shourya Bhardwaj</a:t>
            </a:r>
          </a:p>
          <a:p>
            <a:r>
              <a:rPr lang="en-US" sz="1400" dirty="0">
                <a:cs typeface="Arial"/>
              </a:rPr>
              <a:t>Student ID : STU64b420664aa141689526374</a:t>
            </a:r>
          </a:p>
          <a:p>
            <a:r>
              <a:rPr lang="en-US" sz="1400" dirty="0">
                <a:cs typeface="Arial"/>
              </a:rPr>
              <a:t>College Name : </a:t>
            </a:r>
            <a:r>
              <a:rPr lang="en-US" sz="1400" dirty="0" err="1">
                <a:cs typeface="Arial"/>
              </a:rPr>
              <a:t>Deenbandhu</a:t>
            </a:r>
            <a:r>
              <a:rPr lang="en-US" sz="1400" dirty="0">
                <a:cs typeface="Arial"/>
              </a:rPr>
              <a:t> Chhotu Ram University of Science and Technology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HealthCare Prediction on Diabetic Patient using Python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research focuses on developing a predictive model for assessing the risk of diabetes in patients using advanced machine learning techniques implemented in Python.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rising prevalence of diabetes worldwide underscores the need for effective tools to identify individuals at risk early on, enabling timely intervention and personalized healthcare management.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Leveraging a comprehensive dataset of diverse patient attributes, including demographic information, medical history, and lifestyle factors, we employ state-of-the-art Python libraries and frameworks for data preprocessing, feature engineering, and model development.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 dirty="0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escalating prevalence of diabetes necessitates a reliable predictive model for early risk assessment.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Current methods lack accuracy and interpretability, hindering effective clinical integration. 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research addresses this gap by employing advanced Python-based machine learning techniques to develop a precise and interpretable diabetes risk prediction model.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goal is to enhance preventive healthcare strategies and personalized patient management in diabetes, filling a critical void in current healthcare practices.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Objective: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 Develop a precise Python-based predictive model for early diabetes risk assessment in patients, supporting proactive healthcare management.</a:t>
            </a:r>
          </a:p>
          <a:p>
            <a:pPr algn="l"/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Key Components: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Data Handling: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Collect and preprocess a comprehensive patient dataset.</a:t>
            </a:r>
          </a:p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Model Development: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Utilize Python for implementing machine learning algorithms</a:t>
            </a:r>
          </a:p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Interpretability Focus: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sz="1200" b="0" i="0" dirty="0" err="1">
                <a:solidFill>
                  <a:schemeClr val="tx1"/>
                </a:solidFill>
                <a:effectLst/>
                <a:latin typeface="Söhne"/>
              </a:rPr>
              <a:t>Analyze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 and provide insights into the model's predictions for healthcare practitioners.</a:t>
            </a:r>
          </a:p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Validation and Deployment Considerations: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Validate the model using cross-validation on diverse datasets.</a:t>
            </a:r>
          </a:p>
          <a:p>
            <a:pPr marL="457200" lvl="1" algn="l"/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Söhne"/>
              </a:rPr>
              <a:t>Expected Outcomes:</a:t>
            </a:r>
            <a:endParaRPr lang="en-IN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Accurate and interpretable diabetes risk prediction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"/>
              </a:rPr>
              <a:t>Insights for healthcare professionals to aid early intervention and personalized care.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CC9A95CD-B5D9-989A-6E59-F9686C6A9F7A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Handling: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Collect and preprocess diverse patient data for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Feature Optimization: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Extract and scale relevant features for optimal model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Model Development: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Utilize Python (scikit-learn, TensorFlow) for accurate algorithms.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Interpretability Focus: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 err="1">
                <a:solidFill>
                  <a:schemeClr val="tx1"/>
                </a:solidFill>
                <a:effectLst/>
                <a:latin typeface="Söhne"/>
              </a:rPr>
              <a:t>Analyze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 feature importance for model interpretability.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Validation and Documentation: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Validate using cross-validation and document the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Deployment Considerations: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algn="l"/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Explore scalable integration into healthcare systems.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2FC80-16C3-F6BF-6169-B8C961D8E1E3}"/>
              </a:ext>
            </a:extLst>
          </p:cNvPr>
          <p:cNvSpPr txBox="1"/>
          <p:nvPr/>
        </p:nvSpPr>
        <p:spPr>
          <a:xfrm>
            <a:off x="131032" y="1289715"/>
            <a:ext cx="463677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proposed solution employs Python with scikit-learn and seaborn for model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handled using Pandas and NumPy, with visualization through Matplotlib or Seaborn.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validation uses techniques from scikit-learn, and documentation is done with </a:t>
            </a:r>
            <a:r>
              <a:rPr lang="en-IN" dirty="0" err="1"/>
              <a:t>Jupyter</a:t>
            </a:r>
            <a:r>
              <a:rPr lang="en-IN" dirty="0"/>
              <a:t> Notebooks or Markdown.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Data Preprocessing:</a:t>
            </a:r>
            <a:br>
              <a:rPr lang="en-US" sz="1200" b="1" dirty="0"/>
            </a:br>
            <a:r>
              <a:rPr lang="en-US" sz="1200" dirty="0"/>
              <a:t>Clean and preprocess data; understand feature distribution.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Feature Engineering:</a:t>
            </a:r>
            <a:br>
              <a:rPr lang="en-US" sz="1200" dirty="0"/>
            </a:br>
            <a:r>
              <a:rPr lang="en-US" sz="1200" dirty="0"/>
              <a:t>Extract and scale relevant features.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Model Development:</a:t>
            </a:r>
            <a:br>
              <a:rPr lang="en-US" sz="1200" b="1" dirty="0"/>
            </a:br>
            <a:r>
              <a:rPr lang="en-US" sz="1200" dirty="0"/>
              <a:t>Use Python, scikit-learn, TensorFlow for logistic regression, decision trees.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Hyperparameter Tuning:</a:t>
            </a:r>
            <a:br>
              <a:rPr lang="en-US" sz="1200" b="1" dirty="0"/>
            </a:br>
            <a:r>
              <a:rPr lang="en-US" sz="1200" dirty="0"/>
              <a:t>Fine-tune using cross-validation.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Interpretability Analysis:</a:t>
            </a:r>
            <a:br>
              <a:rPr lang="en-US" sz="1200" b="1" dirty="0"/>
            </a:br>
            <a:r>
              <a:rPr lang="en-US" sz="1200" dirty="0"/>
              <a:t>Visualize feature importance.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Model Evaluation:</a:t>
            </a:r>
            <a:br>
              <a:rPr lang="en-US" sz="1200" b="1" dirty="0"/>
            </a:br>
            <a:r>
              <a:rPr lang="en-US" sz="1200" dirty="0"/>
              <a:t>Assess metrics; validate on diverse datasets.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Documentation:</a:t>
            </a:r>
            <a:br>
              <a:rPr lang="en-US" sz="1200" b="1" dirty="0"/>
            </a:br>
            <a:r>
              <a:rPr lang="en-US" sz="1200" dirty="0"/>
              <a:t>Document process, methodology, and findings.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Results &amp; Recommendations: </a:t>
            </a:r>
            <a:r>
              <a:rPr lang="en-US" sz="1200" dirty="0"/>
              <a:t>Present accurate, interpretable </a:t>
            </a:r>
            <a:r>
              <a:rPr lang="en-US" sz="1200"/>
              <a:t>results. Recommend </a:t>
            </a:r>
            <a:r>
              <a:rPr lang="en-US" sz="1200" dirty="0"/>
              <a:t>interventions for high-risk diabetic patients.</a:t>
            </a:r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Deployment: </a:t>
            </a:r>
            <a:r>
              <a:rPr lang="en-US" sz="1200" dirty="0"/>
              <a:t>Explore scalable integration into healthcare systems.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663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Poppins</vt:lpstr>
      <vt:lpstr>Roboto</vt:lpstr>
      <vt:lpstr>Söhne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Shourya Bhardwaj</cp:lastModifiedBy>
  <cp:revision>21</cp:revision>
  <dcterms:modified xsi:type="dcterms:W3CDTF">2024-01-18T08:10:41Z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