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7" r:id="rId15"/>
    <p:sldId id="2146847062" r:id="rId16"/>
    <p:sldId id="2146847061" r:id="rId17"/>
    <p:sldId id="2146847055" r:id="rId18"/>
    <p:sldId id="2146847059" r:id="rId19"/>
    <p:sldId id="2146847071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uvik-9/INTERVIEW-TRAINER-AI-AGENT-IBM-PROJECT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INTERVIEW TRAINER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Shouvik Dutta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B.P Poddar Institute of Management and Technology.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TECHNOLOGY: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3CE0C-1529-12E7-ED9E-42F8E9E39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2" y="2409532"/>
            <a:ext cx="7767483" cy="36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2FE27-F38B-BC3A-19E1-B1A6DE2E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26" y="1799305"/>
            <a:ext cx="8829367" cy="39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Reduces preparation time significantly.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Boosts candidate confidence &amp; performance.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Scalable for universities, corporates, and training institutes.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Can be enhanced with voice-based interactions.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hlinkClick r:id="rId2"/>
              </a:rPr>
              <a:t>https://github.com/Shouvik-9/INTERVIEW-TRAINER-AI-AGENT-IBM-PROJECT.git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Voice-based interactions.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(group mock interviews).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Research Gap and Novel Topic Identification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LinkedIn&amp; other job portals for tailored feedback. 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1E148-2DE4-2003-7DAE-698F39A84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482244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2AB-86DF-4126-BE77-C9DECC1E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5D4-36F6-5F89-44C4-7B94C95A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31948-4F4A-76D7-401E-58754C5B9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482244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112607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5126-54EB-BBE6-23F6-291BC7792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B3DB-8A60-7E54-C534-718CC41C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8B15E-CE42-4ED5-73BC-7E5342F6F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531" y="1301750"/>
            <a:ext cx="7160937" cy="4673600"/>
          </a:xfrm>
        </p:spPr>
      </p:pic>
    </p:spTree>
    <p:extLst>
      <p:ext uri="{BB962C8B-B14F-4D97-AF65-F5344CB8AC3E}">
        <p14:creationId xmlns:p14="http://schemas.microsoft.com/office/powerpoint/2010/main" val="177386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15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IBM Cloud Services Used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Challenge: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Many job seekers struggle to prepare for interviews effectively due to limited access to tailored resources.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Existing tools often lack personalization, industry relevance, and real-time updates.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Proposed Solution: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An AI Interview Trainer Agent that uses NLP and RAG on IBM watsonx.ai to: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Generate role-specific interview questions.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Provide model answers and improvement tips.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40404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Retrieve latest industry-specific trends and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b="1" dirty="0"/>
              <a:t>IBM </a:t>
            </a:r>
            <a:r>
              <a:rPr lang="en-IN" b="1" dirty="0" err="1"/>
              <a:t>watsonx.aI</a:t>
            </a:r>
            <a:r>
              <a:rPr lang="en-IN" b="1" dirty="0"/>
              <a:t> Studio </a:t>
            </a:r>
            <a:r>
              <a:rPr lang="en-IN" dirty="0"/>
              <a:t>(Agent building &amp; configuration).</a:t>
            </a:r>
          </a:p>
          <a:p>
            <a:pPr marL="305435" indent="-305435"/>
            <a:r>
              <a:rPr lang="en-IN" b="1" dirty="0"/>
              <a:t>IBM </a:t>
            </a:r>
            <a:r>
              <a:rPr lang="en-IN" b="1" dirty="0" err="1"/>
              <a:t>Watsonx.aI</a:t>
            </a:r>
            <a:r>
              <a:rPr lang="en-IN" b="1" dirty="0"/>
              <a:t> runtime.</a:t>
            </a:r>
          </a:p>
          <a:p>
            <a:pPr marL="305435" indent="-305435"/>
            <a:r>
              <a:rPr lang="en-IN" b="1" dirty="0"/>
              <a:t>IBM Cloud Object Storage (Lite plan).</a:t>
            </a:r>
          </a:p>
          <a:p>
            <a:pPr marL="305435" indent="-305435"/>
            <a:r>
              <a:rPr lang="en-IN" b="1" dirty="0"/>
              <a:t>Agent Lab </a:t>
            </a:r>
            <a:r>
              <a:rPr lang="en-IN" dirty="0"/>
              <a:t>for asset creation &amp; deployment 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Personalized question sets based on user profile.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Model answers &amp; improvement tips.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Real-time knowledge retrieval using integrated tools (Google, Wikipedia, DuckDuckGo).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Vector-indexed documents for deep domain-specific grounding.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Supportive, confidence-building feedback.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Job Seekers(freshers &amp; experienced professionals).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Career Counsellors &amp; Training Institutes.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Universities &amp; Placements cells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HR Teams conducting mock interviews.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07DCD-DEC5-41D9-62F0-93981D3D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34" y="909484"/>
            <a:ext cx="7249885" cy="52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IN" dirty="0">
                <a:solidFill>
                  <a:schemeClr val="accent1"/>
                </a:solidFill>
              </a:rPr>
              <a:t>pi reference after deployment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AD672-348C-6CF1-D1F1-B8090FCEC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978" y="1301750"/>
            <a:ext cx="10826044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fadb41d3-f9cb-40fb-903c-8cacaba95bb5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b30265f8-c5e2-4918-b4a1-b977299ca3e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79</TotalTime>
  <Words>347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INTERVIEW TRAINER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Api reference after deployment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Shouvik Dutta</cp:lastModifiedBy>
  <cp:revision>146</cp:revision>
  <dcterms:created xsi:type="dcterms:W3CDTF">2021-05-26T16:50:10Z</dcterms:created>
  <dcterms:modified xsi:type="dcterms:W3CDTF">2025-08-03T20:24:50Z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