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houv\OneDrive\Desktop\Capstone%20Project\Capstone_Project_EDA_Shouvi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uv\OneDrive\Desktop\Capstone%20Project\Capstone_Project_EDA_Shouvi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aseline="0"/>
              <a:t>Country's GDP VS Total University </a:t>
            </a:r>
            <a:endParaRPr lang="en-IN"/>
          </a:p>
        </c:rich>
      </c:tx>
      <c:layout>
        <c:manualLayout>
          <c:xMode val="edge"/>
          <c:yMode val="edge"/>
          <c:x val="0.24351936199275045"/>
          <c:y val="4.6765898285969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blipFill>
                <a:blip xmlns:r="http://schemas.openxmlformats.org/officeDocument/2006/relationships" r:embed="rId3">
                  <a:duotone>
                    <a:schemeClr val="accent1">
                      <a:shade val="74000"/>
                      <a:satMod val="130000"/>
                      <a:lumMod val="90000"/>
                    </a:schemeClr>
                    <a:schemeClr val="accent1">
                      <a:tint val="94000"/>
                      <a:satMod val="120000"/>
                      <a:lumMod val="104000"/>
                    </a:schemeClr>
                  </a:duotone>
                </a:blip>
                <a:tile tx="0" ty="0" sx="100000" sy="100000" flip="none" algn="tl"/>
              </a:blipFill>
              <a:ln w="9525" cap="rnd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xVal>
            <c:numRef>
              <c:f>'Q-1'!$G$5:$G$78</c:f>
              <c:numCache>
                <c:formatCode>0.00</c:formatCode>
                <c:ptCount val="74"/>
                <c:pt idx="0">
                  <c:v>25462.7</c:v>
                </c:pt>
                <c:pt idx="1">
                  <c:v>17963.2</c:v>
                </c:pt>
                <c:pt idx="2">
                  <c:v>4231.1400000000003</c:v>
                </c:pt>
                <c:pt idx="3">
                  <c:v>4072.19</c:v>
                </c:pt>
                <c:pt idx="4">
                  <c:v>3385.09</c:v>
                </c:pt>
                <c:pt idx="5">
                  <c:v>3070.67</c:v>
                </c:pt>
                <c:pt idx="6">
                  <c:v>2782.91</c:v>
                </c:pt>
                <c:pt idx="7">
                  <c:v>2240.42</c:v>
                </c:pt>
                <c:pt idx="8">
                  <c:v>2139.84</c:v>
                </c:pt>
                <c:pt idx="9">
                  <c:v>2010.43</c:v>
                </c:pt>
                <c:pt idx="10">
                  <c:v>1920.1</c:v>
                </c:pt>
                <c:pt idx="11">
                  <c:v>1675.42</c:v>
                </c:pt>
                <c:pt idx="12">
                  <c:v>1665.25</c:v>
                </c:pt>
                <c:pt idx="13">
                  <c:v>1414.19</c:v>
                </c:pt>
                <c:pt idx="14">
                  <c:v>1397.51</c:v>
                </c:pt>
                <c:pt idx="15">
                  <c:v>1319.1</c:v>
                </c:pt>
                <c:pt idx="16">
                  <c:v>1108.1500000000001</c:v>
                </c:pt>
                <c:pt idx="17">
                  <c:v>991.11500000000001</c:v>
                </c:pt>
                <c:pt idx="18">
                  <c:v>905.98800000000006</c:v>
                </c:pt>
                <c:pt idx="19">
                  <c:v>807.70600000000002</c:v>
                </c:pt>
                <c:pt idx="20">
                  <c:v>792.47</c:v>
                </c:pt>
                <c:pt idx="21">
                  <c:v>688.17700000000002</c:v>
                </c:pt>
                <c:pt idx="22">
                  <c:v>632.77</c:v>
                </c:pt>
                <c:pt idx="23">
                  <c:v>585.93899999999996</c:v>
                </c:pt>
                <c:pt idx="24">
                  <c:v>579.26700000000005</c:v>
                </c:pt>
                <c:pt idx="25">
                  <c:v>578.60400000000004</c:v>
                </c:pt>
                <c:pt idx="26">
                  <c:v>529.245</c:v>
                </c:pt>
                <c:pt idx="27">
                  <c:v>522.03300000000002</c:v>
                </c:pt>
                <c:pt idx="28">
                  <c:v>507.53500000000003</c:v>
                </c:pt>
                <c:pt idx="29">
                  <c:v>495.34100000000001</c:v>
                </c:pt>
                <c:pt idx="30">
                  <c:v>477.38600000000002</c:v>
                </c:pt>
                <c:pt idx="31">
                  <c:v>476.74799999999999</c:v>
                </c:pt>
                <c:pt idx="32">
                  <c:v>471.4</c:v>
                </c:pt>
                <c:pt idx="33">
                  <c:v>466.78899999999999</c:v>
                </c:pt>
                <c:pt idx="34">
                  <c:v>460.20100000000002</c:v>
                </c:pt>
                <c:pt idx="35">
                  <c:v>406.30599999999998</c:v>
                </c:pt>
                <c:pt idx="36">
                  <c:v>405.87</c:v>
                </c:pt>
                <c:pt idx="37">
                  <c:v>395.404</c:v>
                </c:pt>
                <c:pt idx="38">
                  <c:v>388.54399999999998</c:v>
                </c:pt>
                <c:pt idx="39">
                  <c:v>376.53300000000002</c:v>
                </c:pt>
                <c:pt idx="40">
                  <c:v>359.839</c:v>
                </c:pt>
                <c:pt idx="41">
                  <c:v>343.93900000000002</c:v>
                </c:pt>
                <c:pt idx="42">
                  <c:v>301.262</c:v>
                </c:pt>
                <c:pt idx="43">
                  <c:v>301.02499999999998</c:v>
                </c:pt>
                <c:pt idx="44">
                  <c:v>290.92</c:v>
                </c:pt>
                <c:pt idx="45">
                  <c:v>280.82600000000002</c:v>
                </c:pt>
                <c:pt idx="46">
                  <c:v>251.94499999999999</c:v>
                </c:pt>
                <c:pt idx="47">
                  <c:v>247.23400000000001</c:v>
                </c:pt>
                <c:pt idx="48">
                  <c:v>237.29599999999999</c:v>
                </c:pt>
                <c:pt idx="49">
                  <c:v>219.066</c:v>
                </c:pt>
                <c:pt idx="50">
                  <c:v>178.78899999999999</c:v>
                </c:pt>
                <c:pt idx="51">
                  <c:v>177.3</c:v>
                </c:pt>
                <c:pt idx="52">
                  <c:v>160.50299999999999</c:v>
                </c:pt>
                <c:pt idx="53">
                  <c:v>134.18199999999999</c:v>
                </c:pt>
                <c:pt idx="54">
                  <c:v>115.46899999999999</c:v>
                </c:pt>
                <c:pt idx="55">
                  <c:v>114.667</c:v>
                </c:pt>
                <c:pt idx="56">
                  <c:v>113.43</c:v>
                </c:pt>
                <c:pt idx="57">
                  <c:v>113.42</c:v>
                </c:pt>
                <c:pt idx="58">
                  <c:v>89.040398405999994</c:v>
                </c:pt>
                <c:pt idx="59">
                  <c:v>82.274812251</c:v>
                </c:pt>
                <c:pt idx="60">
                  <c:v>72.838798788000005</c:v>
                </c:pt>
                <c:pt idx="61">
                  <c:v>72.793457587999995</c:v>
                </c:pt>
                <c:pt idx="62">
                  <c:v>71.177146196999999</c:v>
                </c:pt>
                <c:pt idx="63">
                  <c:v>70.964606465000003</c:v>
                </c:pt>
                <c:pt idx="64">
                  <c:v>70.334299008000002</c:v>
                </c:pt>
                <c:pt idx="65">
                  <c:v>68.8</c:v>
                </c:pt>
                <c:pt idx="66">
                  <c:v>63.501748652000003</c:v>
                </c:pt>
                <c:pt idx="67">
                  <c:v>62.117768015000003</c:v>
                </c:pt>
                <c:pt idx="68">
                  <c:v>47.451499859000002</c:v>
                </c:pt>
                <c:pt idx="69">
                  <c:v>45.559202049</c:v>
                </c:pt>
                <c:pt idx="70">
                  <c:v>41.153912663</c:v>
                </c:pt>
                <c:pt idx="71">
                  <c:v>38.100812959000002</c:v>
                </c:pt>
                <c:pt idx="72">
                  <c:v>28.439052741000001</c:v>
                </c:pt>
                <c:pt idx="73">
                  <c:v>27.841648043999999</c:v>
                </c:pt>
              </c:numCache>
            </c:numRef>
          </c:xVal>
          <c:yVal>
            <c:numRef>
              <c:f>'Q-1'!$H$5:$H$78</c:f>
              <c:numCache>
                <c:formatCode>General</c:formatCode>
                <c:ptCount val="74"/>
                <c:pt idx="0">
                  <c:v>273</c:v>
                </c:pt>
                <c:pt idx="1">
                  <c:v>96</c:v>
                </c:pt>
                <c:pt idx="2">
                  <c:v>81</c:v>
                </c:pt>
                <c:pt idx="3">
                  <c:v>68</c:v>
                </c:pt>
                <c:pt idx="4">
                  <c:v>22</c:v>
                </c:pt>
                <c:pt idx="5">
                  <c:v>89</c:v>
                </c:pt>
                <c:pt idx="6">
                  <c:v>68</c:v>
                </c:pt>
                <c:pt idx="7">
                  <c:v>13</c:v>
                </c:pt>
                <c:pt idx="8">
                  <c:v>37</c:v>
                </c:pt>
                <c:pt idx="9">
                  <c:v>54</c:v>
                </c:pt>
                <c:pt idx="10">
                  <c:v>27</c:v>
                </c:pt>
                <c:pt idx="11">
                  <c:v>35</c:v>
                </c:pt>
                <c:pt idx="12">
                  <c:v>37</c:v>
                </c:pt>
                <c:pt idx="13">
                  <c:v>3</c:v>
                </c:pt>
                <c:pt idx="14">
                  <c:v>43</c:v>
                </c:pt>
                <c:pt idx="15">
                  <c:v>1</c:v>
                </c:pt>
                <c:pt idx="16">
                  <c:v>4</c:v>
                </c:pt>
                <c:pt idx="17">
                  <c:v>14</c:v>
                </c:pt>
                <c:pt idx="18">
                  <c:v>15</c:v>
                </c:pt>
                <c:pt idx="19">
                  <c:v>12</c:v>
                </c:pt>
                <c:pt idx="20">
                  <c:v>29</c:v>
                </c:pt>
                <c:pt idx="21">
                  <c:v>12</c:v>
                </c:pt>
                <c:pt idx="22">
                  <c:v>4</c:v>
                </c:pt>
                <c:pt idx="23">
                  <c:v>12</c:v>
                </c:pt>
                <c:pt idx="24">
                  <c:v>6</c:v>
                </c:pt>
                <c:pt idx="25">
                  <c:v>11</c:v>
                </c:pt>
                <c:pt idx="26">
                  <c:v>10</c:v>
                </c:pt>
                <c:pt idx="27">
                  <c:v>8</c:v>
                </c:pt>
                <c:pt idx="28">
                  <c:v>2</c:v>
                </c:pt>
                <c:pt idx="29">
                  <c:v>7</c:v>
                </c:pt>
                <c:pt idx="30">
                  <c:v>1</c:v>
                </c:pt>
                <c:pt idx="31">
                  <c:v>5</c:v>
                </c:pt>
                <c:pt idx="32">
                  <c:v>12</c:v>
                </c:pt>
                <c:pt idx="33">
                  <c:v>2</c:v>
                </c:pt>
                <c:pt idx="34">
                  <c:v>1</c:v>
                </c:pt>
                <c:pt idx="35">
                  <c:v>8</c:v>
                </c:pt>
                <c:pt idx="36">
                  <c:v>6</c:v>
                </c:pt>
                <c:pt idx="37">
                  <c:v>6</c:v>
                </c:pt>
                <c:pt idx="38">
                  <c:v>11</c:v>
                </c:pt>
                <c:pt idx="39">
                  <c:v>2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7</c:v>
                </c:pt>
                <c:pt idx="44">
                  <c:v>10</c:v>
                </c:pt>
                <c:pt idx="45">
                  <c:v>10</c:v>
                </c:pt>
                <c:pt idx="46">
                  <c:v>9</c:v>
                </c:pt>
                <c:pt idx="47">
                  <c:v>7</c:v>
                </c:pt>
                <c:pt idx="48">
                  <c:v>1</c:v>
                </c:pt>
                <c:pt idx="49">
                  <c:v>8</c:v>
                </c:pt>
                <c:pt idx="50">
                  <c:v>6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56-4821-BE21-4FCAF8984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199008"/>
        <c:axId val="724730255"/>
      </c:scatterChart>
      <c:valAx>
        <c:axId val="116719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730255"/>
        <c:crosses val="autoZero"/>
        <c:crossBetween val="midCat"/>
      </c:valAx>
      <c:valAx>
        <c:axId val="72473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UNIVERSITY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19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Population</a:t>
            </a:r>
            <a:r>
              <a:rPr lang="en-IN" baseline="0"/>
              <a:t> VS No. Of University</a:t>
            </a:r>
            <a:endParaRPr lang="en-IN"/>
          </a:p>
        </c:rich>
      </c:tx>
      <c:layout>
        <c:manualLayout>
          <c:xMode val="edge"/>
          <c:yMode val="edge"/>
          <c:x val="0.1901666666666666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'Q-3'!$F$5:$F$78</c:f>
              <c:numCache>
                <c:formatCode>0.00</c:formatCode>
                <c:ptCount val="74"/>
                <c:pt idx="0">
                  <c:v>1425.8873369999999</c:v>
                </c:pt>
                <c:pt idx="1">
                  <c:v>1417.1731729999999</c:v>
                </c:pt>
                <c:pt idx="2">
                  <c:v>338.28985699999998</c:v>
                </c:pt>
                <c:pt idx="3">
                  <c:v>275.50133899999997</c:v>
                </c:pt>
                <c:pt idx="4">
                  <c:v>235.824862</c:v>
                </c:pt>
                <c:pt idx="5">
                  <c:v>218.541212</c:v>
                </c:pt>
                <c:pt idx="6">
                  <c:v>215.31349800000001</c:v>
                </c:pt>
                <c:pt idx="7">
                  <c:v>171.18637200000001</c:v>
                </c:pt>
                <c:pt idx="8">
                  <c:v>144.713314</c:v>
                </c:pt>
                <c:pt idx="9">
                  <c:v>127.504125</c:v>
                </c:pt>
                <c:pt idx="10">
                  <c:v>123.95169199999999</c:v>
                </c:pt>
                <c:pt idx="11">
                  <c:v>110.990103</c:v>
                </c:pt>
                <c:pt idx="12">
                  <c:v>88.550569999999993</c:v>
                </c:pt>
                <c:pt idx="13">
                  <c:v>85.341240999999997</c:v>
                </c:pt>
                <c:pt idx="14">
                  <c:v>83.369843000000003</c:v>
                </c:pt>
                <c:pt idx="15">
                  <c:v>71.697029999999998</c:v>
                </c:pt>
                <c:pt idx="16">
                  <c:v>67.508936000000006</c:v>
                </c:pt>
                <c:pt idx="17">
                  <c:v>64.626627999999997</c:v>
                </c:pt>
                <c:pt idx="18">
                  <c:v>59.893884999999997</c:v>
                </c:pt>
                <c:pt idx="19">
                  <c:v>59.037474000000003</c:v>
                </c:pt>
                <c:pt idx="20">
                  <c:v>54.89</c:v>
                </c:pt>
                <c:pt idx="21">
                  <c:v>54.027487000000001</c:v>
                </c:pt>
                <c:pt idx="22">
                  <c:v>51.874023999999999</c:v>
                </c:pt>
                <c:pt idx="23">
                  <c:v>51.815809999999999</c:v>
                </c:pt>
                <c:pt idx="24">
                  <c:v>47.558630000000001</c:v>
                </c:pt>
                <c:pt idx="25">
                  <c:v>47.249585000000003</c:v>
                </c:pt>
                <c:pt idx="26">
                  <c:v>45.510317999999998</c:v>
                </c:pt>
                <c:pt idx="27">
                  <c:v>39.857145000000003</c:v>
                </c:pt>
                <c:pt idx="28">
                  <c:v>39.701739000000003</c:v>
                </c:pt>
                <c:pt idx="29">
                  <c:v>38.454326999999999</c:v>
                </c:pt>
                <c:pt idx="30">
                  <c:v>37.457971000000001</c:v>
                </c:pt>
                <c:pt idx="31">
                  <c:v>36.408819999999999</c:v>
                </c:pt>
                <c:pt idx="32">
                  <c:v>33.938220999999999</c:v>
                </c:pt>
                <c:pt idx="33">
                  <c:v>33.47587</c:v>
                </c:pt>
                <c:pt idx="34">
                  <c:v>26.177413000000001</c:v>
                </c:pt>
                <c:pt idx="35">
                  <c:v>23.89</c:v>
                </c:pt>
                <c:pt idx="36">
                  <c:v>19.659267</c:v>
                </c:pt>
                <c:pt idx="37">
                  <c:v>19.603732999999998</c:v>
                </c:pt>
                <c:pt idx="38">
                  <c:v>17.564014</c:v>
                </c:pt>
                <c:pt idx="39">
                  <c:v>11.65593</c:v>
                </c:pt>
                <c:pt idx="40">
                  <c:v>11.285869</c:v>
                </c:pt>
                <c:pt idx="41">
                  <c:v>10.549346999999999</c:v>
                </c:pt>
                <c:pt idx="42">
                  <c:v>10.532999999999999</c:v>
                </c:pt>
                <c:pt idx="43">
                  <c:v>10.384971</c:v>
                </c:pt>
                <c:pt idx="44">
                  <c:v>10.270865000000001</c:v>
                </c:pt>
                <c:pt idx="45">
                  <c:v>9.9673079999999992</c:v>
                </c:pt>
                <c:pt idx="46">
                  <c:v>9.5349540000000008</c:v>
                </c:pt>
                <c:pt idx="47">
                  <c:v>9.4411290000000001</c:v>
                </c:pt>
                <c:pt idx="48">
                  <c:v>9.0383089999999999</c:v>
                </c:pt>
                <c:pt idx="49">
                  <c:v>8.9396170000000001</c:v>
                </c:pt>
                <c:pt idx="50">
                  <c:v>8.7404720000000005</c:v>
                </c:pt>
                <c:pt idx="51">
                  <c:v>7.4888649999999997</c:v>
                </c:pt>
                <c:pt idx="52">
                  <c:v>7.2213649999999996</c:v>
                </c:pt>
                <c:pt idx="53">
                  <c:v>6.95</c:v>
                </c:pt>
                <c:pt idx="54">
                  <c:v>6.7819529999999997</c:v>
                </c:pt>
                <c:pt idx="55">
                  <c:v>5.975689</c:v>
                </c:pt>
                <c:pt idx="56">
                  <c:v>5.8822609999999997</c:v>
                </c:pt>
                <c:pt idx="57">
                  <c:v>5.6434530000000001</c:v>
                </c:pt>
                <c:pt idx="58">
                  <c:v>5.5407450000000003</c:v>
                </c:pt>
                <c:pt idx="59">
                  <c:v>5.4343190000000003</c:v>
                </c:pt>
                <c:pt idx="60">
                  <c:v>5.1852879999999999</c:v>
                </c:pt>
                <c:pt idx="61">
                  <c:v>5.0231089999999998</c:v>
                </c:pt>
                <c:pt idx="62">
                  <c:v>4.5762980000000004</c:v>
                </c:pt>
                <c:pt idx="63">
                  <c:v>4.0303579999999997</c:v>
                </c:pt>
                <c:pt idx="64">
                  <c:v>3.4227940000000001</c:v>
                </c:pt>
                <c:pt idx="65">
                  <c:v>3.22</c:v>
                </c:pt>
                <c:pt idx="66">
                  <c:v>2.7500550000000001</c:v>
                </c:pt>
                <c:pt idx="67">
                  <c:v>2.695122</c:v>
                </c:pt>
                <c:pt idx="68">
                  <c:v>2.1198440000000001</c:v>
                </c:pt>
                <c:pt idx="69">
                  <c:v>1.850651</c:v>
                </c:pt>
                <c:pt idx="70">
                  <c:v>1.3260620000000001</c:v>
                </c:pt>
                <c:pt idx="71">
                  <c:v>1.2514879999999999</c:v>
                </c:pt>
                <c:pt idx="72">
                  <c:v>0.64759900000000004</c:v>
                </c:pt>
                <c:pt idx="73">
                  <c:v>0.37289899999999998</c:v>
                </c:pt>
              </c:numCache>
            </c:numRef>
          </c:xVal>
          <c:yVal>
            <c:numRef>
              <c:f>'Q-3'!$G$5:$G$78</c:f>
              <c:numCache>
                <c:formatCode>General</c:formatCode>
                <c:ptCount val="74"/>
                <c:pt idx="0">
                  <c:v>96</c:v>
                </c:pt>
                <c:pt idx="1">
                  <c:v>22</c:v>
                </c:pt>
                <c:pt idx="2">
                  <c:v>273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27</c:v>
                </c:pt>
                <c:pt idx="7">
                  <c:v>1</c:v>
                </c:pt>
                <c:pt idx="8">
                  <c:v>13</c:v>
                </c:pt>
                <c:pt idx="9">
                  <c:v>3</c:v>
                </c:pt>
                <c:pt idx="10">
                  <c:v>81</c:v>
                </c:pt>
                <c:pt idx="11">
                  <c:v>5</c:v>
                </c:pt>
                <c:pt idx="12">
                  <c:v>11</c:v>
                </c:pt>
                <c:pt idx="13">
                  <c:v>15</c:v>
                </c:pt>
                <c:pt idx="14">
                  <c:v>68</c:v>
                </c:pt>
                <c:pt idx="15">
                  <c:v>7</c:v>
                </c:pt>
                <c:pt idx="16">
                  <c:v>89</c:v>
                </c:pt>
                <c:pt idx="17">
                  <c:v>68</c:v>
                </c:pt>
                <c:pt idx="18">
                  <c:v>6</c:v>
                </c:pt>
                <c:pt idx="19">
                  <c:v>54</c:v>
                </c:pt>
                <c:pt idx="20">
                  <c:v>1</c:v>
                </c:pt>
                <c:pt idx="21">
                  <c:v>1</c:v>
                </c:pt>
                <c:pt idx="22">
                  <c:v>4</c:v>
                </c:pt>
                <c:pt idx="23">
                  <c:v>37</c:v>
                </c:pt>
                <c:pt idx="24">
                  <c:v>43</c:v>
                </c:pt>
                <c:pt idx="25">
                  <c:v>1</c:v>
                </c:pt>
                <c:pt idx="26">
                  <c:v>4</c:v>
                </c:pt>
                <c:pt idx="27">
                  <c:v>12</c:v>
                </c:pt>
                <c:pt idx="28">
                  <c:v>2</c:v>
                </c:pt>
                <c:pt idx="29">
                  <c:v>37</c:v>
                </c:pt>
                <c:pt idx="30">
                  <c:v>1</c:v>
                </c:pt>
                <c:pt idx="31">
                  <c:v>4</c:v>
                </c:pt>
                <c:pt idx="32">
                  <c:v>8</c:v>
                </c:pt>
                <c:pt idx="33">
                  <c:v>1</c:v>
                </c:pt>
                <c:pt idx="34">
                  <c:v>35</c:v>
                </c:pt>
                <c:pt idx="35">
                  <c:v>29</c:v>
                </c:pt>
                <c:pt idx="36">
                  <c:v>4</c:v>
                </c:pt>
                <c:pt idx="37">
                  <c:v>7</c:v>
                </c:pt>
                <c:pt idx="38">
                  <c:v>14</c:v>
                </c:pt>
                <c:pt idx="39">
                  <c:v>11</c:v>
                </c:pt>
                <c:pt idx="40">
                  <c:v>2</c:v>
                </c:pt>
                <c:pt idx="41">
                  <c:v>12</c:v>
                </c:pt>
                <c:pt idx="42">
                  <c:v>10</c:v>
                </c:pt>
                <c:pt idx="43">
                  <c:v>8</c:v>
                </c:pt>
                <c:pt idx="44">
                  <c:v>9</c:v>
                </c:pt>
                <c:pt idx="45">
                  <c:v>6</c:v>
                </c:pt>
                <c:pt idx="46">
                  <c:v>1</c:v>
                </c:pt>
                <c:pt idx="47">
                  <c:v>2</c:v>
                </c:pt>
                <c:pt idx="48">
                  <c:v>8</c:v>
                </c:pt>
                <c:pt idx="49">
                  <c:v>12</c:v>
                </c:pt>
                <c:pt idx="50">
                  <c:v>12</c:v>
                </c:pt>
                <c:pt idx="51">
                  <c:v>6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6</c:v>
                </c:pt>
                <c:pt idx="57">
                  <c:v>2</c:v>
                </c:pt>
                <c:pt idx="58">
                  <c:v>10</c:v>
                </c:pt>
                <c:pt idx="59">
                  <c:v>6</c:v>
                </c:pt>
                <c:pt idx="60">
                  <c:v>7</c:v>
                </c:pt>
                <c:pt idx="61">
                  <c:v>10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E9-4B1B-A83A-6F980E969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187872"/>
        <c:axId val="1388023423"/>
      </c:scatterChart>
      <c:valAx>
        <c:axId val="116718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population(Million)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023423"/>
        <c:crosses val="autoZero"/>
        <c:crossBetween val="midCat"/>
      </c:valAx>
      <c:valAx>
        <c:axId val="138802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university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18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University</a:t>
            </a:r>
            <a:r>
              <a:rPr lang="en-IN" sz="1400" baseline="0"/>
              <a:t> Ranking VS International Student</a:t>
            </a:r>
            <a:endParaRPr lang="en-IN" sz="1400"/>
          </a:p>
        </c:rich>
      </c:tx>
      <c:layout>
        <c:manualLayout>
          <c:xMode val="edge"/>
          <c:yMode val="edge"/>
          <c:x val="0.1398800205612280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'Q-6'!$G$5:$G$249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22</c:v>
                </c:pt>
                <c:pt idx="19">
                  <c:v>23</c:v>
                </c:pt>
                <c:pt idx="20">
                  <c:v>27</c:v>
                </c:pt>
                <c:pt idx="21">
                  <c:v>28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35</c:v>
                </c:pt>
                <c:pt idx="27">
                  <c:v>36</c:v>
                </c:pt>
                <c:pt idx="28">
                  <c:v>38</c:v>
                </c:pt>
                <c:pt idx="29">
                  <c:v>40</c:v>
                </c:pt>
                <c:pt idx="30">
                  <c:v>41</c:v>
                </c:pt>
                <c:pt idx="31">
                  <c:v>43</c:v>
                </c:pt>
                <c:pt idx="32">
                  <c:v>44</c:v>
                </c:pt>
                <c:pt idx="33">
                  <c:v>45</c:v>
                </c:pt>
                <c:pt idx="34">
                  <c:v>46</c:v>
                </c:pt>
                <c:pt idx="35">
                  <c:v>47</c:v>
                </c:pt>
                <c:pt idx="36">
                  <c:v>50</c:v>
                </c:pt>
                <c:pt idx="37">
                  <c:v>53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70</c:v>
                </c:pt>
                <c:pt idx="51">
                  <c:v>75</c:v>
                </c:pt>
                <c:pt idx="52">
                  <c:v>76</c:v>
                </c:pt>
                <c:pt idx="53">
                  <c:v>78</c:v>
                </c:pt>
                <c:pt idx="54">
                  <c:v>79</c:v>
                </c:pt>
                <c:pt idx="55">
                  <c:v>80</c:v>
                </c:pt>
                <c:pt idx="56">
                  <c:v>81</c:v>
                </c:pt>
                <c:pt idx="57">
                  <c:v>84</c:v>
                </c:pt>
                <c:pt idx="58">
                  <c:v>85</c:v>
                </c:pt>
                <c:pt idx="59">
                  <c:v>86</c:v>
                </c:pt>
                <c:pt idx="60">
                  <c:v>87</c:v>
                </c:pt>
                <c:pt idx="61">
                  <c:v>88</c:v>
                </c:pt>
                <c:pt idx="62">
                  <c:v>89</c:v>
                </c:pt>
                <c:pt idx="63">
                  <c:v>90</c:v>
                </c:pt>
                <c:pt idx="64">
                  <c:v>91</c:v>
                </c:pt>
                <c:pt idx="65">
                  <c:v>93</c:v>
                </c:pt>
                <c:pt idx="66">
                  <c:v>94</c:v>
                </c:pt>
                <c:pt idx="67">
                  <c:v>97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104</c:v>
                </c:pt>
                <c:pt idx="72">
                  <c:v>105</c:v>
                </c:pt>
                <c:pt idx="73">
                  <c:v>106</c:v>
                </c:pt>
                <c:pt idx="74">
                  <c:v>107</c:v>
                </c:pt>
                <c:pt idx="75">
                  <c:v>108</c:v>
                </c:pt>
                <c:pt idx="76">
                  <c:v>111</c:v>
                </c:pt>
                <c:pt idx="77">
                  <c:v>112</c:v>
                </c:pt>
                <c:pt idx="78">
                  <c:v>113</c:v>
                </c:pt>
                <c:pt idx="79">
                  <c:v>114</c:v>
                </c:pt>
                <c:pt idx="80">
                  <c:v>117</c:v>
                </c:pt>
                <c:pt idx="81">
                  <c:v>118</c:v>
                </c:pt>
                <c:pt idx="82">
                  <c:v>119</c:v>
                </c:pt>
                <c:pt idx="83">
                  <c:v>121</c:v>
                </c:pt>
                <c:pt idx="84">
                  <c:v>122</c:v>
                </c:pt>
                <c:pt idx="85">
                  <c:v>123</c:v>
                </c:pt>
                <c:pt idx="86">
                  <c:v>125</c:v>
                </c:pt>
                <c:pt idx="87">
                  <c:v>126</c:v>
                </c:pt>
                <c:pt idx="88">
                  <c:v>127</c:v>
                </c:pt>
                <c:pt idx="89">
                  <c:v>128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137</c:v>
                </c:pt>
                <c:pt idx="97">
                  <c:v>139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154</c:v>
                </c:pt>
                <c:pt idx="111">
                  <c:v>157</c:v>
                </c:pt>
                <c:pt idx="112">
                  <c:v>158</c:v>
                </c:pt>
                <c:pt idx="113">
                  <c:v>160</c:v>
                </c:pt>
                <c:pt idx="114">
                  <c:v>161</c:v>
                </c:pt>
                <c:pt idx="115">
                  <c:v>162</c:v>
                </c:pt>
                <c:pt idx="116">
                  <c:v>163</c:v>
                </c:pt>
                <c:pt idx="117">
                  <c:v>165</c:v>
                </c:pt>
                <c:pt idx="118">
                  <c:v>170</c:v>
                </c:pt>
                <c:pt idx="119">
                  <c:v>171</c:v>
                </c:pt>
                <c:pt idx="120">
                  <c:v>173</c:v>
                </c:pt>
                <c:pt idx="121">
                  <c:v>178</c:v>
                </c:pt>
                <c:pt idx="122">
                  <c:v>179</c:v>
                </c:pt>
                <c:pt idx="123">
                  <c:v>181</c:v>
                </c:pt>
                <c:pt idx="124">
                  <c:v>183</c:v>
                </c:pt>
                <c:pt idx="125">
                  <c:v>187</c:v>
                </c:pt>
                <c:pt idx="126">
                  <c:v>188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195</c:v>
                </c:pt>
                <c:pt idx="131">
                  <c:v>198</c:v>
                </c:pt>
                <c:pt idx="132">
                  <c:v>200</c:v>
                </c:pt>
                <c:pt idx="133">
                  <c:v>202</c:v>
                </c:pt>
                <c:pt idx="134">
                  <c:v>203</c:v>
                </c:pt>
                <c:pt idx="135">
                  <c:v>206</c:v>
                </c:pt>
                <c:pt idx="136">
                  <c:v>207</c:v>
                </c:pt>
                <c:pt idx="137">
                  <c:v>212</c:v>
                </c:pt>
                <c:pt idx="138">
                  <c:v>213</c:v>
                </c:pt>
                <c:pt idx="139">
                  <c:v>215</c:v>
                </c:pt>
                <c:pt idx="140">
                  <c:v>216</c:v>
                </c:pt>
                <c:pt idx="141">
                  <c:v>218</c:v>
                </c:pt>
                <c:pt idx="142">
                  <c:v>219</c:v>
                </c:pt>
                <c:pt idx="143">
                  <c:v>222</c:v>
                </c:pt>
                <c:pt idx="144">
                  <c:v>223</c:v>
                </c:pt>
                <c:pt idx="145">
                  <c:v>226</c:v>
                </c:pt>
                <c:pt idx="146">
                  <c:v>230</c:v>
                </c:pt>
                <c:pt idx="147">
                  <c:v>237</c:v>
                </c:pt>
                <c:pt idx="148">
                  <c:v>239</c:v>
                </c:pt>
                <c:pt idx="149">
                  <c:v>244</c:v>
                </c:pt>
                <c:pt idx="150">
                  <c:v>248</c:v>
                </c:pt>
                <c:pt idx="151">
                  <c:v>251</c:v>
                </c:pt>
                <c:pt idx="152">
                  <c:v>253</c:v>
                </c:pt>
                <c:pt idx="153">
                  <c:v>255</c:v>
                </c:pt>
                <c:pt idx="154">
                  <c:v>262</c:v>
                </c:pt>
                <c:pt idx="155">
                  <c:v>264</c:v>
                </c:pt>
                <c:pt idx="156">
                  <c:v>265</c:v>
                </c:pt>
                <c:pt idx="157">
                  <c:v>268</c:v>
                </c:pt>
                <c:pt idx="158">
                  <c:v>270</c:v>
                </c:pt>
                <c:pt idx="159">
                  <c:v>271</c:v>
                </c:pt>
                <c:pt idx="160">
                  <c:v>274</c:v>
                </c:pt>
                <c:pt idx="161">
                  <c:v>276</c:v>
                </c:pt>
                <c:pt idx="162">
                  <c:v>277</c:v>
                </c:pt>
                <c:pt idx="163">
                  <c:v>281</c:v>
                </c:pt>
                <c:pt idx="164">
                  <c:v>285</c:v>
                </c:pt>
                <c:pt idx="165">
                  <c:v>288</c:v>
                </c:pt>
                <c:pt idx="166">
                  <c:v>292</c:v>
                </c:pt>
                <c:pt idx="167">
                  <c:v>293</c:v>
                </c:pt>
                <c:pt idx="168">
                  <c:v>306</c:v>
                </c:pt>
                <c:pt idx="169">
                  <c:v>319</c:v>
                </c:pt>
                <c:pt idx="170">
                  <c:v>324</c:v>
                </c:pt>
                <c:pt idx="171">
                  <c:v>325</c:v>
                </c:pt>
                <c:pt idx="172">
                  <c:v>327</c:v>
                </c:pt>
                <c:pt idx="173">
                  <c:v>331</c:v>
                </c:pt>
                <c:pt idx="174">
                  <c:v>333</c:v>
                </c:pt>
                <c:pt idx="175">
                  <c:v>341</c:v>
                </c:pt>
                <c:pt idx="176">
                  <c:v>351</c:v>
                </c:pt>
                <c:pt idx="177">
                  <c:v>354</c:v>
                </c:pt>
                <c:pt idx="178">
                  <c:v>358</c:v>
                </c:pt>
                <c:pt idx="179">
                  <c:v>365</c:v>
                </c:pt>
                <c:pt idx="180">
                  <c:v>376</c:v>
                </c:pt>
                <c:pt idx="181">
                  <c:v>378</c:v>
                </c:pt>
                <c:pt idx="182">
                  <c:v>382</c:v>
                </c:pt>
                <c:pt idx="183">
                  <c:v>384</c:v>
                </c:pt>
                <c:pt idx="184">
                  <c:v>394</c:v>
                </c:pt>
                <c:pt idx="185">
                  <c:v>397</c:v>
                </c:pt>
                <c:pt idx="186">
                  <c:v>412</c:v>
                </c:pt>
                <c:pt idx="187">
                  <c:v>419</c:v>
                </c:pt>
                <c:pt idx="188">
                  <c:v>427</c:v>
                </c:pt>
                <c:pt idx="189">
                  <c:v>446</c:v>
                </c:pt>
                <c:pt idx="190">
                  <c:v>449</c:v>
                </c:pt>
                <c:pt idx="191">
                  <c:v>450</c:v>
                </c:pt>
                <c:pt idx="192">
                  <c:v>463</c:v>
                </c:pt>
                <c:pt idx="193">
                  <c:v>469</c:v>
                </c:pt>
                <c:pt idx="194">
                  <c:v>542</c:v>
                </c:pt>
                <c:pt idx="195">
                  <c:v>587</c:v>
                </c:pt>
                <c:pt idx="196">
                  <c:v>598</c:v>
                </c:pt>
                <c:pt idx="197">
                  <c:v>625</c:v>
                </c:pt>
                <c:pt idx="198">
                  <c:v>679</c:v>
                </c:pt>
                <c:pt idx="199">
                  <c:v>774</c:v>
                </c:pt>
                <c:pt idx="200">
                  <c:v>792</c:v>
                </c:pt>
                <c:pt idx="201">
                  <c:v>854</c:v>
                </c:pt>
                <c:pt idx="202">
                  <c:v>904</c:v>
                </c:pt>
                <c:pt idx="203">
                  <c:v>952</c:v>
                </c:pt>
                <c:pt idx="204">
                  <c:v>1025</c:v>
                </c:pt>
                <c:pt idx="205">
                  <c:v>1026</c:v>
                </c:pt>
                <c:pt idx="206">
                  <c:v>1027</c:v>
                </c:pt>
                <c:pt idx="207">
                  <c:v>1028</c:v>
                </c:pt>
                <c:pt idx="208">
                  <c:v>1029</c:v>
                </c:pt>
                <c:pt idx="209">
                  <c:v>1030</c:v>
                </c:pt>
                <c:pt idx="210">
                  <c:v>1032</c:v>
                </c:pt>
                <c:pt idx="211">
                  <c:v>1033</c:v>
                </c:pt>
                <c:pt idx="212">
                  <c:v>1034</c:v>
                </c:pt>
                <c:pt idx="213">
                  <c:v>1035</c:v>
                </c:pt>
                <c:pt idx="214">
                  <c:v>1036</c:v>
                </c:pt>
                <c:pt idx="215">
                  <c:v>1037</c:v>
                </c:pt>
                <c:pt idx="216">
                  <c:v>1038</c:v>
                </c:pt>
                <c:pt idx="217">
                  <c:v>1039</c:v>
                </c:pt>
                <c:pt idx="218">
                  <c:v>1040</c:v>
                </c:pt>
                <c:pt idx="219">
                  <c:v>1041</c:v>
                </c:pt>
                <c:pt idx="220">
                  <c:v>1042</c:v>
                </c:pt>
                <c:pt idx="221">
                  <c:v>1044</c:v>
                </c:pt>
                <c:pt idx="222">
                  <c:v>1045</c:v>
                </c:pt>
                <c:pt idx="223">
                  <c:v>1046</c:v>
                </c:pt>
                <c:pt idx="224">
                  <c:v>1048</c:v>
                </c:pt>
                <c:pt idx="225">
                  <c:v>1049</c:v>
                </c:pt>
                <c:pt idx="226">
                  <c:v>1050</c:v>
                </c:pt>
                <c:pt idx="227">
                  <c:v>1051</c:v>
                </c:pt>
                <c:pt idx="228">
                  <c:v>1052</c:v>
                </c:pt>
                <c:pt idx="229">
                  <c:v>1054</c:v>
                </c:pt>
                <c:pt idx="230">
                  <c:v>1055</c:v>
                </c:pt>
                <c:pt idx="231">
                  <c:v>1056</c:v>
                </c:pt>
                <c:pt idx="232">
                  <c:v>1057</c:v>
                </c:pt>
                <c:pt idx="233">
                  <c:v>1058</c:v>
                </c:pt>
                <c:pt idx="234">
                  <c:v>1059</c:v>
                </c:pt>
                <c:pt idx="235">
                  <c:v>1060</c:v>
                </c:pt>
                <c:pt idx="236">
                  <c:v>1061</c:v>
                </c:pt>
                <c:pt idx="237">
                  <c:v>1062</c:v>
                </c:pt>
                <c:pt idx="238">
                  <c:v>1071</c:v>
                </c:pt>
                <c:pt idx="239">
                  <c:v>1072</c:v>
                </c:pt>
                <c:pt idx="240">
                  <c:v>1080</c:v>
                </c:pt>
                <c:pt idx="241">
                  <c:v>1087</c:v>
                </c:pt>
                <c:pt idx="242">
                  <c:v>1088</c:v>
                </c:pt>
                <c:pt idx="243">
                  <c:v>1099</c:v>
                </c:pt>
                <c:pt idx="244">
                  <c:v>1107</c:v>
                </c:pt>
              </c:numCache>
            </c:numRef>
          </c:xVal>
          <c:yVal>
            <c:numRef>
              <c:f>'Q-6'!$H$5:$H$249</c:f>
              <c:numCache>
                <c:formatCode>General</c:formatCode>
                <c:ptCount val="245"/>
                <c:pt idx="0">
                  <c:v>25</c:v>
                </c:pt>
                <c:pt idx="1">
                  <c:v>33</c:v>
                </c:pt>
                <c:pt idx="2">
                  <c:v>22</c:v>
                </c:pt>
                <c:pt idx="3">
                  <c:v>34</c:v>
                </c:pt>
                <c:pt idx="4">
                  <c:v>27</c:v>
                </c:pt>
                <c:pt idx="5">
                  <c:v>27</c:v>
                </c:pt>
                <c:pt idx="6">
                  <c:v>34</c:v>
                </c:pt>
                <c:pt idx="7">
                  <c:v>20</c:v>
                </c:pt>
                <c:pt idx="8">
                  <c:v>28</c:v>
                </c:pt>
                <c:pt idx="9">
                  <c:v>15</c:v>
                </c:pt>
                <c:pt idx="10">
                  <c:v>21</c:v>
                </c:pt>
                <c:pt idx="11">
                  <c:v>19</c:v>
                </c:pt>
                <c:pt idx="12">
                  <c:v>20</c:v>
                </c:pt>
                <c:pt idx="13">
                  <c:v>10</c:v>
                </c:pt>
                <c:pt idx="14">
                  <c:v>23</c:v>
                </c:pt>
                <c:pt idx="15">
                  <c:v>7</c:v>
                </c:pt>
                <c:pt idx="16">
                  <c:v>15</c:v>
                </c:pt>
                <c:pt idx="17">
                  <c:v>11</c:v>
                </c:pt>
                <c:pt idx="18">
                  <c:v>5</c:v>
                </c:pt>
                <c:pt idx="19">
                  <c:v>19</c:v>
                </c:pt>
                <c:pt idx="20">
                  <c:v>17</c:v>
                </c:pt>
                <c:pt idx="21">
                  <c:v>51</c:v>
                </c:pt>
                <c:pt idx="22">
                  <c:v>9</c:v>
                </c:pt>
                <c:pt idx="23">
                  <c:v>46</c:v>
                </c:pt>
                <c:pt idx="24">
                  <c:v>9</c:v>
                </c:pt>
                <c:pt idx="25">
                  <c:v>15</c:v>
                </c:pt>
                <c:pt idx="26">
                  <c:v>15</c:v>
                </c:pt>
                <c:pt idx="27">
                  <c:v>8</c:v>
                </c:pt>
                <c:pt idx="28">
                  <c:v>9</c:v>
                </c:pt>
                <c:pt idx="29">
                  <c:v>11</c:v>
                </c:pt>
                <c:pt idx="30">
                  <c:v>23</c:v>
                </c:pt>
                <c:pt idx="31">
                  <c:v>35</c:v>
                </c:pt>
                <c:pt idx="32">
                  <c:v>20</c:v>
                </c:pt>
                <c:pt idx="33">
                  <c:v>13</c:v>
                </c:pt>
                <c:pt idx="34">
                  <c:v>8</c:v>
                </c:pt>
                <c:pt idx="35">
                  <c:v>16</c:v>
                </c:pt>
                <c:pt idx="36">
                  <c:v>8</c:v>
                </c:pt>
                <c:pt idx="37">
                  <c:v>26</c:v>
                </c:pt>
                <c:pt idx="38">
                  <c:v>9</c:v>
                </c:pt>
                <c:pt idx="39">
                  <c:v>4</c:v>
                </c:pt>
                <c:pt idx="40">
                  <c:v>26</c:v>
                </c:pt>
                <c:pt idx="41">
                  <c:v>16</c:v>
                </c:pt>
                <c:pt idx="42">
                  <c:v>10</c:v>
                </c:pt>
                <c:pt idx="43">
                  <c:v>36</c:v>
                </c:pt>
                <c:pt idx="44">
                  <c:v>30</c:v>
                </c:pt>
                <c:pt idx="45">
                  <c:v>17</c:v>
                </c:pt>
                <c:pt idx="46">
                  <c:v>39</c:v>
                </c:pt>
                <c:pt idx="47">
                  <c:v>19</c:v>
                </c:pt>
                <c:pt idx="48">
                  <c:v>25</c:v>
                </c:pt>
                <c:pt idx="49">
                  <c:v>9</c:v>
                </c:pt>
                <c:pt idx="50">
                  <c:v>22</c:v>
                </c:pt>
                <c:pt idx="51">
                  <c:v>10</c:v>
                </c:pt>
                <c:pt idx="52">
                  <c:v>34</c:v>
                </c:pt>
                <c:pt idx="53">
                  <c:v>17</c:v>
                </c:pt>
                <c:pt idx="54">
                  <c:v>7</c:v>
                </c:pt>
                <c:pt idx="55">
                  <c:v>9</c:v>
                </c:pt>
                <c:pt idx="56">
                  <c:v>18</c:v>
                </c:pt>
                <c:pt idx="57">
                  <c:v>12</c:v>
                </c:pt>
                <c:pt idx="58">
                  <c:v>10</c:v>
                </c:pt>
                <c:pt idx="59">
                  <c:v>14</c:v>
                </c:pt>
                <c:pt idx="60">
                  <c:v>26</c:v>
                </c:pt>
                <c:pt idx="61">
                  <c:v>19</c:v>
                </c:pt>
                <c:pt idx="62">
                  <c:v>6</c:v>
                </c:pt>
                <c:pt idx="63">
                  <c:v>20</c:v>
                </c:pt>
                <c:pt idx="64">
                  <c:v>18</c:v>
                </c:pt>
                <c:pt idx="65">
                  <c:v>19</c:v>
                </c:pt>
                <c:pt idx="66">
                  <c:v>28</c:v>
                </c:pt>
                <c:pt idx="67">
                  <c:v>27</c:v>
                </c:pt>
                <c:pt idx="68">
                  <c:v>25</c:v>
                </c:pt>
                <c:pt idx="69">
                  <c:v>7</c:v>
                </c:pt>
                <c:pt idx="70">
                  <c:v>22</c:v>
                </c:pt>
                <c:pt idx="71">
                  <c:v>34</c:v>
                </c:pt>
                <c:pt idx="72">
                  <c:v>24</c:v>
                </c:pt>
                <c:pt idx="73">
                  <c:v>20</c:v>
                </c:pt>
                <c:pt idx="74">
                  <c:v>35</c:v>
                </c:pt>
                <c:pt idx="75">
                  <c:v>23</c:v>
                </c:pt>
                <c:pt idx="76">
                  <c:v>14</c:v>
                </c:pt>
                <c:pt idx="77">
                  <c:v>10</c:v>
                </c:pt>
                <c:pt idx="78">
                  <c:v>7</c:v>
                </c:pt>
                <c:pt idx="79">
                  <c:v>10</c:v>
                </c:pt>
                <c:pt idx="80">
                  <c:v>13</c:v>
                </c:pt>
                <c:pt idx="81">
                  <c:v>35</c:v>
                </c:pt>
                <c:pt idx="82">
                  <c:v>13</c:v>
                </c:pt>
                <c:pt idx="83">
                  <c:v>18</c:v>
                </c:pt>
                <c:pt idx="84">
                  <c:v>14</c:v>
                </c:pt>
                <c:pt idx="85">
                  <c:v>15</c:v>
                </c:pt>
                <c:pt idx="86">
                  <c:v>15</c:v>
                </c:pt>
                <c:pt idx="87">
                  <c:v>14</c:v>
                </c:pt>
                <c:pt idx="88">
                  <c:v>14</c:v>
                </c:pt>
                <c:pt idx="89">
                  <c:v>10</c:v>
                </c:pt>
                <c:pt idx="90">
                  <c:v>11</c:v>
                </c:pt>
                <c:pt idx="91">
                  <c:v>12</c:v>
                </c:pt>
                <c:pt idx="92">
                  <c:v>11</c:v>
                </c:pt>
                <c:pt idx="93">
                  <c:v>12</c:v>
                </c:pt>
                <c:pt idx="94">
                  <c:v>9</c:v>
                </c:pt>
                <c:pt idx="95">
                  <c:v>10</c:v>
                </c:pt>
                <c:pt idx="96">
                  <c:v>4</c:v>
                </c:pt>
                <c:pt idx="97">
                  <c:v>25</c:v>
                </c:pt>
                <c:pt idx="98">
                  <c:v>9</c:v>
                </c:pt>
                <c:pt idx="99">
                  <c:v>29</c:v>
                </c:pt>
                <c:pt idx="100">
                  <c:v>14</c:v>
                </c:pt>
                <c:pt idx="101">
                  <c:v>32</c:v>
                </c:pt>
                <c:pt idx="102">
                  <c:v>15</c:v>
                </c:pt>
                <c:pt idx="103">
                  <c:v>23</c:v>
                </c:pt>
                <c:pt idx="104">
                  <c:v>23</c:v>
                </c:pt>
                <c:pt idx="105">
                  <c:v>6</c:v>
                </c:pt>
                <c:pt idx="106">
                  <c:v>5</c:v>
                </c:pt>
                <c:pt idx="107">
                  <c:v>29</c:v>
                </c:pt>
                <c:pt idx="108">
                  <c:v>33</c:v>
                </c:pt>
                <c:pt idx="109">
                  <c:v>33</c:v>
                </c:pt>
                <c:pt idx="110">
                  <c:v>21</c:v>
                </c:pt>
                <c:pt idx="111">
                  <c:v>24</c:v>
                </c:pt>
                <c:pt idx="112">
                  <c:v>38</c:v>
                </c:pt>
                <c:pt idx="113">
                  <c:v>16</c:v>
                </c:pt>
                <c:pt idx="114">
                  <c:v>20</c:v>
                </c:pt>
                <c:pt idx="115">
                  <c:v>12</c:v>
                </c:pt>
                <c:pt idx="116">
                  <c:v>15</c:v>
                </c:pt>
                <c:pt idx="117">
                  <c:v>1</c:v>
                </c:pt>
                <c:pt idx="118">
                  <c:v>12</c:v>
                </c:pt>
                <c:pt idx="119">
                  <c:v>36</c:v>
                </c:pt>
                <c:pt idx="120">
                  <c:v>7</c:v>
                </c:pt>
                <c:pt idx="121">
                  <c:v>6</c:v>
                </c:pt>
                <c:pt idx="122">
                  <c:v>31</c:v>
                </c:pt>
                <c:pt idx="123">
                  <c:v>16</c:v>
                </c:pt>
                <c:pt idx="124">
                  <c:v>11</c:v>
                </c:pt>
                <c:pt idx="125">
                  <c:v>4</c:v>
                </c:pt>
                <c:pt idx="126">
                  <c:v>8</c:v>
                </c:pt>
                <c:pt idx="127">
                  <c:v>11</c:v>
                </c:pt>
                <c:pt idx="128">
                  <c:v>35</c:v>
                </c:pt>
                <c:pt idx="129">
                  <c:v>19</c:v>
                </c:pt>
                <c:pt idx="130">
                  <c:v>22</c:v>
                </c:pt>
                <c:pt idx="131">
                  <c:v>18</c:v>
                </c:pt>
                <c:pt idx="132">
                  <c:v>11</c:v>
                </c:pt>
                <c:pt idx="133">
                  <c:v>14</c:v>
                </c:pt>
                <c:pt idx="134">
                  <c:v>22</c:v>
                </c:pt>
                <c:pt idx="135">
                  <c:v>25</c:v>
                </c:pt>
                <c:pt idx="136">
                  <c:v>5</c:v>
                </c:pt>
                <c:pt idx="137">
                  <c:v>30</c:v>
                </c:pt>
                <c:pt idx="138">
                  <c:v>15</c:v>
                </c:pt>
                <c:pt idx="139">
                  <c:v>40</c:v>
                </c:pt>
                <c:pt idx="140">
                  <c:v>16</c:v>
                </c:pt>
                <c:pt idx="141">
                  <c:v>10</c:v>
                </c:pt>
                <c:pt idx="142">
                  <c:v>17</c:v>
                </c:pt>
                <c:pt idx="143">
                  <c:v>13</c:v>
                </c:pt>
                <c:pt idx="144">
                  <c:v>12</c:v>
                </c:pt>
                <c:pt idx="145">
                  <c:v>27</c:v>
                </c:pt>
                <c:pt idx="146">
                  <c:v>29</c:v>
                </c:pt>
                <c:pt idx="147">
                  <c:v>22</c:v>
                </c:pt>
                <c:pt idx="148">
                  <c:v>16</c:v>
                </c:pt>
                <c:pt idx="149">
                  <c:v>16</c:v>
                </c:pt>
                <c:pt idx="150">
                  <c:v>10</c:v>
                </c:pt>
                <c:pt idx="151">
                  <c:v>48</c:v>
                </c:pt>
                <c:pt idx="152">
                  <c:v>25</c:v>
                </c:pt>
                <c:pt idx="153">
                  <c:v>10</c:v>
                </c:pt>
                <c:pt idx="154">
                  <c:v>18</c:v>
                </c:pt>
                <c:pt idx="155">
                  <c:v>35</c:v>
                </c:pt>
                <c:pt idx="156">
                  <c:v>24</c:v>
                </c:pt>
                <c:pt idx="157">
                  <c:v>18</c:v>
                </c:pt>
                <c:pt idx="158">
                  <c:v>23</c:v>
                </c:pt>
                <c:pt idx="159">
                  <c:v>2</c:v>
                </c:pt>
                <c:pt idx="160">
                  <c:v>28</c:v>
                </c:pt>
                <c:pt idx="161">
                  <c:v>25</c:v>
                </c:pt>
                <c:pt idx="162">
                  <c:v>33</c:v>
                </c:pt>
                <c:pt idx="163">
                  <c:v>14</c:v>
                </c:pt>
                <c:pt idx="164">
                  <c:v>18</c:v>
                </c:pt>
                <c:pt idx="165">
                  <c:v>28</c:v>
                </c:pt>
                <c:pt idx="166">
                  <c:v>36</c:v>
                </c:pt>
                <c:pt idx="167">
                  <c:v>8</c:v>
                </c:pt>
                <c:pt idx="168">
                  <c:v>12</c:v>
                </c:pt>
                <c:pt idx="169">
                  <c:v>26</c:v>
                </c:pt>
                <c:pt idx="170">
                  <c:v>47</c:v>
                </c:pt>
                <c:pt idx="171">
                  <c:v>37</c:v>
                </c:pt>
                <c:pt idx="172">
                  <c:v>39</c:v>
                </c:pt>
                <c:pt idx="173">
                  <c:v>16</c:v>
                </c:pt>
                <c:pt idx="174">
                  <c:v>19</c:v>
                </c:pt>
                <c:pt idx="175">
                  <c:v>26</c:v>
                </c:pt>
                <c:pt idx="176">
                  <c:v>28</c:v>
                </c:pt>
                <c:pt idx="177">
                  <c:v>14</c:v>
                </c:pt>
                <c:pt idx="178">
                  <c:v>28</c:v>
                </c:pt>
                <c:pt idx="179">
                  <c:v>12</c:v>
                </c:pt>
                <c:pt idx="180">
                  <c:v>28</c:v>
                </c:pt>
                <c:pt idx="181">
                  <c:v>11</c:v>
                </c:pt>
                <c:pt idx="182">
                  <c:v>26</c:v>
                </c:pt>
                <c:pt idx="183">
                  <c:v>5</c:v>
                </c:pt>
                <c:pt idx="184">
                  <c:v>19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13</c:v>
                </c:pt>
                <c:pt idx="189">
                  <c:v>26</c:v>
                </c:pt>
                <c:pt idx="190">
                  <c:v>15</c:v>
                </c:pt>
                <c:pt idx="191">
                  <c:v>33</c:v>
                </c:pt>
                <c:pt idx="192">
                  <c:v>14</c:v>
                </c:pt>
                <c:pt idx="193">
                  <c:v>12</c:v>
                </c:pt>
                <c:pt idx="194">
                  <c:v>37</c:v>
                </c:pt>
                <c:pt idx="195">
                  <c:v>8</c:v>
                </c:pt>
                <c:pt idx="196">
                  <c:v>8</c:v>
                </c:pt>
                <c:pt idx="197">
                  <c:v>38</c:v>
                </c:pt>
                <c:pt idx="198">
                  <c:v>25</c:v>
                </c:pt>
                <c:pt idx="199">
                  <c:v>5</c:v>
                </c:pt>
                <c:pt idx="200">
                  <c:v>4</c:v>
                </c:pt>
                <c:pt idx="201">
                  <c:v>26</c:v>
                </c:pt>
                <c:pt idx="202">
                  <c:v>7</c:v>
                </c:pt>
                <c:pt idx="203">
                  <c:v>1</c:v>
                </c:pt>
                <c:pt idx="204">
                  <c:v>37</c:v>
                </c:pt>
                <c:pt idx="205">
                  <c:v>16</c:v>
                </c:pt>
                <c:pt idx="206">
                  <c:v>13</c:v>
                </c:pt>
                <c:pt idx="207">
                  <c:v>20</c:v>
                </c:pt>
                <c:pt idx="208">
                  <c:v>17</c:v>
                </c:pt>
                <c:pt idx="209">
                  <c:v>20</c:v>
                </c:pt>
                <c:pt idx="210">
                  <c:v>54</c:v>
                </c:pt>
                <c:pt idx="211">
                  <c:v>13</c:v>
                </c:pt>
                <c:pt idx="212">
                  <c:v>11</c:v>
                </c:pt>
                <c:pt idx="213">
                  <c:v>13</c:v>
                </c:pt>
                <c:pt idx="214">
                  <c:v>10</c:v>
                </c:pt>
                <c:pt idx="215">
                  <c:v>12</c:v>
                </c:pt>
                <c:pt idx="216">
                  <c:v>7</c:v>
                </c:pt>
                <c:pt idx="217">
                  <c:v>25</c:v>
                </c:pt>
                <c:pt idx="218">
                  <c:v>37</c:v>
                </c:pt>
                <c:pt idx="219">
                  <c:v>27</c:v>
                </c:pt>
                <c:pt idx="220">
                  <c:v>17</c:v>
                </c:pt>
                <c:pt idx="221">
                  <c:v>8</c:v>
                </c:pt>
                <c:pt idx="222">
                  <c:v>22</c:v>
                </c:pt>
                <c:pt idx="223">
                  <c:v>12</c:v>
                </c:pt>
                <c:pt idx="224">
                  <c:v>18</c:v>
                </c:pt>
                <c:pt idx="225">
                  <c:v>16</c:v>
                </c:pt>
                <c:pt idx="226">
                  <c:v>18</c:v>
                </c:pt>
                <c:pt idx="227">
                  <c:v>21</c:v>
                </c:pt>
                <c:pt idx="228">
                  <c:v>13</c:v>
                </c:pt>
                <c:pt idx="229">
                  <c:v>8</c:v>
                </c:pt>
                <c:pt idx="230">
                  <c:v>21</c:v>
                </c:pt>
                <c:pt idx="231">
                  <c:v>11</c:v>
                </c:pt>
                <c:pt idx="232">
                  <c:v>9</c:v>
                </c:pt>
                <c:pt idx="233">
                  <c:v>17</c:v>
                </c:pt>
                <c:pt idx="234">
                  <c:v>10</c:v>
                </c:pt>
                <c:pt idx="235">
                  <c:v>4</c:v>
                </c:pt>
                <c:pt idx="236">
                  <c:v>10</c:v>
                </c:pt>
                <c:pt idx="237">
                  <c:v>19</c:v>
                </c:pt>
                <c:pt idx="238">
                  <c:v>30</c:v>
                </c:pt>
                <c:pt idx="239">
                  <c:v>12</c:v>
                </c:pt>
                <c:pt idx="240">
                  <c:v>9</c:v>
                </c:pt>
                <c:pt idx="241">
                  <c:v>17</c:v>
                </c:pt>
                <c:pt idx="242">
                  <c:v>17</c:v>
                </c:pt>
                <c:pt idx="243">
                  <c:v>6</c:v>
                </c:pt>
                <c:pt idx="244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63-4B6E-B0D2-401793A0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992191"/>
        <c:axId val="1336456288"/>
      </c:scatterChart>
      <c:valAx>
        <c:axId val="190099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university</a:t>
                </a:r>
                <a:r>
                  <a:rPr lang="en-IN" baseline="0"/>
                  <a:t> ranking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456288"/>
        <c:crosses val="autoZero"/>
        <c:crossBetween val="midCat"/>
      </c:valAx>
      <c:valAx>
        <c:axId val="133645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Avg.</a:t>
                </a:r>
                <a:r>
                  <a:rPr lang="en-IN" baseline="0"/>
                  <a:t> internation student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92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Student</a:t>
            </a:r>
            <a:r>
              <a:rPr lang="en-IN" baseline="0"/>
              <a:t> Staff Ratio Vs Score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'Q-9'!$E$4:$E$161</c:f>
              <c:numCache>
                <c:formatCode>General</c:formatCode>
                <c:ptCount val="158"/>
                <c:pt idx="0">
                  <c:v>70.400000000000006</c:v>
                </c:pt>
                <c:pt idx="1">
                  <c:v>59.1</c:v>
                </c:pt>
                <c:pt idx="2">
                  <c:v>52.5</c:v>
                </c:pt>
                <c:pt idx="3">
                  <c:v>43.4</c:v>
                </c:pt>
                <c:pt idx="4">
                  <c:v>43.2</c:v>
                </c:pt>
                <c:pt idx="5">
                  <c:v>42</c:v>
                </c:pt>
                <c:pt idx="6">
                  <c:v>41.9</c:v>
                </c:pt>
                <c:pt idx="7">
                  <c:v>40.5</c:v>
                </c:pt>
                <c:pt idx="8">
                  <c:v>39.299999999999997</c:v>
                </c:pt>
                <c:pt idx="9">
                  <c:v>38.9</c:v>
                </c:pt>
                <c:pt idx="10">
                  <c:v>38.4</c:v>
                </c:pt>
                <c:pt idx="11">
                  <c:v>37.4</c:v>
                </c:pt>
                <c:pt idx="12">
                  <c:v>34.1</c:v>
                </c:pt>
                <c:pt idx="13">
                  <c:v>32.700000000000003</c:v>
                </c:pt>
                <c:pt idx="14">
                  <c:v>31.5</c:v>
                </c:pt>
                <c:pt idx="15">
                  <c:v>31.2</c:v>
                </c:pt>
                <c:pt idx="16">
                  <c:v>30.3</c:v>
                </c:pt>
                <c:pt idx="17">
                  <c:v>30.1</c:v>
                </c:pt>
                <c:pt idx="18">
                  <c:v>29.9</c:v>
                </c:pt>
                <c:pt idx="19">
                  <c:v>28.3</c:v>
                </c:pt>
                <c:pt idx="20">
                  <c:v>27.6</c:v>
                </c:pt>
                <c:pt idx="21">
                  <c:v>27.3</c:v>
                </c:pt>
                <c:pt idx="22">
                  <c:v>26.3</c:v>
                </c:pt>
                <c:pt idx="23">
                  <c:v>26.1</c:v>
                </c:pt>
                <c:pt idx="24">
                  <c:v>25.9</c:v>
                </c:pt>
                <c:pt idx="25">
                  <c:v>25.6</c:v>
                </c:pt>
                <c:pt idx="26">
                  <c:v>25</c:v>
                </c:pt>
                <c:pt idx="27">
                  <c:v>24.6</c:v>
                </c:pt>
                <c:pt idx="28">
                  <c:v>24.5</c:v>
                </c:pt>
                <c:pt idx="29">
                  <c:v>24.4</c:v>
                </c:pt>
                <c:pt idx="30">
                  <c:v>24.2</c:v>
                </c:pt>
                <c:pt idx="31">
                  <c:v>23.8</c:v>
                </c:pt>
                <c:pt idx="32">
                  <c:v>23.7</c:v>
                </c:pt>
                <c:pt idx="33">
                  <c:v>23.3</c:v>
                </c:pt>
                <c:pt idx="34">
                  <c:v>22.8</c:v>
                </c:pt>
                <c:pt idx="35">
                  <c:v>22.7</c:v>
                </c:pt>
                <c:pt idx="36">
                  <c:v>22.5</c:v>
                </c:pt>
                <c:pt idx="37">
                  <c:v>22.2</c:v>
                </c:pt>
                <c:pt idx="38">
                  <c:v>22.1</c:v>
                </c:pt>
                <c:pt idx="39">
                  <c:v>22</c:v>
                </c:pt>
                <c:pt idx="40">
                  <c:v>21.6</c:v>
                </c:pt>
                <c:pt idx="41">
                  <c:v>21.5</c:v>
                </c:pt>
                <c:pt idx="42">
                  <c:v>21.4</c:v>
                </c:pt>
                <c:pt idx="43">
                  <c:v>20.7</c:v>
                </c:pt>
                <c:pt idx="44">
                  <c:v>20.5</c:v>
                </c:pt>
                <c:pt idx="45">
                  <c:v>20.3</c:v>
                </c:pt>
                <c:pt idx="46">
                  <c:v>20.2</c:v>
                </c:pt>
                <c:pt idx="47">
                  <c:v>20.100000000000001</c:v>
                </c:pt>
                <c:pt idx="48">
                  <c:v>19.600000000000001</c:v>
                </c:pt>
                <c:pt idx="49">
                  <c:v>19.5</c:v>
                </c:pt>
                <c:pt idx="50">
                  <c:v>19.399999999999999</c:v>
                </c:pt>
                <c:pt idx="51">
                  <c:v>19.3</c:v>
                </c:pt>
                <c:pt idx="52">
                  <c:v>19.2</c:v>
                </c:pt>
                <c:pt idx="53">
                  <c:v>19</c:v>
                </c:pt>
                <c:pt idx="54">
                  <c:v>18.899999999999999</c:v>
                </c:pt>
                <c:pt idx="55">
                  <c:v>18.8</c:v>
                </c:pt>
                <c:pt idx="56">
                  <c:v>18.7</c:v>
                </c:pt>
                <c:pt idx="57">
                  <c:v>18.3</c:v>
                </c:pt>
                <c:pt idx="58">
                  <c:v>18.2</c:v>
                </c:pt>
                <c:pt idx="59">
                  <c:v>18.100000000000001</c:v>
                </c:pt>
                <c:pt idx="60">
                  <c:v>18</c:v>
                </c:pt>
                <c:pt idx="61">
                  <c:v>17.899999999999999</c:v>
                </c:pt>
                <c:pt idx="62">
                  <c:v>17.600000000000001</c:v>
                </c:pt>
                <c:pt idx="63">
                  <c:v>17.399999999999999</c:v>
                </c:pt>
                <c:pt idx="64">
                  <c:v>17.3</c:v>
                </c:pt>
                <c:pt idx="65">
                  <c:v>17.2</c:v>
                </c:pt>
                <c:pt idx="66">
                  <c:v>17.100000000000001</c:v>
                </c:pt>
                <c:pt idx="67">
                  <c:v>17</c:v>
                </c:pt>
                <c:pt idx="68">
                  <c:v>16.899999999999999</c:v>
                </c:pt>
                <c:pt idx="69">
                  <c:v>16.600000000000001</c:v>
                </c:pt>
                <c:pt idx="70">
                  <c:v>16.5</c:v>
                </c:pt>
                <c:pt idx="71">
                  <c:v>16.399999999999999</c:v>
                </c:pt>
                <c:pt idx="72">
                  <c:v>16.3</c:v>
                </c:pt>
                <c:pt idx="73">
                  <c:v>16.2</c:v>
                </c:pt>
                <c:pt idx="74">
                  <c:v>16.100000000000001</c:v>
                </c:pt>
                <c:pt idx="75">
                  <c:v>16</c:v>
                </c:pt>
                <c:pt idx="76">
                  <c:v>15.9</c:v>
                </c:pt>
                <c:pt idx="77">
                  <c:v>15.8</c:v>
                </c:pt>
                <c:pt idx="78">
                  <c:v>15.7</c:v>
                </c:pt>
                <c:pt idx="79">
                  <c:v>15.5</c:v>
                </c:pt>
                <c:pt idx="80">
                  <c:v>15.4</c:v>
                </c:pt>
                <c:pt idx="81">
                  <c:v>15.3</c:v>
                </c:pt>
                <c:pt idx="82">
                  <c:v>15.2</c:v>
                </c:pt>
                <c:pt idx="83">
                  <c:v>15.1</c:v>
                </c:pt>
                <c:pt idx="84">
                  <c:v>15</c:v>
                </c:pt>
                <c:pt idx="85">
                  <c:v>14.9</c:v>
                </c:pt>
                <c:pt idx="86">
                  <c:v>14.8</c:v>
                </c:pt>
                <c:pt idx="87">
                  <c:v>14.7</c:v>
                </c:pt>
                <c:pt idx="88">
                  <c:v>14.6</c:v>
                </c:pt>
                <c:pt idx="89">
                  <c:v>14.4</c:v>
                </c:pt>
                <c:pt idx="90">
                  <c:v>14.1</c:v>
                </c:pt>
                <c:pt idx="91">
                  <c:v>14</c:v>
                </c:pt>
                <c:pt idx="92">
                  <c:v>13.9</c:v>
                </c:pt>
                <c:pt idx="93">
                  <c:v>13.8</c:v>
                </c:pt>
                <c:pt idx="94">
                  <c:v>13.7</c:v>
                </c:pt>
                <c:pt idx="95">
                  <c:v>13.6</c:v>
                </c:pt>
                <c:pt idx="96">
                  <c:v>13.5</c:v>
                </c:pt>
                <c:pt idx="97">
                  <c:v>13.4</c:v>
                </c:pt>
                <c:pt idx="98">
                  <c:v>13.3</c:v>
                </c:pt>
                <c:pt idx="99">
                  <c:v>13.1</c:v>
                </c:pt>
                <c:pt idx="100">
                  <c:v>13</c:v>
                </c:pt>
                <c:pt idx="101">
                  <c:v>12.9</c:v>
                </c:pt>
                <c:pt idx="102">
                  <c:v>12.7</c:v>
                </c:pt>
                <c:pt idx="103">
                  <c:v>12.6</c:v>
                </c:pt>
                <c:pt idx="104">
                  <c:v>12.4</c:v>
                </c:pt>
                <c:pt idx="105">
                  <c:v>12.3</c:v>
                </c:pt>
                <c:pt idx="106">
                  <c:v>12.2</c:v>
                </c:pt>
                <c:pt idx="107">
                  <c:v>12.1</c:v>
                </c:pt>
                <c:pt idx="108">
                  <c:v>12</c:v>
                </c:pt>
                <c:pt idx="109">
                  <c:v>11.9</c:v>
                </c:pt>
                <c:pt idx="110">
                  <c:v>11.8</c:v>
                </c:pt>
                <c:pt idx="111">
                  <c:v>11.7</c:v>
                </c:pt>
                <c:pt idx="112">
                  <c:v>11.6</c:v>
                </c:pt>
                <c:pt idx="113">
                  <c:v>11.5</c:v>
                </c:pt>
                <c:pt idx="114">
                  <c:v>11.4</c:v>
                </c:pt>
                <c:pt idx="115">
                  <c:v>11.2</c:v>
                </c:pt>
                <c:pt idx="116">
                  <c:v>11.1</c:v>
                </c:pt>
                <c:pt idx="117">
                  <c:v>11</c:v>
                </c:pt>
                <c:pt idx="118">
                  <c:v>10.9</c:v>
                </c:pt>
                <c:pt idx="119">
                  <c:v>10.8</c:v>
                </c:pt>
                <c:pt idx="120">
                  <c:v>10.7</c:v>
                </c:pt>
                <c:pt idx="121">
                  <c:v>10.5</c:v>
                </c:pt>
                <c:pt idx="122">
                  <c:v>10.3</c:v>
                </c:pt>
                <c:pt idx="123">
                  <c:v>10.199999999999999</c:v>
                </c:pt>
                <c:pt idx="124">
                  <c:v>10.1</c:v>
                </c:pt>
                <c:pt idx="125">
                  <c:v>10</c:v>
                </c:pt>
                <c:pt idx="126">
                  <c:v>9.3000000000000007</c:v>
                </c:pt>
                <c:pt idx="127">
                  <c:v>9.1999999999999993</c:v>
                </c:pt>
                <c:pt idx="128">
                  <c:v>9</c:v>
                </c:pt>
                <c:pt idx="129">
                  <c:v>8.9</c:v>
                </c:pt>
                <c:pt idx="130">
                  <c:v>8.6999999999999993</c:v>
                </c:pt>
                <c:pt idx="131">
                  <c:v>8.6</c:v>
                </c:pt>
                <c:pt idx="132">
                  <c:v>8.5</c:v>
                </c:pt>
                <c:pt idx="133">
                  <c:v>8.4</c:v>
                </c:pt>
                <c:pt idx="134">
                  <c:v>8.3000000000000007</c:v>
                </c:pt>
                <c:pt idx="135">
                  <c:v>8</c:v>
                </c:pt>
                <c:pt idx="136">
                  <c:v>7.9</c:v>
                </c:pt>
                <c:pt idx="137">
                  <c:v>7.8</c:v>
                </c:pt>
                <c:pt idx="138">
                  <c:v>7.7</c:v>
                </c:pt>
                <c:pt idx="139">
                  <c:v>7.3</c:v>
                </c:pt>
                <c:pt idx="140">
                  <c:v>7.1</c:v>
                </c:pt>
                <c:pt idx="141">
                  <c:v>6.9</c:v>
                </c:pt>
                <c:pt idx="142">
                  <c:v>6.8</c:v>
                </c:pt>
                <c:pt idx="143">
                  <c:v>6.6</c:v>
                </c:pt>
                <c:pt idx="144">
                  <c:v>6.5</c:v>
                </c:pt>
                <c:pt idx="145">
                  <c:v>6.4</c:v>
                </c:pt>
                <c:pt idx="146">
                  <c:v>5.9</c:v>
                </c:pt>
                <c:pt idx="147">
                  <c:v>5.8</c:v>
                </c:pt>
                <c:pt idx="148">
                  <c:v>5.7</c:v>
                </c:pt>
                <c:pt idx="149">
                  <c:v>5.6</c:v>
                </c:pt>
                <c:pt idx="150">
                  <c:v>5.5</c:v>
                </c:pt>
                <c:pt idx="151">
                  <c:v>5</c:v>
                </c:pt>
                <c:pt idx="152">
                  <c:v>4.8</c:v>
                </c:pt>
                <c:pt idx="153">
                  <c:v>4.5999999999999996</c:v>
                </c:pt>
                <c:pt idx="154">
                  <c:v>4.5</c:v>
                </c:pt>
                <c:pt idx="155">
                  <c:v>4.4000000000000004</c:v>
                </c:pt>
                <c:pt idx="156">
                  <c:v>4.0999999999999996</c:v>
                </c:pt>
                <c:pt idx="157">
                  <c:v>3.6</c:v>
                </c:pt>
              </c:numCache>
            </c:numRef>
          </c:xVal>
          <c:yVal>
            <c:numRef>
              <c:f>'Q-9'!$F$4:$F$161</c:f>
              <c:numCache>
                <c:formatCode>0.00</c:formatCode>
                <c:ptCount val="158"/>
                <c:pt idx="0">
                  <c:v>51.441860465116278</c:v>
                </c:pt>
                <c:pt idx="1">
                  <c:v>203.72727272727272</c:v>
                </c:pt>
                <c:pt idx="2">
                  <c:v>107.9795918367347</c:v>
                </c:pt>
                <c:pt idx="3">
                  <c:v>166.81818181818181</c:v>
                </c:pt>
                <c:pt idx="4">
                  <c:v>330.04545454545456</c:v>
                </c:pt>
                <c:pt idx="5">
                  <c:v>111.47499999999999</c:v>
                </c:pt>
                <c:pt idx="6">
                  <c:v>55.42</c:v>
                </c:pt>
                <c:pt idx="7">
                  <c:v>89.692307692307693</c:v>
                </c:pt>
                <c:pt idx="8">
                  <c:v>107.41304347826087</c:v>
                </c:pt>
                <c:pt idx="9">
                  <c:v>98.7</c:v>
                </c:pt>
                <c:pt idx="10">
                  <c:v>48</c:v>
                </c:pt>
                <c:pt idx="11">
                  <c:v>58.333333333333336</c:v>
                </c:pt>
                <c:pt idx="12">
                  <c:v>56.053191489361701</c:v>
                </c:pt>
                <c:pt idx="13">
                  <c:v>42.261538461538464</c:v>
                </c:pt>
                <c:pt idx="14">
                  <c:v>75.322033898305079</c:v>
                </c:pt>
                <c:pt idx="15">
                  <c:v>40.408450704225352</c:v>
                </c:pt>
                <c:pt idx="16">
                  <c:v>166.3235294117647</c:v>
                </c:pt>
                <c:pt idx="17">
                  <c:v>163.73529411764707</c:v>
                </c:pt>
                <c:pt idx="18">
                  <c:v>70.172839506172835</c:v>
                </c:pt>
                <c:pt idx="19">
                  <c:v>238.22727272727272</c:v>
                </c:pt>
                <c:pt idx="20">
                  <c:v>107.26086956521739</c:v>
                </c:pt>
                <c:pt idx="21">
                  <c:v>53.539568345323744</c:v>
                </c:pt>
                <c:pt idx="22">
                  <c:v>119.2</c:v>
                </c:pt>
                <c:pt idx="23">
                  <c:v>114.57142857142857</c:v>
                </c:pt>
                <c:pt idx="24">
                  <c:v>139.8235294117647</c:v>
                </c:pt>
                <c:pt idx="25">
                  <c:v>81.731092436974791</c:v>
                </c:pt>
                <c:pt idx="26">
                  <c:v>307.96428571428572</c:v>
                </c:pt>
                <c:pt idx="27">
                  <c:v>96</c:v>
                </c:pt>
                <c:pt idx="28">
                  <c:v>78.966292134831463</c:v>
                </c:pt>
                <c:pt idx="29">
                  <c:v>65.982142857142861</c:v>
                </c:pt>
                <c:pt idx="30">
                  <c:v>211.86363636363637</c:v>
                </c:pt>
                <c:pt idx="31">
                  <c:v>130</c:v>
                </c:pt>
                <c:pt idx="32">
                  <c:v>53.323529411764703</c:v>
                </c:pt>
                <c:pt idx="33">
                  <c:v>417.54545454545456</c:v>
                </c:pt>
                <c:pt idx="34">
                  <c:v>131.07142857142858</c:v>
                </c:pt>
                <c:pt idx="35">
                  <c:v>80.245614035087726</c:v>
                </c:pt>
                <c:pt idx="36">
                  <c:v>119.2</c:v>
                </c:pt>
                <c:pt idx="37">
                  <c:v>268.03571428571428</c:v>
                </c:pt>
                <c:pt idx="38">
                  <c:v>53.833333333333336</c:v>
                </c:pt>
                <c:pt idx="39">
                  <c:v>105.95652173913044</c:v>
                </c:pt>
                <c:pt idx="40">
                  <c:v>73.61666666666666</c:v>
                </c:pt>
                <c:pt idx="41">
                  <c:v>194.6764705882353</c:v>
                </c:pt>
                <c:pt idx="42">
                  <c:v>42</c:v>
                </c:pt>
                <c:pt idx="43">
                  <c:v>112.73913043478261</c:v>
                </c:pt>
                <c:pt idx="44">
                  <c:v>93.033898305084747</c:v>
                </c:pt>
                <c:pt idx="45">
                  <c:v>110.26923076923077</c:v>
                </c:pt>
                <c:pt idx="46">
                  <c:v>57.057692307692307</c:v>
                </c:pt>
                <c:pt idx="47">
                  <c:v>76.053333333333327</c:v>
                </c:pt>
                <c:pt idx="48">
                  <c:v>374.04545454545456</c:v>
                </c:pt>
                <c:pt idx="49">
                  <c:v>49.201438848920866</c:v>
                </c:pt>
                <c:pt idx="50">
                  <c:v>111.30769230769231</c:v>
                </c:pt>
                <c:pt idx="51">
                  <c:v>50.324786324786324</c:v>
                </c:pt>
                <c:pt idx="52">
                  <c:v>103.62711864406779</c:v>
                </c:pt>
                <c:pt idx="53">
                  <c:v>182.45</c:v>
                </c:pt>
                <c:pt idx="54">
                  <c:v>115.24264705882354</c:v>
                </c:pt>
                <c:pt idx="55">
                  <c:v>71.945945945945951</c:v>
                </c:pt>
                <c:pt idx="56">
                  <c:v>45.987394957983192</c:v>
                </c:pt>
                <c:pt idx="57">
                  <c:v>166.85</c:v>
                </c:pt>
                <c:pt idx="58">
                  <c:v>86.312883435582819</c:v>
                </c:pt>
                <c:pt idx="59">
                  <c:v>58.24</c:v>
                </c:pt>
                <c:pt idx="60">
                  <c:v>57.26229508196721</c:v>
                </c:pt>
                <c:pt idx="61">
                  <c:v>52.333333333333336</c:v>
                </c:pt>
                <c:pt idx="62">
                  <c:v>66.282722513088999</c:v>
                </c:pt>
                <c:pt idx="63">
                  <c:v>92.931372549019613</c:v>
                </c:pt>
                <c:pt idx="64">
                  <c:v>49.453488372093027</c:v>
                </c:pt>
                <c:pt idx="65">
                  <c:v>225.26470588235293</c:v>
                </c:pt>
                <c:pt idx="66">
                  <c:v>54.182481751824817</c:v>
                </c:pt>
                <c:pt idx="67">
                  <c:v>64.172413793103445</c:v>
                </c:pt>
                <c:pt idx="68">
                  <c:v>62.503144654088054</c:v>
                </c:pt>
                <c:pt idx="69">
                  <c:v>163.58762886597938</c:v>
                </c:pt>
                <c:pt idx="70">
                  <c:v>244.75</c:v>
                </c:pt>
                <c:pt idx="71">
                  <c:v>57.528138528138527</c:v>
                </c:pt>
                <c:pt idx="72">
                  <c:v>96.833333333333329</c:v>
                </c:pt>
                <c:pt idx="73">
                  <c:v>116.98076923076923</c:v>
                </c:pt>
                <c:pt idx="74">
                  <c:v>55.543589743589742</c:v>
                </c:pt>
                <c:pt idx="75">
                  <c:v>161.2280701754386</c:v>
                </c:pt>
                <c:pt idx="76">
                  <c:v>148.87162162162161</c:v>
                </c:pt>
                <c:pt idx="77">
                  <c:v>124.54347826086956</c:v>
                </c:pt>
                <c:pt idx="78">
                  <c:v>70.455026455026456</c:v>
                </c:pt>
                <c:pt idx="79">
                  <c:v>81.054054054054049</c:v>
                </c:pt>
                <c:pt idx="80">
                  <c:v>53.331034482758618</c:v>
                </c:pt>
                <c:pt idx="81">
                  <c:v>92.270833333333329</c:v>
                </c:pt>
                <c:pt idx="82">
                  <c:v>122</c:v>
                </c:pt>
                <c:pt idx="83">
                  <c:v>69.718562874251504</c:v>
                </c:pt>
                <c:pt idx="84">
                  <c:v>60.89399293286219</c:v>
                </c:pt>
                <c:pt idx="85">
                  <c:v>137.67307692307693</c:v>
                </c:pt>
                <c:pt idx="86">
                  <c:v>102.93548387096774</c:v>
                </c:pt>
                <c:pt idx="87">
                  <c:v>100.36</c:v>
                </c:pt>
                <c:pt idx="88">
                  <c:v>96.25</c:v>
                </c:pt>
                <c:pt idx="89">
                  <c:v>120.20547945205479</c:v>
                </c:pt>
                <c:pt idx="90">
                  <c:v>71.647058823529406</c:v>
                </c:pt>
                <c:pt idx="91">
                  <c:v>65.142857142857139</c:v>
                </c:pt>
                <c:pt idx="92">
                  <c:v>53.956521739130437</c:v>
                </c:pt>
                <c:pt idx="93">
                  <c:v>60.020618556701031</c:v>
                </c:pt>
                <c:pt idx="94">
                  <c:v>87.894495412844037</c:v>
                </c:pt>
                <c:pt idx="95">
                  <c:v>61.877094972067042</c:v>
                </c:pt>
                <c:pt idx="96">
                  <c:v>148.25</c:v>
                </c:pt>
                <c:pt idx="97">
                  <c:v>98.84</c:v>
                </c:pt>
                <c:pt idx="98">
                  <c:v>188.45454545454547</c:v>
                </c:pt>
                <c:pt idx="99">
                  <c:v>69.837696335078533</c:v>
                </c:pt>
                <c:pt idx="100">
                  <c:v>78.065789473684205</c:v>
                </c:pt>
                <c:pt idx="101">
                  <c:v>43.472222222222221</c:v>
                </c:pt>
                <c:pt idx="102">
                  <c:v>63.081218274111677</c:v>
                </c:pt>
                <c:pt idx="103">
                  <c:v>134.61764705882354</c:v>
                </c:pt>
                <c:pt idx="104">
                  <c:v>57.916666666666664</c:v>
                </c:pt>
                <c:pt idx="105">
                  <c:v>196.13636363636363</c:v>
                </c:pt>
                <c:pt idx="106">
                  <c:v>134.32</c:v>
                </c:pt>
                <c:pt idx="107">
                  <c:v>114.73417721518987</c:v>
                </c:pt>
                <c:pt idx="108">
                  <c:v>130.22619047619048</c:v>
                </c:pt>
                <c:pt idx="109">
                  <c:v>97.869565217391298</c:v>
                </c:pt>
                <c:pt idx="110">
                  <c:v>57.403636363636366</c:v>
                </c:pt>
                <c:pt idx="111">
                  <c:v>69.705882352941174</c:v>
                </c:pt>
                <c:pt idx="112">
                  <c:v>66.340425531914889</c:v>
                </c:pt>
                <c:pt idx="113">
                  <c:v>70.502347417840369</c:v>
                </c:pt>
                <c:pt idx="114">
                  <c:v>65.916666666666671</c:v>
                </c:pt>
                <c:pt idx="115">
                  <c:v>51.833333333333336</c:v>
                </c:pt>
                <c:pt idx="116">
                  <c:v>209.71428571428572</c:v>
                </c:pt>
                <c:pt idx="117">
                  <c:v>365.5</c:v>
                </c:pt>
                <c:pt idx="118">
                  <c:v>86.679245283018872</c:v>
                </c:pt>
                <c:pt idx="119">
                  <c:v>115.90384615384616</c:v>
                </c:pt>
                <c:pt idx="120">
                  <c:v>60.776119402985074</c:v>
                </c:pt>
                <c:pt idx="121">
                  <c:v>70.944444444444443</c:v>
                </c:pt>
                <c:pt idx="122">
                  <c:v>49.685714285714283</c:v>
                </c:pt>
                <c:pt idx="123">
                  <c:v>60.724264705882355</c:v>
                </c:pt>
                <c:pt idx="124">
                  <c:v>66.397959183673464</c:v>
                </c:pt>
                <c:pt idx="125">
                  <c:v>84.446428571428569</c:v>
                </c:pt>
                <c:pt idx="126">
                  <c:v>102.94117647058823</c:v>
                </c:pt>
                <c:pt idx="127">
                  <c:v>119.53846153846153</c:v>
                </c:pt>
                <c:pt idx="128">
                  <c:v>54.386831275720162</c:v>
                </c:pt>
                <c:pt idx="129">
                  <c:v>74.662068965517236</c:v>
                </c:pt>
                <c:pt idx="130">
                  <c:v>51.6</c:v>
                </c:pt>
                <c:pt idx="131">
                  <c:v>46.048275862068962</c:v>
                </c:pt>
                <c:pt idx="132">
                  <c:v>101.37209302325581</c:v>
                </c:pt>
                <c:pt idx="133">
                  <c:v>55.725694444444443</c:v>
                </c:pt>
                <c:pt idx="134">
                  <c:v>88.17307692307692</c:v>
                </c:pt>
                <c:pt idx="135">
                  <c:v>158.04347826086956</c:v>
                </c:pt>
                <c:pt idx="136">
                  <c:v>113.31034482758621</c:v>
                </c:pt>
                <c:pt idx="137">
                  <c:v>49.964788732394368</c:v>
                </c:pt>
                <c:pt idx="138">
                  <c:v>159.36666666666667</c:v>
                </c:pt>
                <c:pt idx="139">
                  <c:v>47.839622641509436</c:v>
                </c:pt>
                <c:pt idx="140">
                  <c:v>208.64705882352942</c:v>
                </c:pt>
                <c:pt idx="141">
                  <c:v>62.62237762237762</c:v>
                </c:pt>
                <c:pt idx="142">
                  <c:v>43.3125</c:v>
                </c:pt>
                <c:pt idx="143">
                  <c:v>72.196969696969703</c:v>
                </c:pt>
                <c:pt idx="144">
                  <c:v>50.385342789598106</c:v>
                </c:pt>
                <c:pt idx="145">
                  <c:v>49.866666666666667</c:v>
                </c:pt>
                <c:pt idx="146">
                  <c:v>55.474820143884891</c:v>
                </c:pt>
                <c:pt idx="147">
                  <c:v>37.838383838383841</c:v>
                </c:pt>
                <c:pt idx="148">
                  <c:v>64.4765625</c:v>
                </c:pt>
                <c:pt idx="149">
                  <c:v>86.538461538461533</c:v>
                </c:pt>
                <c:pt idx="150">
                  <c:v>104.53658536585365</c:v>
                </c:pt>
                <c:pt idx="151">
                  <c:v>69.980891719745216</c:v>
                </c:pt>
                <c:pt idx="152">
                  <c:v>62.21844660194175</c:v>
                </c:pt>
                <c:pt idx="153">
                  <c:v>95.256410256410263</c:v>
                </c:pt>
                <c:pt idx="154">
                  <c:v>52.768041237113401</c:v>
                </c:pt>
                <c:pt idx="155">
                  <c:v>53.770833333333336</c:v>
                </c:pt>
                <c:pt idx="156">
                  <c:v>51.136690647482013</c:v>
                </c:pt>
                <c:pt idx="157">
                  <c:v>48.863636363636367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C3-4D82-B0DE-36B62064D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093904"/>
        <c:axId val="699889904"/>
      </c:scatterChart>
      <c:valAx>
        <c:axId val="205909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Student</a:t>
                </a:r>
                <a:r>
                  <a:rPr lang="en-IN" baseline="0"/>
                  <a:t> staff ratio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889904"/>
        <c:crosses val="autoZero"/>
        <c:crossBetween val="midCat"/>
      </c:valAx>
      <c:valAx>
        <c:axId val="6998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09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/>
              <a:t>University</a:t>
            </a:r>
            <a:r>
              <a:rPr lang="en-IN" sz="1200" baseline="0"/>
              <a:t> Ranking VS No Of Female Students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'Q-10'!$F$4:$F$248</c:f>
              <c:numCache>
                <c:formatCode>General</c:formatCode>
                <c:ptCount val="2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22</c:v>
                </c:pt>
                <c:pt idx="19">
                  <c:v>23</c:v>
                </c:pt>
                <c:pt idx="20">
                  <c:v>27</c:v>
                </c:pt>
                <c:pt idx="21">
                  <c:v>28</c:v>
                </c:pt>
                <c:pt idx="22">
                  <c:v>30</c:v>
                </c:pt>
                <c:pt idx="23">
                  <c:v>31</c:v>
                </c:pt>
                <c:pt idx="24">
                  <c:v>32</c:v>
                </c:pt>
                <c:pt idx="25">
                  <c:v>33</c:v>
                </c:pt>
                <c:pt idx="26">
                  <c:v>35</c:v>
                </c:pt>
                <c:pt idx="27">
                  <c:v>36</c:v>
                </c:pt>
                <c:pt idx="28">
                  <c:v>38</c:v>
                </c:pt>
                <c:pt idx="29">
                  <c:v>40</c:v>
                </c:pt>
                <c:pt idx="30">
                  <c:v>41</c:v>
                </c:pt>
                <c:pt idx="31">
                  <c:v>43</c:v>
                </c:pt>
                <c:pt idx="32">
                  <c:v>44</c:v>
                </c:pt>
                <c:pt idx="33">
                  <c:v>45</c:v>
                </c:pt>
                <c:pt idx="34">
                  <c:v>46</c:v>
                </c:pt>
                <c:pt idx="35">
                  <c:v>47</c:v>
                </c:pt>
                <c:pt idx="36">
                  <c:v>50</c:v>
                </c:pt>
                <c:pt idx="37">
                  <c:v>53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70</c:v>
                </c:pt>
                <c:pt idx="51">
                  <c:v>75</c:v>
                </c:pt>
                <c:pt idx="52">
                  <c:v>76</c:v>
                </c:pt>
                <c:pt idx="53">
                  <c:v>78</c:v>
                </c:pt>
                <c:pt idx="54">
                  <c:v>79</c:v>
                </c:pt>
                <c:pt idx="55">
                  <c:v>80</c:v>
                </c:pt>
                <c:pt idx="56">
                  <c:v>81</c:v>
                </c:pt>
                <c:pt idx="57">
                  <c:v>84</c:v>
                </c:pt>
                <c:pt idx="58">
                  <c:v>85</c:v>
                </c:pt>
                <c:pt idx="59">
                  <c:v>86</c:v>
                </c:pt>
                <c:pt idx="60">
                  <c:v>87</c:v>
                </c:pt>
                <c:pt idx="61">
                  <c:v>88</c:v>
                </c:pt>
                <c:pt idx="62">
                  <c:v>89</c:v>
                </c:pt>
                <c:pt idx="63">
                  <c:v>90</c:v>
                </c:pt>
                <c:pt idx="64">
                  <c:v>91</c:v>
                </c:pt>
                <c:pt idx="65">
                  <c:v>93</c:v>
                </c:pt>
                <c:pt idx="66">
                  <c:v>94</c:v>
                </c:pt>
                <c:pt idx="67">
                  <c:v>97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104</c:v>
                </c:pt>
                <c:pt idx="72">
                  <c:v>105</c:v>
                </c:pt>
                <c:pt idx="73">
                  <c:v>106</c:v>
                </c:pt>
                <c:pt idx="74">
                  <c:v>107</c:v>
                </c:pt>
                <c:pt idx="75">
                  <c:v>108</c:v>
                </c:pt>
                <c:pt idx="76">
                  <c:v>111</c:v>
                </c:pt>
                <c:pt idx="77">
                  <c:v>112</c:v>
                </c:pt>
                <c:pt idx="78">
                  <c:v>113</c:v>
                </c:pt>
                <c:pt idx="79">
                  <c:v>114</c:v>
                </c:pt>
                <c:pt idx="80">
                  <c:v>117</c:v>
                </c:pt>
                <c:pt idx="81">
                  <c:v>118</c:v>
                </c:pt>
                <c:pt idx="82">
                  <c:v>119</c:v>
                </c:pt>
                <c:pt idx="83">
                  <c:v>121</c:v>
                </c:pt>
                <c:pt idx="84">
                  <c:v>122</c:v>
                </c:pt>
                <c:pt idx="85">
                  <c:v>123</c:v>
                </c:pt>
                <c:pt idx="86">
                  <c:v>125</c:v>
                </c:pt>
                <c:pt idx="87">
                  <c:v>126</c:v>
                </c:pt>
                <c:pt idx="88">
                  <c:v>127</c:v>
                </c:pt>
                <c:pt idx="89">
                  <c:v>128</c:v>
                </c:pt>
                <c:pt idx="90">
                  <c:v>130</c:v>
                </c:pt>
                <c:pt idx="91">
                  <c:v>131</c:v>
                </c:pt>
                <c:pt idx="92">
                  <c:v>132</c:v>
                </c:pt>
                <c:pt idx="93">
                  <c:v>133</c:v>
                </c:pt>
                <c:pt idx="94">
                  <c:v>134</c:v>
                </c:pt>
                <c:pt idx="95">
                  <c:v>135</c:v>
                </c:pt>
                <c:pt idx="96">
                  <c:v>137</c:v>
                </c:pt>
                <c:pt idx="97">
                  <c:v>139</c:v>
                </c:pt>
                <c:pt idx="98">
                  <c:v>141</c:v>
                </c:pt>
                <c:pt idx="99">
                  <c:v>142</c:v>
                </c:pt>
                <c:pt idx="100">
                  <c:v>143</c:v>
                </c:pt>
                <c:pt idx="101">
                  <c:v>144</c:v>
                </c:pt>
                <c:pt idx="102">
                  <c:v>145</c:v>
                </c:pt>
                <c:pt idx="103">
                  <c:v>146</c:v>
                </c:pt>
                <c:pt idx="104">
                  <c:v>147</c:v>
                </c:pt>
                <c:pt idx="105">
                  <c:v>148</c:v>
                </c:pt>
                <c:pt idx="106">
                  <c:v>149</c:v>
                </c:pt>
                <c:pt idx="107">
                  <c:v>150</c:v>
                </c:pt>
                <c:pt idx="108">
                  <c:v>151</c:v>
                </c:pt>
                <c:pt idx="109">
                  <c:v>152</c:v>
                </c:pt>
                <c:pt idx="110">
                  <c:v>154</c:v>
                </c:pt>
                <c:pt idx="111">
                  <c:v>157</c:v>
                </c:pt>
                <c:pt idx="112">
                  <c:v>158</c:v>
                </c:pt>
                <c:pt idx="113">
                  <c:v>160</c:v>
                </c:pt>
                <c:pt idx="114">
                  <c:v>161</c:v>
                </c:pt>
                <c:pt idx="115">
                  <c:v>162</c:v>
                </c:pt>
                <c:pt idx="116">
                  <c:v>163</c:v>
                </c:pt>
                <c:pt idx="117">
                  <c:v>165</c:v>
                </c:pt>
                <c:pt idx="118">
                  <c:v>170</c:v>
                </c:pt>
                <c:pt idx="119">
                  <c:v>171</c:v>
                </c:pt>
                <c:pt idx="120">
                  <c:v>173</c:v>
                </c:pt>
                <c:pt idx="121">
                  <c:v>178</c:v>
                </c:pt>
                <c:pt idx="122">
                  <c:v>179</c:v>
                </c:pt>
                <c:pt idx="123">
                  <c:v>181</c:v>
                </c:pt>
                <c:pt idx="124">
                  <c:v>183</c:v>
                </c:pt>
                <c:pt idx="125">
                  <c:v>187</c:v>
                </c:pt>
                <c:pt idx="126">
                  <c:v>188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195</c:v>
                </c:pt>
                <c:pt idx="131">
                  <c:v>198</c:v>
                </c:pt>
                <c:pt idx="132">
                  <c:v>200</c:v>
                </c:pt>
                <c:pt idx="133">
                  <c:v>202</c:v>
                </c:pt>
                <c:pt idx="134">
                  <c:v>203</c:v>
                </c:pt>
                <c:pt idx="135">
                  <c:v>206</c:v>
                </c:pt>
                <c:pt idx="136">
                  <c:v>207</c:v>
                </c:pt>
                <c:pt idx="137">
                  <c:v>212</c:v>
                </c:pt>
                <c:pt idx="138">
                  <c:v>213</c:v>
                </c:pt>
                <c:pt idx="139">
                  <c:v>215</c:v>
                </c:pt>
                <c:pt idx="140">
                  <c:v>216</c:v>
                </c:pt>
                <c:pt idx="141">
                  <c:v>218</c:v>
                </c:pt>
                <c:pt idx="142">
                  <c:v>219</c:v>
                </c:pt>
                <c:pt idx="143">
                  <c:v>222</c:v>
                </c:pt>
                <c:pt idx="144">
                  <c:v>223</c:v>
                </c:pt>
                <c:pt idx="145">
                  <c:v>226</c:v>
                </c:pt>
                <c:pt idx="146">
                  <c:v>230</c:v>
                </c:pt>
                <c:pt idx="147">
                  <c:v>237</c:v>
                </c:pt>
                <c:pt idx="148">
                  <c:v>239</c:v>
                </c:pt>
                <c:pt idx="149">
                  <c:v>244</c:v>
                </c:pt>
                <c:pt idx="150">
                  <c:v>248</c:v>
                </c:pt>
                <c:pt idx="151">
                  <c:v>251</c:v>
                </c:pt>
                <c:pt idx="152">
                  <c:v>253</c:v>
                </c:pt>
                <c:pt idx="153">
                  <c:v>255</c:v>
                </c:pt>
                <c:pt idx="154">
                  <c:v>262</c:v>
                </c:pt>
                <c:pt idx="155">
                  <c:v>264</c:v>
                </c:pt>
                <c:pt idx="156">
                  <c:v>265</c:v>
                </c:pt>
                <c:pt idx="157">
                  <c:v>268</c:v>
                </c:pt>
                <c:pt idx="158">
                  <c:v>270</c:v>
                </c:pt>
                <c:pt idx="159">
                  <c:v>271</c:v>
                </c:pt>
                <c:pt idx="160">
                  <c:v>274</c:v>
                </c:pt>
                <c:pt idx="161">
                  <c:v>276</c:v>
                </c:pt>
                <c:pt idx="162">
                  <c:v>277</c:v>
                </c:pt>
                <c:pt idx="163">
                  <c:v>281</c:v>
                </c:pt>
                <c:pt idx="164">
                  <c:v>285</c:v>
                </c:pt>
                <c:pt idx="165">
                  <c:v>288</c:v>
                </c:pt>
                <c:pt idx="166">
                  <c:v>292</c:v>
                </c:pt>
                <c:pt idx="167">
                  <c:v>293</c:v>
                </c:pt>
                <c:pt idx="168">
                  <c:v>306</c:v>
                </c:pt>
                <c:pt idx="169">
                  <c:v>319</c:v>
                </c:pt>
                <c:pt idx="170">
                  <c:v>324</c:v>
                </c:pt>
                <c:pt idx="171">
                  <c:v>325</c:v>
                </c:pt>
                <c:pt idx="172">
                  <c:v>327</c:v>
                </c:pt>
                <c:pt idx="173">
                  <c:v>331</c:v>
                </c:pt>
                <c:pt idx="174">
                  <c:v>333</c:v>
                </c:pt>
                <c:pt idx="175">
                  <c:v>341</c:v>
                </c:pt>
                <c:pt idx="176">
                  <c:v>351</c:v>
                </c:pt>
                <c:pt idx="177">
                  <c:v>354</c:v>
                </c:pt>
                <c:pt idx="178">
                  <c:v>358</c:v>
                </c:pt>
                <c:pt idx="179">
                  <c:v>365</c:v>
                </c:pt>
                <c:pt idx="180">
                  <c:v>376</c:v>
                </c:pt>
                <c:pt idx="181">
                  <c:v>378</c:v>
                </c:pt>
                <c:pt idx="182">
                  <c:v>382</c:v>
                </c:pt>
                <c:pt idx="183">
                  <c:v>384</c:v>
                </c:pt>
                <c:pt idx="184">
                  <c:v>394</c:v>
                </c:pt>
                <c:pt idx="185">
                  <c:v>397</c:v>
                </c:pt>
                <c:pt idx="186">
                  <c:v>412</c:v>
                </c:pt>
                <c:pt idx="187">
                  <c:v>419</c:v>
                </c:pt>
                <c:pt idx="188">
                  <c:v>427</c:v>
                </c:pt>
                <c:pt idx="189">
                  <c:v>446</c:v>
                </c:pt>
                <c:pt idx="190">
                  <c:v>449</c:v>
                </c:pt>
                <c:pt idx="191">
                  <c:v>450</c:v>
                </c:pt>
                <c:pt idx="192">
                  <c:v>463</c:v>
                </c:pt>
                <c:pt idx="193">
                  <c:v>469</c:v>
                </c:pt>
                <c:pt idx="194">
                  <c:v>542</c:v>
                </c:pt>
                <c:pt idx="195">
                  <c:v>587</c:v>
                </c:pt>
                <c:pt idx="196">
                  <c:v>598</c:v>
                </c:pt>
                <c:pt idx="197">
                  <c:v>625</c:v>
                </c:pt>
                <c:pt idx="198">
                  <c:v>679</c:v>
                </c:pt>
                <c:pt idx="199">
                  <c:v>774</c:v>
                </c:pt>
                <c:pt idx="200">
                  <c:v>792</c:v>
                </c:pt>
                <c:pt idx="201">
                  <c:v>854</c:v>
                </c:pt>
                <c:pt idx="202">
                  <c:v>904</c:v>
                </c:pt>
                <c:pt idx="203">
                  <c:v>952</c:v>
                </c:pt>
                <c:pt idx="204">
                  <c:v>1025</c:v>
                </c:pt>
                <c:pt idx="205">
                  <c:v>1026</c:v>
                </c:pt>
                <c:pt idx="206">
                  <c:v>1027</c:v>
                </c:pt>
                <c:pt idx="207">
                  <c:v>1028</c:v>
                </c:pt>
                <c:pt idx="208">
                  <c:v>1029</c:v>
                </c:pt>
                <c:pt idx="209">
                  <c:v>1030</c:v>
                </c:pt>
                <c:pt idx="210">
                  <c:v>1032</c:v>
                </c:pt>
                <c:pt idx="211">
                  <c:v>1033</c:v>
                </c:pt>
                <c:pt idx="212">
                  <c:v>1034</c:v>
                </c:pt>
                <c:pt idx="213">
                  <c:v>1035</c:v>
                </c:pt>
                <c:pt idx="214">
                  <c:v>1036</c:v>
                </c:pt>
                <c:pt idx="215">
                  <c:v>1037</c:v>
                </c:pt>
                <c:pt idx="216">
                  <c:v>1038</c:v>
                </c:pt>
                <c:pt idx="217">
                  <c:v>1039</c:v>
                </c:pt>
                <c:pt idx="218">
                  <c:v>1040</c:v>
                </c:pt>
                <c:pt idx="219">
                  <c:v>1041</c:v>
                </c:pt>
                <c:pt idx="220">
                  <c:v>1042</c:v>
                </c:pt>
                <c:pt idx="221">
                  <c:v>1044</c:v>
                </c:pt>
                <c:pt idx="222">
                  <c:v>1045</c:v>
                </c:pt>
                <c:pt idx="223">
                  <c:v>1046</c:v>
                </c:pt>
                <c:pt idx="224">
                  <c:v>1048</c:v>
                </c:pt>
                <c:pt idx="225">
                  <c:v>1049</c:v>
                </c:pt>
                <c:pt idx="226">
                  <c:v>1050</c:v>
                </c:pt>
                <c:pt idx="227">
                  <c:v>1051</c:v>
                </c:pt>
                <c:pt idx="228">
                  <c:v>1052</c:v>
                </c:pt>
                <c:pt idx="229">
                  <c:v>1054</c:v>
                </c:pt>
                <c:pt idx="230">
                  <c:v>1055</c:v>
                </c:pt>
                <c:pt idx="231">
                  <c:v>1056</c:v>
                </c:pt>
                <c:pt idx="232">
                  <c:v>1057</c:v>
                </c:pt>
                <c:pt idx="233">
                  <c:v>1058</c:v>
                </c:pt>
                <c:pt idx="234">
                  <c:v>1059</c:v>
                </c:pt>
                <c:pt idx="235">
                  <c:v>1060</c:v>
                </c:pt>
                <c:pt idx="236">
                  <c:v>1061</c:v>
                </c:pt>
                <c:pt idx="237">
                  <c:v>1062</c:v>
                </c:pt>
                <c:pt idx="238">
                  <c:v>1071</c:v>
                </c:pt>
                <c:pt idx="239">
                  <c:v>1072</c:v>
                </c:pt>
                <c:pt idx="240">
                  <c:v>1080</c:v>
                </c:pt>
                <c:pt idx="241">
                  <c:v>1087</c:v>
                </c:pt>
                <c:pt idx="242">
                  <c:v>1088</c:v>
                </c:pt>
                <c:pt idx="243">
                  <c:v>1099</c:v>
                </c:pt>
                <c:pt idx="244">
                  <c:v>1107</c:v>
                </c:pt>
              </c:numCache>
            </c:numRef>
          </c:xVal>
          <c:yVal>
            <c:numRef>
              <c:f>'Q-10'!$G$4:$G$248</c:f>
              <c:numCache>
                <c:formatCode>General</c:formatCode>
                <c:ptCount val="245"/>
                <c:pt idx="1">
                  <c:v>37</c:v>
                </c:pt>
                <c:pt idx="2">
                  <c:v>42</c:v>
                </c:pt>
                <c:pt idx="3">
                  <c:v>46</c:v>
                </c:pt>
                <c:pt idx="4">
                  <c:v>33</c:v>
                </c:pt>
                <c:pt idx="5">
                  <c:v>45</c:v>
                </c:pt>
                <c:pt idx="6">
                  <c:v>46</c:v>
                </c:pt>
                <c:pt idx="7">
                  <c:v>50</c:v>
                </c:pt>
                <c:pt idx="9">
                  <c:v>50</c:v>
                </c:pt>
                <c:pt idx="10">
                  <c:v>42</c:v>
                </c:pt>
                <c:pt idx="11">
                  <c:v>48</c:v>
                </c:pt>
                <c:pt idx="12">
                  <c:v>51</c:v>
                </c:pt>
                <c:pt idx="14">
                  <c:v>50</c:v>
                </c:pt>
                <c:pt idx="16">
                  <c:v>52</c:v>
                </c:pt>
                <c:pt idx="17">
                  <c:v>48</c:v>
                </c:pt>
                <c:pt idx="18">
                  <c:v>55</c:v>
                </c:pt>
                <c:pt idx="19">
                  <c:v>55</c:v>
                </c:pt>
                <c:pt idx="20">
                  <c:v>49</c:v>
                </c:pt>
                <c:pt idx="21">
                  <c:v>37</c:v>
                </c:pt>
                <c:pt idx="22">
                  <c:v>51</c:v>
                </c:pt>
                <c:pt idx="23">
                  <c:v>56</c:v>
                </c:pt>
                <c:pt idx="24">
                  <c:v>31</c:v>
                </c:pt>
                <c:pt idx="25">
                  <c:v>48</c:v>
                </c:pt>
                <c:pt idx="27">
                  <c:v>58</c:v>
                </c:pt>
                <c:pt idx="28">
                  <c:v>45</c:v>
                </c:pt>
                <c:pt idx="29">
                  <c:v>52</c:v>
                </c:pt>
                <c:pt idx="30">
                  <c:v>56</c:v>
                </c:pt>
                <c:pt idx="31">
                  <c:v>39</c:v>
                </c:pt>
                <c:pt idx="32">
                  <c:v>52</c:v>
                </c:pt>
                <c:pt idx="33">
                  <c:v>54</c:v>
                </c:pt>
                <c:pt idx="34">
                  <c:v>45</c:v>
                </c:pt>
                <c:pt idx="35">
                  <c:v>52</c:v>
                </c:pt>
                <c:pt idx="36">
                  <c:v>52</c:v>
                </c:pt>
                <c:pt idx="37">
                  <c:v>49</c:v>
                </c:pt>
                <c:pt idx="38">
                  <c:v>54</c:v>
                </c:pt>
                <c:pt idx="40">
                  <c:v>44</c:v>
                </c:pt>
                <c:pt idx="41">
                  <c:v>47</c:v>
                </c:pt>
                <c:pt idx="42">
                  <c:v>52</c:v>
                </c:pt>
                <c:pt idx="43">
                  <c:v>58</c:v>
                </c:pt>
                <c:pt idx="44">
                  <c:v>18</c:v>
                </c:pt>
                <c:pt idx="45">
                  <c:v>58</c:v>
                </c:pt>
                <c:pt idx="46">
                  <c:v>61</c:v>
                </c:pt>
                <c:pt idx="48">
                  <c:v>54</c:v>
                </c:pt>
                <c:pt idx="49">
                  <c:v>48</c:v>
                </c:pt>
                <c:pt idx="50">
                  <c:v>70</c:v>
                </c:pt>
                <c:pt idx="52">
                  <c:v>52</c:v>
                </c:pt>
                <c:pt idx="53">
                  <c:v>48</c:v>
                </c:pt>
                <c:pt idx="54">
                  <c:v>25</c:v>
                </c:pt>
                <c:pt idx="55">
                  <c:v>50</c:v>
                </c:pt>
                <c:pt idx="56">
                  <c:v>56</c:v>
                </c:pt>
                <c:pt idx="57">
                  <c:v>52</c:v>
                </c:pt>
                <c:pt idx="58">
                  <c:v>59</c:v>
                </c:pt>
                <c:pt idx="59">
                  <c:v>54</c:v>
                </c:pt>
                <c:pt idx="60">
                  <c:v>31</c:v>
                </c:pt>
                <c:pt idx="61">
                  <c:v>57</c:v>
                </c:pt>
                <c:pt idx="62">
                  <c:v>66</c:v>
                </c:pt>
                <c:pt idx="63">
                  <c:v>33</c:v>
                </c:pt>
                <c:pt idx="65">
                  <c:v>67</c:v>
                </c:pt>
                <c:pt idx="66">
                  <c:v>57</c:v>
                </c:pt>
                <c:pt idx="67">
                  <c:v>54</c:v>
                </c:pt>
                <c:pt idx="68">
                  <c:v>53</c:v>
                </c:pt>
                <c:pt idx="69">
                  <c:v>59</c:v>
                </c:pt>
                <c:pt idx="70">
                  <c:v>28</c:v>
                </c:pt>
                <c:pt idx="71">
                  <c:v>49</c:v>
                </c:pt>
                <c:pt idx="72">
                  <c:v>50</c:v>
                </c:pt>
                <c:pt idx="73">
                  <c:v>43</c:v>
                </c:pt>
                <c:pt idx="74">
                  <c:v>52</c:v>
                </c:pt>
                <c:pt idx="75">
                  <c:v>55</c:v>
                </c:pt>
                <c:pt idx="77">
                  <c:v>44</c:v>
                </c:pt>
                <c:pt idx="78">
                  <c:v>39</c:v>
                </c:pt>
                <c:pt idx="79">
                  <c:v>32</c:v>
                </c:pt>
                <c:pt idx="80">
                  <c:v>13</c:v>
                </c:pt>
                <c:pt idx="81">
                  <c:v>55</c:v>
                </c:pt>
                <c:pt idx="82">
                  <c:v>55</c:v>
                </c:pt>
                <c:pt idx="83">
                  <c:v>48</c:v>
                </c:pt>
                <c:pt idx="85">
                  <c:v>51</c:v>
                </c:pt>
                <c:pt idx="87">
                  <c:v>53</c:v>
                </c:pt>
                <c:pt idx="88">
                  <c:v>54</c:v>
                </c:pt>
                <c:pt idx="89">
                  <c:v>62</c:v>
                </c:pt>
                <c:pt idx="90">
                  <c:v>53</c:v>
                </c:pt>
                <c:pt idx="91">
                  <c:v>57</c:v>
                </c:pt>
                <c:pt idx="92">
                  <c:v>52</c:v>
                </c:pt>
                <c:pt idx="93">
                  <c:v>52</c:v>
                </c:pt>
                <c:pt idx="94">
                  <c:v>20</c:v>
                </c:pt>
                <c:pt idx="95">
                  <c:v>58</c:v>
                </c:pt>
                <c:pt idx="96">
                  <c:v>48</c:v>
                </c:pt>
                <c:pt idx="97">
                  <c:v>57</c:v>
                </c:pt>
                <c:pt idx="98">
                  <c:v>57</c:v>
                </c:pt>
                <c:pt idx="99">
                  <c:v>57</c:v>
                </c:pt>
                <c:pt idx="100">
                  <c:v>50</c:v>
                </c:pt>
                <c:pt idx="101">
                  <c:v>54</c:v>
                </c:pt>
                <c:pt idx="102">
                  <c:v>53</c:v>
                </c:pt>
                <c:pt idx="103">
                  <c:v>54</c:v>
                </c:pt>
                <c:pt idx="104">
                  <c:v>44</c:v>
                </c:pt>
                <c:pt idx="105">
                  <c:v>56</c:v>
                </c:pt>
                <c:pt idx="106">
                  <c:v>51</c:v>
                </c:pt>
                <c:pt idx="107">
                  <c:v>53</c:v>
                </c:pt>
                <c:pt idx="108">
                  <c:v>48</c:v>
                </c:pt>
                <c:pt idx="109">
                  <c:v>47</c:v>
                </c:pt>
                <c:pt idx="110">
                  <c:v>58</c:v>
                </c:pt>
                <c:pt idx="111">
                  <c:v>54</c:v>
                </c:pt>
                <c:pt idx="112">
                  <c:v>53</c:v>
                </c:pt>
                <c:pt idx="114">
                  <c:v>58</c:v>
                </c:pt>
                <c:pt idx="115">
                  <c:v>58</c:v>
                </c:pt>
                <c:pt idx="116">
                  <c:v>60</c:v>
                </c:pt>
                <c:pt idx="117">
                  <c:v>53</c:v>
                </c:pt>
                <c:pt idx="118">
                  <c:v>51</c:v>
                </c:pt>
                <c:pt idx="119">
                  <c:v>56</c:v>
                </c:pt>
                <c:pt idx="120">
                  <c:v>53</c:v>
                </c:pt>
                <c:pt idx="121">
                  <c:v>54</c:v>
                </c:pt>
                <c:pt idx="122">
                  <c:v>50</c:v>
                </c:pt>
                <c:pt idx="123">
                  <c:v>56</c:v>
                </c:pt>
                <c:pt idx="124">
                  <c:v>44</c:v>
                </c:pt>
                <c:pt idx="125">
                  <c:v>20</c:v>
                </c:pt>
                <c:pt idx="126">
                  <c:v>62</c:v>
                </c:pt>
                <c:pt idx="127">
                  <c:v>50</c:v>
                </c:pt>
                <c:pt idx="128">
                  <c:v>54</c:v>
                </c:pt>
                <c:pt idx="129">
                  <c:v>54</c:v>
                </c:pt>
                <c:pt idx="131">
                  <c:v>27</c:v>
                </c:pt>
                <c:pt idx="132">
                  <c:v>60</c:v>
                </c:pt>
                <c:pt idx="133">
                  <c:v>54</c:v>
                </c:pt>
                <c:pt idx="134">
                  <c:v>53</c:v>
                </c:pt>
                <c:pt idx="135">
                  <c:v>67</c:v>
                </c:pt>
                <c:pt idx="136">
                  <c:v>41</c:v>
                </c:pt>
                <c:pt idx="137">
                  <c:v>52</c:v>
                </c:pt>
                <c:pt idx="138">
                  <c:v>60</c:v>
                </c:pt>
                <c:pt idx="139">
                  <c:v>52</c:v>
                </c:pt>
                <c:pt idx="140">
                  <c:v>26</c:v>
                </c:pt>
                <c:pt idx="141">
                  <c:v>46</c:v>
                </c:pt>
                <c:pt idx="142">
                  <c:v>53</c:v>
                </c:pt>
                <c:pt idx="144">
                  <c:v>51</c:v>
                </c:pt>
                <c:pt idx="145">
                  <c:v>50</c:v>
                </c:pt>
                <c:pt idx="146">
                  <c:v>50</c:v>
                </c:pt>
                <c:pt idx="147">
                  <c:v>55</c:v>
                </c:pt>
                <c:pt idx="148">
                  <c:v>31</c:v>
                </c:pt>
                <c:pt idx="149">
                  <c:v>30</c:v>
                </c:pt>
                <c:pt idx="150">
                  <c:v>56</c:v>
                </c:pt>
                <c:pt idx="151">
                  <c:v>56</c:v>
                </c:pt>
                <c:pt idx="152">
                  <c:v>60</c:v>
                </c:pt>
                <c:pt idx="153">
                  <c:v>59</c:v>
                </c:pt>
                <c:pt idx="154">
                  <c:v>48</c:v>
                </c:pt>
                <c:pt idx="155">
                  <c:v>54</c:v>
                </c:pt>
                <c:pt idx="156">
                  <c:v>54</c:v>
                </c:pt>
                <c:pt idx="157">
                  <c:v>53</c:v>
                </c:pt>
                <c:pt idx="160">
                  <c:v>54</c:v>
                </c:pt>
                <c:pt idx="161">
                  <c:v>26</c:v>
                </c:pt>
                <c:pt idx="162">
                  <c:v>54</c:v>
                </c:pt>
                <c:pt idx="163">
                  <c:v>45</c:v>
                </c:pt>
                <c:pt idx="164">
                  <c:v>55</c:v>
                </c:pt>
                <c:pt idx="165">
                  <c:v>55</c:v>
                </c:pt>
                <c:pt idx="167">
                  <c:v>51</c:v>
                </c:pt>
                <c:pt idx="168">
                  <c:v>60</c:v>
                </c:pt>
                <c:pt idx="169">
                  <c:v>50</c:v>
                </c:pt>
                <c:pt idx="170">
                  <c:v>56</c:v>
                </c:pt>
                <c:pt idx="171">
                  <c:v>48</c:v>
                </c:pt>
                <c:pt idx="172">
                  <c:v>54</c:v>
                </c:pt>
                <c:pt idx="173">
                  <c:v>56</c:v>
                </c:pt>
                <c:pt idx="174">
                  <c:v>54</c:v>
                </c:pt>
                <c:pt idx="175">
                  <c:v>48</c:v>
                </c:pt>
                <c:pt idx="176">
                  <c:v>58</c:v>
                </c:pt>
                <c:pt idx="177">
                  <c:v>19</c:v>
                </c:pt>
                <c:pt idx="178">
                  <c:v>54</c:v>
                </c:pt>
                <c:pt idx="179">
                  <c:v>26</c:v>
                </c:pt>
                <c:pt idx="180">
                  <c:v>51</c:v>
                </c:pt>
                <c:pt idx="181">
                  <c:v>56</c:v>
                </c:pt>
                <c:pt idx="182">
                  <c:v>51</c:v>
                </c:pt>
                <c:pt idx="183">
                  <c:v>28</c:v>
                </c:pt>
                <c:pt idx="184">
                  <c:v>55</c:v>
                </c:pt>
                <c:pt idx="185">
                  <c:v>44</c:v>
                </c:pt>
                <c:pt idx="186">
                  <c:v>27</c:v>
                </c:pt>
                <c:pt idx="187">
                  <c:v>33</c:v>
                </c:pt>
                <c:pt idx="188">
                  <c:v>59</c:v>
                </c:pt>
                <c:pt idx="189">
                  <c:v>37</c:v>
                </c:pt>
                <c:pt idx="190">
                  <c:v>55</c:v>
                </c:pt>
                <c:pt idx="191">
                  <c:v>52</c:v>
                </c:pt>
                <c:pt idx="192">
                  <c:v>49</c:v>
                </c:pt>
                <c:pt idx="193">
                  <c:v>54</c:v>
                </c:pt>
                <c:pt idx="194">
                  <c:v>57</c:v>
                </c:pt>
                <c:pt idx="195">
                  <c:v>58</c:v>
                </c:pt>
                <c:pt idx="196">
                  <c:v>51</c:v>
                </c:pt>
                <c:pt idx="197">
                  <c:v>55</c:v>
                </c:pt>
                <c:pt idx="198">
                  <c:v>61</c:v>
                </c:pt>
                <c:pt idx="199">
                  <c:v>34</c:v>
                </c:pt>
                <c:pt idx="200">
                  <c:v>37</c:v>
                </c:pt>
                <c:pt idx="201">
                  <c:v>34</c:v>
                </c:pt>
                <c:pt idx="202">
                  <c:v>50</c:v>
                </c:pt>
                <c:pt idx="203">
                  <c:v>46</c:v>
                </c:pt>
                <c:pt idx="204">
                  <c:v>31</c:v>
                </c:pt>
                <c:pt idx="205">
                  <c:v>48</c:v>
                </c:pt>
                <c:pt idx="206">
                  <c:v>53</c:v>
                </c:pt>
                <c:pt idx="207">
                  <c:v>47</c:v>
                </c:pt>
                <c:pt idx="209">
                  <c:v>46</c:v>
                </c:pt>
                <c:pt idx="210">
                  <c:v>27</c:v>
                </c:pt>
                <c:pt idx="211">
                  <c:v>52</c:v>
                </c:pt>
                <c:pt idx="212">
                  <c:v>49</c:v>
                </c:pt>
                <c:pt idx="213">
                  <c:v>62</c:v>
                </c:pt>
                <c:pt idx="214">
                  <c:v>51</c:v>
                </c:pt>
                <c:pt idx="215">
                  <c:v>49</c:v>
                </c:pt>
                <c:pt idx="216">
                  <c:v>54</c:v>
                </c:pt>
                <c:pt idx="217">
                  <c:v>57</c:v>
                </c:pt>
                <c:pt idx="218">
                  <c:v>61</c:v>
                </c:pt>
                <c:pt idx="219">
                  <c:v>53</c:v>
                </c:pt>
                <c:pt idx="220">
                  <c:v>55</c:v>
                </c:pt>
                <c:pt idx="221">
                  <c:v>51</c:v>
                </c:pt>
                <c:pt idx="222">
                  <c:v>42</c:v>
                </c:pt>
                <c:pt idx="223">
                  <c:v>46</c:v>
                </c:pt>
                <c:pt idx="224">
                  <c:v>54</c:v>
                </c:pt>
                <c:pt idx="225">
                  <c:v>52</c:v>
                </c:pt>
                <c:pt idx="226">
                  <c:v>48</c:v>
                </c:pt>
                <c:pt idx="227">
                  <c:v>56</c:v>
                </c:pt>
                <c:pt idx="228">
                  <c:v>53</c:v>
                </c:pt>
                <c:pt idx="229">
                  <c:v>57</c:v>
                </c:pt>
                <c:pt idx="230">
                  <c:v>30</c:v>
                </c:pt>
                <c:pt idx="231">
                  <c:v>51</c:v>
                </c:pt>
                <c:pt idx="232">
                  <c:v>47</c:v>
                </c:pt>
                <c:pt idx="233">
                  <c:v>63</c:v>
                </c:pt>
                <c:pt idx="234">
                  <c:v>58</c:v>
                </c:pt>
                <c:pt idx="235">
                  <c:v>35</c:v>
                </c:pt>
                <c:pt idx="236">
                  <c:v>47</c:v>
                </c:pt>
                <c:pt idx="237">
                  <c:v>47</c:v>
                </c:pt>
                <c:pt idx="238">
                  <c:v>54</c:v>
                </c:pt>
                <c:pt idx="239">
                  <c:v>42</c:v>
                </c:pt>
                <c:pt idx="240">
                  <c:v>39</c:v>
                </c:pt>
                <c:pt idx="242">
                  <c:v>61</c:v>
                </c:pt>
                <c:pt idx="243">
                  <c:v>39</c:v>
                </c:pt>
                <c:pt idx="244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56-467B-A43E-5F40C134E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397487"/>
        <c:axId val="1258901375"/>
      </c:scatterChart>
      <c:valAx>
        <c:axId val="1231397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university</a:t>
                </a:r>
                <a:r>
                  <a:rPr lang="en-IN" baseline="0"/>
                  <a:t> ranking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901375"/>
        <c:crosses val="autoZero"/>
        <c:crossBetween val="midCat"/>
      </c:valAx>
      <c:valAx>
        <c:axId val="125890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female student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397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Female</a:t>
            </a:r>
            <a:r>
              <a:rPr lang="en-IN" baseline="0"/>
              <a:t> Students (%) Over Years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'Q-13'!$C$12:$C$17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'Q-13'!$D$12:$D$17</c:f>
              <c:numCache>
                <c:formatCode>0.00%</c:formatCode>
                <c:ptCount val="6"/>
                <c:pt idx="0">
                  <c:v>1.876501301856383E-3</c:v>
                </c:pt>
                <c:pt idx="1">
                  <c:v>1.7819208407871198E-3</c:v>
                </c:pt>
                <c:pt idx="2">
                  <c:v>1.7748197448696616E-3</c:v>
                </c:pt>
                <c:pt idx="3">
                  <c:v>3.6268995046595583E-3</c:v>
                </c:pt>
                <c:pt idx="4">
                  <c:v>2.1340697966357016E-3</c:v>
                </c:pt>
                <c:pt idx="5">
                  <c:v>2.4458533131657711E-3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A2-41B9-832C-A459E989EB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66869023"/>
        <c:axId val="1471684383"/>
      </c:lineChart>
      <c:catAx>
        <c:axId val="1466869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684383"/>
        <c:crosses val="autoZero"/>
        <c:auto val="1"/>
        <c:lblAlgn val="ctr"/>
        <c:lblOffset val="100"/>
        <c:noMultiLvlLbl val="0"/>
      </c:catAx>
      <c:valAx>
        <c:axId val="14716843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FEMALE</a:t>
                </a:r>
                <a:r>
                  <a:rPr lang="en-IN" baseline="0"/>
                  <a:t>  STUDENT (%)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86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No_of_Student</a:t>
            </a:r>
            <a:r>
              <a:rPr lang="en-IN" baseline="0"/>
              <a:t> Vs Score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'Q-15'!$E$4:$E$248</c:f>
              <c:numCache>
                <c:formatCode>General</c:formatCode>
                <c:ptCount val="245"/>
                <c:pt idx="0">
                  <c:v>127431</c:v>
                </c:pt>
                <c:pt idx="1">
                  <c:v>83236</c:v>
                </c:pt>
                <c:pt idx="2">
                  <c:v>81402</c:v>
                </c:pt>
                <c:pt idx="3">
                  <c:v>66198</c:v>
                </c:pt>
                <c:pt idx="4">
                  <c:v>62468</c:v>
                </c:pt>
                <c:pt idx="5">
                  <c:v>56959</c:v>
                </c:pt>
                <c:pt idx="6">
                  <c:v>51462</c:v>
                </c:pt>
                <c:pt idx="7">
                  <c:v>51351</c:v>
                </c:pt>
                <c:pt idx="8">
                  <c:v>50882</c:v>
                </c:pt>
                <c:pt idx="9">
                  <c:v>50657</c:v>
                </c:pt>
                <c:pt idx="10">
                  <c:v>50152</c:v>
                </c:pt>
                <c:pt idx="11">
                  <c:v>50095</c:v>
                </c:pt>
                <c:pt idx="12">
                  <c:v>49427</c:v>
                </c:pt>
                <c:pt idx="13">
                  <c:v>47508</c:v>
                </c:pt>
                <c:pt idx="14">
                  <c:v>47491</c:v>
                </c:pt>
                <c:pt idx="15">
                  <c:v>46825</c:v>
                </c:pt>
                <c:pt idx="16">
                  <c:v>44750</c:v>
                </c:pt>
                <c:pt idx="17">
                  <c:v>44501</c:v>
                </c:pt>
                <c:pt idx="18">
                  <c:v>44020</c:v>
                </c:pt>
                <c:pt idx="19">
                  <c:v>43280</c:v>
                </c:pt>
                <c:pt idx="20">
                  <c:v>42727</c:v>
                </c:pt>
                <c:pt idx="21">
                  <c:v>42503</c:v>
                </c:pt>
                <c:pt idx="22">
                  <c:v>42056</c:v>
                </c:pt>
                <c:pt idx="23">
                  <c:v>41868</c:v>
                </c:pt>
                <c:pt idx="24">
                  <c:v>41786</c:v>
                </c:pt>
                <c:pt idx="25">
                  <c:v>40148</c:v>
                </c:pt>
                <c:pt idx="26">
                  <c:v>40128</c:v>
                </c:pt>
                <c:pt idx="27">
                  <c:v>39763</c:v>
                </c:pt>
                <c:pt idx="28">
                  <c:v>39655</c:v>
                </c:pt>
                <c:pt idx="29">
                  <c:v>39256</c:v>
                </c:pt>
                <c:pt idx="30">
                  <c:v>38309</c:v>
                </c:pt>
                <c:pt idx="31">
                  <c:v>38264</c:v>
                </c:pt>
                <c:pt idx="32">
                  <c:v>38206</c:v>
                </c:pt>
                <c:pt idx="33">
                  <c:v>37917</c:v>
                </c:pt>
                <c:pt idx="34">
                  <c:v>37032</c:v>
                </c:pt>
                <c:pt idx="35">
                  <c:v>36733</c:v>
                </c:pt>
                <c:pt idx="36">
                  <c:v>36534</c:v>
                </c:pt>
                <c:pt idx="37">
                  <c:v>36429</c:v>
                </c:pt>
                <c:pt idx="38">
                  <c:v>36299</c:v>
                </c:pt>
                <c:pt idx="39">
                  <c:v>36186</c:v>
                </c:pt>
                <c:pt idx="40">
                  <c:v>36108</c:v>
                </c:pt>
                <c:pt idx="41">
                  <c:v>35691</c:v>
                </c:pt>
                <c:pt idx="42">
                  <c:v>35565</c:v>
                </c:pt>
                <c:pt idx="43">
                  <c:v>35487</c:v>
                </c:pt>
                <c:pt idx="44">
                  <c:v>35364</c:v>
                </c:pt>
                <c:pt idx="45">
                  <c:v>34938</c:v>
                </c:pt>
                <c:pt idx="46">
                  <c:v>34718</c:v>
                </c:pt>
                <c:pt idx="47">
                  <c:v>34651</c:v>
                </c:pt>
                <c:pt idx="48">
                  <c:v>34550</c:v>
                </c:pt>
                <c:pt idx="49">
                  <c:v>33062</c:v>
                </c:pt>
                <c:pt idx="50">
                  <c:v>32474</c:v>
                </c:pt>
                <c:pt idx="51">
                  <c:v>32175</c:v>
                </c:pt>
                <c:pt idx="52">
                  <c:v>32166</c:v>
                </c:pt>
                <c:pt idx="53">
                  <c:v>31891</c:v>
                </c:pt>
                <c:pt idx="54">
                  <c:v>31861</c:v>
                </c:pt>
                <c:pt idx="55">
                  <c:v>31715</c:v>
                </c:pt>
                <c:pt idx="56">
                  <c:v>31592</c:v>
                </c:pt>
                <c:pt idx="57">
                  <c:v>31331</c:v>
                </c:pt>
                <c:pt idx="58">
                  <c:v>31326</c:v>
                </c:pt>
                <c:pt idx="59">
                  <c:v>30822</c:v>
                </c:pt>
                <c:pt idx="60">
                  <c:v>30779</c:v>
                </c:pt>
                <c:pt idx="61">
                  <c:v>30726</c:v>
                </c:pt>
                <c:pt idx="62">
                  <c:v>30538</c:v>
                </c:pt>
                <c:pt idx="63">
                  <c:v>30144</c:v>
                </c:pt>
                <c:pt idx="64">
                  <c:v>29991</c:v>
                </c:pt>
                <c:pt idx="65">
                  <c:v>29987</c:v>
                </c:pt>
                <c:pt idx="66">
                  <c:v>29787</c:v>
                </c:pt>
                <c:pt idx="67">
                  <c:v>29743</c:v>
                </c:pt>
                <c:pt idx="68">
                  <c:v>29325</c:v>
                </c:pt>
                <c:pt idx="69">
                  <c:v>28881</c:v>
                </c:pt>
                <c:pt idx="70">
                  <c:v>28856</c:v>
                </c:pt>
                <c:pt idx="71">
                  <c:v>28327</c:v>
                </c:pt>
                <c:pt idx="72">
                  <c:v>28251</c:v>
                </c:pt>
                <c:pt idx="73">
                  <c:v>27862</c:v>
                </c:pt>
                <c:pt idx="74">
                  <c:v>27756</c:v>
                </c:pt>
                <c:pt idx="75">
                  <c:v>27703</c:v>
                </c:pt>
                <c:pt idx="76">
                  <c:v>27603</c:v>
                </c:pt>
                <c:pt idx="77">
                  <c:v>27545</c:v>
                </c:pt>
                <c:pt idx="78">
                  <c:v>27526</c:v>
                </c:pt>
                <c:pt idx="79">
                  <c:v>27233</c:v>
                </c:pt>
                <c:pt idx="80">
                  <c:v>27139</c:v>
                </c:pt>
                <c:pt idx="81">
                  <c:v>26640</c:v>
                </c:pt>
                <c:pt idx="82">
                  <c:v>26614</c:v>
                </c:pt>
                <c:pt idx="83">
                  <c:v>26607</c:v>
                </c:pt>
                <c:pt idx="84">
                  <c:v>26583</c:v>
                </c:pt>
                <c:pt idx="85">
                  <c:v>26576</c:v>
                </c:pt>
                <c:pt idx="86">
                  <c:v>26518</c:v>
                </c:pt>
                <c:pt idx="87">
                  <c:v>26485</c:v>
                </c:pt>
                <c:pt idx="88">
                  <c:v>26467</c:v>
                </c:pt>
                <c:pt idx="89">
                  <c:v>26389</c:v>
                </c:pt>
                <c:pt idx="90">
                  <c:v>26199</c:v>
                </c:pt>
                <c:pt idx="91">
                  <c:v>25779</c:v>
                </c:pt>
                <c:pt idx="92">
                  <c:v>25774</c:v>
                </c:pt>
                <c:pt idx="93">
                  <c:v>25674</c:v>
                </c:pt>
                <c:pt idx="94">
                  <c:v>25668</c:v>
                </c:pt>
                <c:pt idx="95">
                  <c:v>25581</c:v>
                </c:pt>
                <c:pt idx="96">
                  <c:v>25295</c:v>
                </c:pt>
                <c:pt idx="97">
                  <c:v>25294</c:v>
                </c:pt>
                <c:pt idx="98">
                  <c:v>25266</c:v>
                </c:pt>
                <c:pt idx="99">
                  <c:v>25055</c:v>
                </c:pt>
                <c:pt idx="100">
                  <c:v>25028</c:v>
                </c:pt>
                <c:pt idx="101">
                  <c:v>24789</c:v>
                </c:pt>
                <c:pt idx="102">
                  <c:v>24774</c:v>
                </c:pt>
                <c:pt idx="103">
                  <c:v>24570</c:v>
                </c:pt>
                <c:pt idx="104">
                  <c:v>24556</c:v>
                </c:pt>
                <c:pt idx="105">
                  <c:v>24365</c:v>
                </c:pt>
                <c:pt idx="106">
                  <c:v>24313</c:v>
                </c:pt>
                <c:pt idx="107">
                  <c:v>23977</c:v>
                </c:pt>
                <c:pt idx="108">
                  <c:v>23895</c:v>
                </c:pt>
                <c:pt idx="109">
                  <c:v>23845</c:v>
                </c:pt>
                <c:pt idx="110">
                  <c:v>23823</c:v>
                </c:pt>
                <c:pt idx="111">
                  <c:v>23819</c:v>
                </c:pt>
                <c:pt idx="112">
                  <c:v>23505</c:v>
                </c:pt>
                <c:pt idx="113">
                  <c:v>23311</c:v>
                </c:pt>
                <c:pt idx="114">
                  <c:v>23280</c:v>
                </c:pt>
                <c:pt idx="115">
                  <c:v>23144</c:v>
                </c:pt>
                <c:pt idx="116">
                  <c:v>23122</c:v>
                </c:pt>
                <c:pt idx="117">
                  <c:v>22809</c:v>
                </c:pt>
                <c:pt idx="118">
                  <c:v>22616</c:v>
                </c:pt>
                <c:pt idx="119">
                  <c:v>22193</c:v>
                </c:pt>
                <c:pt idx="120">
                  <c:v>22064</c:v>
                </c:pt>
                <c:pt idx="121">
                  <c:v>22020</c:v>
                </c:pt>
                <c:pt idx="122">
                  <c:v>21908</c:v>
                </c:pt>
                <c:pt idx="123">
                  <c:v>21424</c:v>
                </c:pt>
                <c:pt idx="124">
                  <c:v>21394</c:v>
                </c:pt>
                <c:pt idx="125">
                  <c:v>21222</c:v>
                </c:pt>
                <c:pt idx="126">
                  <c:v>20925</c:v>
                </c:pt>
                <c:pt idx="127">
                  <c:v>20851</c:v>
                </c:pt>
                <c:pt idx="128">
                  <c:v>20771</c:v>
                </c:pt>
                <c:pt idx="129">
                  <c:v>20713</c:v>
                </c:pt>
                <c:pt idx="130">
                  <c:v>20626</c:v>
                </c:pt>
                <c:pt idx="131">
                  <c:v>20580</c:v>
                </c:pt>
                <c:pt idx="132">
                  <c:v>20541</c:v>
                </c:pt>
                <c:pt idx="133">
                  <c:v>20488</c:v>
                </c:pt>
                <c:pt idx="134">
                  <c:v>20376</c:v>
                </c:pt>
                <c:pt idx="135">
                  <c:v>20174</c:v>
                </c:pt>
                <c:pt idx="136">
                  <c:v>20152</c:v>
                </c:pt>
                <c:pt idx="137">
                  <c:v>20040</c:v>
                </c:pt>
                <c:pt idx="138">
                  <c:v>19967</c:v>
                </c:pt>
                <c:pt idx="139">
                  <c:v>19919</c:v>
                </c:pt>
                <c:pt idx="140">
                  <c:v>19835</c:v>
                </c:pt>
                <c:pt idx="141">
                  <c:v>19660</c:v>
                </c:pt>
                <c:pt idx="142">
                  <c:v>19262</c:v>
                </c:pt>
                <c:pt idx="143">
                  <c:v>18815</c:v>
                </c:pt>
                <c:pt idx="144">
                  <c:v>18812</c:v>
                </c:pt>
                <c:pt idx="145">
                  <c:v>18539</c:v>
                </c:pt>
                <c:pt idx="146">
                  <c:v>18529</c:v>
                </c:pt>
                <c:pt idx="147">
                  <c:v>18334</c:v>
                </c:pt>
                <c:pt idx="148">
                  <c:v>18209</c:v>
                </c:pt>
                <c:pt idx="149">
                  <c:v>18178</c:v>
                </c:pt>
                <c:pt idx="150">
                  <c:v>17940</c:v>
                </c:pt>
                <c:pt idx="151">
                  <c:v>17916</c:v>
                </c:pt>
                <c:pt idx="152">
                  <c:v>17906</c:v>
                </c:pt>
                <c:pt idx="153">
                  <c:v>17755</c:v>
                </c:pt>
                <c:pt idx="154">
                  <c:v>17713</c:v>
                </c:pt>
                <c:pt idx="155">
                  <c:v>17612</c:v>
                </c:pt>
                <c:pt idx="156">
                  <c:v>17581</c:v>
                </c:pt>
                <c:pt idx="157">
                  <c:v>17404</c:v>
                </c:pt>
                <c:pt idx="158">
                  <c:v>17200</c:v>
                </c:pt>
                <c:pt idx="159">
                  <c:v>16841</c:v>
                </c:pt>
                <c:pt idx="160">
                  <c:v>16306</c:v>
                </c:pt>
                <c:pt idx="161">
                  <c:v>16130</c:v>
                </c:pt>
                <c:pt idx="162">
                  <c:v>15920</c:v>
                </c:pt>
                <c:pt idx="163">
                  <c:v>15668</c:v>
                </c:pt>
                <c:pt idx="164">
                  <c:v>15626</c:v>
                </c:pt>
                <c:pt idx="165">
                  <c:v>15596</c:v>
                </c:pt>
                <c:pt idx="166">
                  <c:v>15521</c:v>
                </c:pt>
                <c:pt idx="167">
                  <c:v>15489</c:v>
                </c:pt>
                <c:pt idx="168">
                  <c:v>15408</c:v>
                </c:pt>
                <c:pt idx="169">
                  <c:v>15286</c:v>
                </c:pt>
                <c:pt idx="170">
                  <c:v>15172</c:v>
                </c:pt>
                <c:pt idx="171">
                  <c:v>15128</c:v>
                </c:pt>
                <c:pt idx="172">
                  <c:v>15064</c:v>
                </c:pt>
                <c:pt idx="173">
                  <c:v>15060</c:v>
                </c:pt>
                <c:pt idx="174">
                  <c:v>14992</c:v>
                </c:pt>
                <c:pt idx="175">
                  <c:v>14708</c:v>
                </c:pt>
                <c:pt idx="176">
                  <c:v>14604</c:v>
                </c:pt>
                <c:pt idx="177">
                  <c:v>14541</c:v>
                </c:pt>
                <c:pt idx="178">
                  <c:v>14290</c:v>
                </c:pt>
                <c:pt idx="179">
                  <c:v>14260</c:v>
                </c:pt>
                <c:pt idx="180">
                  <c:v>14221</c:v>
                </c:pt>
                <c:pt idx="181">
                  <c:v>13855</c:v>
                </c:pt>
                <c:pt idx="182">
                  <c:v>13216</c:v>
                </c:pt>
                <c:pt idx="183">
                  <c:v>12938</c:v>
                </c:pt>
                <c:pt idx="184">
                  <c:v>12646</c:v>
                </c:pt>
                <c:pt idx="185">
                  <c:v>12551</c:v>
                </c:pt>
                <c:pt idx="186">
                  <c:v>12528</c:v>
                </c:pt>
                <c:pt idx="187">
                  <c:v>12346</c:v>
                </c:pt>
                <c:pt idx="188">
                  <c:v>12338</c:v>
                </c:pt>
                <c:pt idx="189">
                  <c:v>12161</c:v>
                </c:pt>
                <c:pt idx="190">
                  <c:v>12062</c:v>
                </c:pt>
                <c:pt idx="191">
                  <c:v>12050</c:v>
                </c:pt>
                <c:pt idx="192">
                  <c:v>12001</c:v>
                </c:pt>
                <c:pt idx="193">
                  <c:v>11964</c:v>
                </c:pt>
                <c:pt idx="194">
                  <c:v>11885</c:v>
                </c:pt>
                <c:pt idx="195">
                  <c:v>11829</c:v>
                </c:pt>
                <c:pt idx="196">
                  <c:v>11751</c:v>
                </c:pt>
                <c:pt idx="197">
                  <c:v>11628</c:v>
                </c:pt>
                <c:pt idx="198">
                  <c:v>11623</c:v>
                </c:pt>
                <c:pt idx="199">
                  <c:v>11512</c:v>
                </c:pt>
                <c:pt idx="200">
                  <c:v>11506</c:v>
                </c:pt>
                <c:pt idx="201">
                  <c:v>11385</c:v>
                </c:pt>
                <c:pt idx="202">
                  <c:v>11074</c:v>
                </c:pt>
                <c:pt idx="203">
                  <c:v>10930</c:v>
                </c:pt>
                <c:pt idx="204">
                  <c:v>10901</c:v>
                </c:pt>
                <c:pt idx="205">
                  <c:v>10441</c:v>
                </c:pt>
                <c:pt idx="206">
                  <c:v>10410</c:v>
                </c:pt>
                <c:pt idx="207">
                  <c:v>10221</c:v>
                </c:pt>
                <c:pt idx="208">
                  <c:v>10015</c:v>
                </c:pt>
                <c:pt idx="209">
                  <c:v>9990</c:v>
                </c:pt>
                <c:pt idx="210">
                  <c:v>9666</c:v>
                </c:pt>
                <c:pt idx="211">
                  <c:v>9586</c:v>
                </c:pt>
                <c:pt idx="212">
                  <c:v>9454</c:v>
                </c:pt>
                <c:pt idx="213">
                  <c:v>9390</c:v>
                </c:pt>
                <c:pt idx="214">
                  <c:v>9336</c:v>
                </c:pt>
                <c:pt idx="215">
                  <c:v>9259</c:v>
                </c:pt>
                <c:pt idx="216">
                  <c:v>9248</c:v>
                </c:pt>
                <c:pt idx="217">
                  <c:v>9187</c:v>
                </c:pt>
                <c:pt idx="218">
                  <c:v>9027</c:v>
                </c:pt>
                <c:pt idx="219">
                  <c:v>8747</c:v>
                </c:pt>
                <c:pt idx="220">
                  <c:v>8653</c:v>
                </c:pt>
                <c:pt idx="221">
                  <c:v>8338</c:v>
                </c:pt>
                <c:pt idx="222">
                  <c:v>8176</c:v>
                </c:pt>
                <c:pt idx="223">
                  <c:v>7929</c:v>
                </c:pt>
                <c:pt idx="224">
                  <c:v>7867</c:v>
                </c:pt>
                <c:pt idx="225">
                  <c:v>7774</c:v>
                </c:pt>
                <c:pt idx="226">
                  <c:v>7326</c:v>
                </c:pt>
                <c:pt idx="227">
                  <c:v>6853</c:v>
                </c:pt>
                <c:pt idx="228">
                  <c:v>6753</c:v>
                </c:pt>
                <c:pt idx="229">
                  <c:v>6671</c:v>
                </c:pt>
                <c:pt idx="230">
                  <c:v>6631</c:v>
                </c:pt>
                <c:pt idx="231">
                  <c:v>6333</c:v>
                </c:pt>
                <c:pt idx="232">
                  <c:v>6178</c:v>
                </c:pt>
                <c:pt idx="233">
                  <c:v>5495</c:v>
                </c:pt>
                <c:pt idx="234">
                  <c:v>5287</c:v>
                </c:pt>
                <c:pt idx="235">
                  <c:v>4408</c:v>
                </c:pt>
                <c:pt idx="236">
                  <c:v>3055</c:v>
                </c:pt>
                <c:pt idx="237">
                  <c:v>2958</c:v>
                </c:pt>
                <c:pt idx="238">
                  <c:v>2739</c:v>
                </c:pt>
                <c:pt idx="239">
                  <c:v>2429</c:v>
                </c:pt>
                <c:pt idx="240">
                  <c:v>2400</c:v>
                </c:pt>
                <c:pt idx="241">
                  <c:v>2243</c:v>
                </c:pt>
                <c:pt idx="242">
                  <c:v>2218</c:v>
                </c:pt>
                <c:pt idx="243">
                  <c:v>1283</c:v>
                </c:pt>
                <c:pt idx="244">
                  <c:v>462</c:v>
                </c:pt>
              </c:numCache>
            </c:numRef>
          </c:xVal>
          <c:yVal>
            <c:numRef>
              <c:f>'Q-15'!$F$4:$F$248</c:f>
              <c:numCache>
                <c:formatCode>0.00</c:formatCode>
                <c:ptCount val="245"/>
                <c:pt idx="0">
                  <c:v>417.54545454545456</c:v>
                </c:pt>
                <c:pt idx="1">
                  <c:v>70.172839506172835</c:v>
                </c:pt>
                <c:pt idx="2">
                  <c:v>141.60714285714286</c:v>
                </c:pt>
                <c:pt idx="3">
                  <c:v>49.201438848920866</c:v>
                </c:pt>
                <c:pt idx="4">
                  <c:v>48.88</c:v>
                </c:pt>
                <c:pt idx="5">
                  <c:v>54.277777777777779</c:v>
                </c:pt>
                <c:pt idx="6">
                  <c:v>59.551724137931032</c:v>
                </c:pt>
                <c:pt idx="7">
                  <c:v>192.13636363636363</c:v>
                </c:pt>
                <c:pt idx="8">
                  <c:v>89.692307692307693</c:v>
                </c:pt>
                <c:pt idx="9">
                  <c:v>42</c:v>
                </c:pt>
                <c:pt idx="10">
                  <c:v>52.144827586206894</c:v>
                </c:pt>
                <c:pt idx="11">
                  <c:v>44.31782945736434</c:v>
                </c:pt>
                <c:pt idx="12">
                  <c:v>58.661290322580648</c:v>
                </c:pt>
                <c:pt idx="13">
                  <c:v>180</c:v>
                </c:pt>
                <c:pt idx="14">
                  <c:v>114.96428571428571</c:v>
                </c:pt>
                <c:pt idx="15">
                  <c:v>61.8</c:v>
                </c:pt>
                <c:pt idx="16">
                  <c:v>43.765217391304347</c:v>
                </c:pt>
                <c:pt idx="17">
                  <c:v>57.916666666666664</c:v>
                </c:pt>
                <c:pt idx="18">
                  <c:v>51.30088495575221</c:v>
                </c:pt>
                <c:pt idx="19">
                  <c:v>166.81818181818181</c:v>
                </c:pt>
                <c:pt idx="20">
                  <c:v>47.963302752293579</c:v>
                </c:pt>
                <c:pt idx="21">
                  <c:v>55.42</c:v>
                </c:pt>
                <c:pt idx="22">
                  <c:v>43.3125</c:v>
                </c:pt>
                <c:pt idx="23">
                  <c:v>57.057692307692307</c:v>
                </c:pt>
                <c:pt idx="24">
                  <c:v>73.777777777777771</c:v>
                </c:pt>
                <c:pt idx="25">
                  <c:v>88.17307692307692</c:v>
                </c:pt>
                <c:pt idx="26">
                  <c:v>52.721739130434784</c:v>
                </c:pt>
                <c:pt idx="27">
                  <c:v>86.913043478260875</c:v>
                </c:pt>
                <c:pt idx="28">
                  <c:v>64.666666666666671</c:v>
                </c:pt>
                <c:pt idx="29">
                  <c:v>58.24</c:v>
                </c:pt>
                <c:pt idx="30">
                  <c:v>82.586956521739125</c:v>
                </c:pt>
                <c:pt idx="31">
                  <c:v>126.3</c:v>
                </c:pt>
                <c:pt idx="32">
                  <c:v>49.685714285714283</c:v>
                </c:pt>
                <c:pt idx="33">
                  <c:v>107.26086956521739</c:v>
                </c:pt>
                <c:pt idx="34">
                  <c:v>40.551020408163268</c:v>
                </c:pt>
                <c:pt idx="35">
                  <c:v>119.2</c:v>
                </c:pt>
                <c:pt idx="36">
                  <c:v>43.472222222222221</c:v>
                </c:pt>
                <c:pt idx="37">
                  <c:v>44.4551724137931</c:v>
                </c:pt>
                <c:pt idx="38">
                  <c:v>73.61666666666666</c:v>
                </c:pt>
                <c:pt idx="39">
                  <c:v>60.598540145985403</c:v>
                </c:pt>
                <c:pt idx="40">
                  <c:v>130.36363636363637</c:v>
                </c:pt>
                <c:pt idx="41">
                  <c:v>65.694444444444443</c:v>
                </c:pt>
                <c:pt idx="42">
                  <c:v>75.322033898305079</c:v>
                </c:pt>
                <c:pt idx="43">
                  <c:v>58.333333333333336</c:v>
                </c:pt>
                <c:pt idx="44">
                  <c:v>44.143884892086334</c:v>
                </c:pt>
                <c:pt idx="45">
                  <c:v>68.048387096774192</c:v>
                </c:pt>
                <c:pt idx="46">
                  <c:v>42.261538461538464</c:v>
                </c:pt>
                <c:pt idx="47">
                  <c:v>93.033898305084747</c:v>
                </c:pt>
                <c:pt idx="48">
                  <c:v>344.40909090909093</c:v>
                </c:pt>
                <c:pt idx="49">
                  <c:v>107.41304347826087</c:v>
                </c:pt>
                <c:pt idx="50">
                  <c:v>51.441860465116278</c:v>
                </c:pt>
                <c:pt idx="51">
                  <c:v>158.95454545454547</c:v>
                </c:pt>
                <c:pt idx="52">
                  <c:v>56.053191489361701</c:v>
                </c:pt>
                <c:pt idx="53">
                  <c:v>97.869565217391298</c:v>
                </c:pt>
                <c:pt idx="54">
                  <c:v>102.94117647058823</c:v>
                </c:pt>
                <c:pt idx="55">
                  <c:v>53.886178861788615</c:v>
                </c:pt>
                <c:pt idx="56">
                  <c:v>87.88333333333334</c:v>
                </c:pt>
                <c:pt idx="57">
                  <c:v>48.194444444444443</c:v>
                </c:pt>
                <c:pt idx="58">
                  <c:v>45.423611111111114</c:v>
                </c:pt>
                <c:pt idx="59">
                  <c:v>159.36666666666667</c:v>
                </c:pt>
                <c:pt idx="60">
                  <c:v>53.331034482758618</c:v>
                </c:pt>
                <c:pt idx="61">
                  <c:v>211.86363636363637</c:v>
                </c:pt>
                <c:pt idx="62">
                  <c:v>196.13636363636363</c:v>
                </c:pt>
                <c:pt idx="63">
                  <c:v>49.333333333333336</c:v>
                </c:pt>
                <c:pt idx="64">
                  <c:v>88.260869565217391</c:v>
                </c:pt>
                <c:pt idx="65">
                  <c:v>107.9795918367347</c:v>
                </c:pt>
                <c:pt idx="66">
                  <c:v>116.78260869565217</c:v>
                </c:pt>
                <c:pt idx="67">
                  <c:v>188.45454545454547</c:v>
                </c:pt>
                <c:pt idx="68">
                  <c:v>62.438596491228068</c:v>
                </c:pt>
                <c:pt idx="69">
                  <c:v>51.24</c:v>
                </c:pt>
                <c:pt idx="70">
                  <c:v>111.47499999999999</c:v>
                </c:pt>
                <c:pt idx="71">
                  <c:v>98.7</c:v>
                </c:pt>
                <c:pt idx="72">
                  <c:v>81.743243243243242</c:v>
                </c:pt>
                <c:pt idx="73">
                  <c:v>51.6</c:v>
                </c:pt>
                <c:pt idx="74">
                  <c:v>48.357142857142854</c:v>
                </c:pt>
                <c:pt idx="75">
                  <c:v>82.326086956521735</c:v>
                </c:pt>
                <c:pt idx="76">
                  <c:v>50.791666666666664</c:v>
                </c:pt>
                <c:pt idx="77">
                  <c:v>51.136690647482013</c:v>
                </c:pt>
                <c:pt idx="78">
                  <c:v>65.660714285714292</c:v>
                </c:pt>
                <c:pt idx="79">
                  <c:v>53.359712230215827</c:v>
                </c:pt>
                <c:pt idx="80">
                  <c:v>52.2406015037594</c:v>
                </c:pt>
                <c:pt idx="81">
                  <c:v>238.22727272727272</c:v>
                </c:pt>
                <c:pt idx="82">
                  <c:v>52.695652173913047</c:v>
                </c:pt>
                <c:pt idx="83">
                  <c:v>55.744827586206895</c:v>
                </c:pt>
                <c:pt idx="84">
                  <c:v>50.553956834532372</c:v>
                </c:pt>
                <c:pt idx="85">
                  <c:v>48</c:v>
                </c:pt>
                <c:pt idx="86">
                  <c:v>43.420689655172417</c:v>
                </c:pt>
                <c:pt idx="87">
                  <c:v>37.838383838383841</c:v>
                </c:pt>
                <c:pt idx="88">
                  <c:v>40.408450704225352</c:v>
                </c:pt>
                <c:pt idx="89">
                  <c:v>74.014705882352942</c:v>
                </c:pt>
                <c:pt idx="90">
                  <c:v>47.029850746268657</c:v>
                </c:pt>
                <c:pt idx="91">
                  <c:v>268.03571428571428</c:v>
                </c:pt>
                <c:pt idx="92">
                  <c:v>71.647058823529406</c:v>
                </c:pt>
                <c:pt idx="93">
                  <c:v>39.43795620437956</c:v>
                </c:pt>
                <c:pt idx="94">
                  <c:v>46.388888888888886</c:v>
                </c:pt>
                <c:pt idx="95">
                  <c:v>96.760869565217391</c:v>
                </c:pt>
                <c:pt idx="96">
                  <c:v>53.053191489361701</c:v>
                </c:pt>
                <c:pt idx="97">
                  <c:v>96</c:v>
                </c:pt>
                <c:pt idx="98">
                  <c:v>56.248062015503876</c:v>
                </c:pt>
                <c:pt idx="99">
                  <c:v>55.474820143884891</c:v>
                </c:pt>
                <c:pt idx="100">
                  <c:v>116.98076923076923</c:v>
                </c:pt>
                <c:pt idx="101">
                  <c:v>46.048275862068962</c:v>
                </c:pt>
                <c:pt idx="102">
                  <c:v>109.85294117647059</c:v>
                </c:pt>
                <c:pt idx="103">
                  <c:v>90.5</c:v>
                </c:pt>
                <c:pt idx="104">
                  <c:v>72.260273972602747</c:v>
                </c:pt>
                <c:pt idx="105">
                  <c:v>56.833333333333336</c:v>
                </c:pt>
                <c:pt idx="106">
                  <c:v>119.53846153846153</c:v>
                </c:pt>
                <c:pt idx="107">
                  <c:v>65.982142857142861</c:v>
                </c:pt>
                <c:pt idx="108">
                  <c:v>50.254901960784316</c:v>
                </c:pt>
                <c:pt idx="109">
                  <c:v>54.772727272727273</c:v>
                </c:pt>
                <c:pt idx="110">
                  <c:v>50.324786324786324</c:v>
                </c:pt>
                <c:pt idx="111">
                  <c:v>114.57142857142857</c:v>
                </c:pt>
                <c:pt idx="112">
                  <c:v>54.60431654676259</c:v>
                </c:pt>
                <c:pt idx="113">
                  <c:v>83.807692307692307</c:v>
                </c:pt>
                <c:pt idx="114">
                  <c:v>96.833333333333329</c:v>
                </c:pt>
                <c:pt idx="115">
                  <c:v>38.525179856115109</c:v>
                </c:pt>
                <c:pt idx="116">
                  <c:v>293.77272727272725</c:v>
                </c:pt>
                <c:pt idx="117">
                  <c:v>43.453237410071942</c:v>
                </c:pt>
                <c:pt idx="118">
                  <c:v>91.130434782608702</c:v>
                </c:pt>
                <c:pt idx="119">
                  <c:v>114.51282051282051</c:v>
                </c:pt>
                <c:pt idx="120">
                  <c:v>259.5</c:v>
                </c:pt>
                <c:pt idx="121">
                  <c:v>53.539568345323744</c:v>
                </c:pt>
                <c:pt idx="122">
                  <c:v>86.679245283018872</c:v>
                </c:pt>
                <c:pt idx="123">
                  <c:v>49.916666666666664</c:v>
                </c:pt>
                <c:pt idx="124">
                  <c:v>65.916666666666671</c:v>
                </c:pt>
                <c:pt idx="125">
                  <c:v>54.182481751824817</c:v>
                </c:pt>
                <c:pt idx="126">
                  <c:v>92.260869565217391</c:v>
                </c:pt>
                <c:pt idx="127">
                  <c:v>112.73913043478261</c:v>
                </c:pt>
                <c:pt idx="128">
                  <c:v>163.73529411764707</c:v>
                </c:pt>
                <c:pt idx="129">
                  <c:v>185.77272727272728</c:v>
                </c:pt>
                <c:pt idx="130">
                  <c:v>105.95652173913044</c:v>
                </c:pt>
                <c:pt idx="131">
                  <c:v>85.686274509803923</c:v>
                </c:pt>
                <c:pt idx="132">
                  <c:v>100.79545454545455</c:v>
                </c:pt>
                <c:pt idx="133">
                  <c:v>53.833333333333336</c:v>
                </c:pt>
                <c:pt idx="134">
                  <c:v>47.372413793103448</c:v>
                </c:pt>
                <c:pt idx="135">
                  <c:v>122</c:v>
                </c:pt>
                <c:pt idx="136">
                  <c:v>74.662068965517236</c:v>
                </c:pt>
                <c:pt idx="137">
                  <c:v>112.46666666666667</c:v>
                </c:pt>
                <c:pt idx="138">
                  <c:v>76.053333333333327</c:v>
                </c:pt>
                <c:pt idx="139">
                  <c:v>56.4</c:v>
                </c:pt>
                <c:pt idx="140">
                  <c:v>110.84782608695652</c:v>
                </c:pt>
                <c:pt idx="141">
                  <c:v>221.81818181818181</c:v>
                </c:pt>
                <c:pt idx="142">
                  <c:v>111.19565217391305</c:v>
                </c:pt>
                <c:pt idx="143">
                  <c:v>90.92307692307692</c:v>
                </c:pt>
                <c:pt idx="144">
                  <c:v>63.613793103448273</c:v>
                </c:pt>
                <c:pt idx="145">
                  <c:v>144.75</c:v>
                </c:pt>
                <c:pt idx="146">
                  <c:v>98.566037735849051</c:v>
                </c:pt>
                <c:pt idx="147">
                  <c:v>48.8125</c:v>
                </c:pt>
                <c:pt idx="148">
                  <c:v>206.13636363636363</c:v>
                </c:pt>
                <c:pt idx="149">
                  <c:v>86.484848484848484</c:v>
                </c:pt>
                <c:pt idx="150">
                  <c:v>52.333333333333336</c:v>
                </c:pt>
                <c:pt idx="151">
                  <c:v>112.72499999999999</c:v>
                </c:pt>
                <c:pt idx="152">
                  <c:v>51.883211678832119</c:v>
                </c:pt>
                <c:pt idx="153">
                  <c:v>122.34615384615384</c:v>
                </c:pt>
                <c:pt idx="154">
                  <c:v>99.474999999999994</c:v>
                </c:pt>
                <c:pt idx="155">
                  <c:v>73.803571428571431</c:v>
                </c:pt>
                <c:pt idx="156">
                  <c:v>194.6764705882353</c:v>
                </c:pt>
                <c:pt idx="157">
                  <c:v>80.245614035087726</c:v>
                </c:pt>
                <c:pt idx="158">
                  <c:v>50.342342342342342</c:v>
                </c:pt>
                <c:pt idx="159">
                  <c:v>330.04545454545456</c:v>
                </c:pt>
                <c:pt idx="160">
                  <c:v>131.07142857142858</c:v>
                </c:pt>
                <c:pt idx="161">
                  <c:v>117.73529411764706</c:v>
                </c:pt>
                <c:pt idx="162">
                  <c:v>119.67391304347827</c:v>
                </c:pt>
                <c:pt idx="163">
                  <c:v>57.886597938144327</c:v>
                </c:pt>
                <c:pt idx="164">
                  <c:v>152.07692307692307</c:v>
                </c:pt>
                <c:pt idx="165">
                  <c:v>60.931034482758619</c:v>
                </c:pt>
                <c:pt idx="166">
                  <c:v>54.111111111111114</c:v>
                </c:pt>
                <c:pt idx="167">
                  <c:v>104.13461538461539</c:v>
                </c:pt>
                <c:pt idx="168">
                  <c:v>101.37209302325581</c:v>
                </c:pt>
                <c:pt idx="169">
                  <c:v>95.694444444444443</c:v>
                </c:pt>
                <c:pt idx="170">
                  <c:v>46.317241379310346</c:v>
                </c:pt>
                <c:pt idx="171">
                  <c:v>56.36</c:v>
                </c:pt>
                <c:pt idx="172">
                  <c:v>193.76190476190476</c:v>
                </c:pt>
                <c:pt idx="173">
                  <c:v>69.705882352941174</c:v>
                </c:pt>
                <c:pt idx="174">
                  <c:v>128.34782608695653</c:v>
                </c:pt>
                <c:pt idx="175">
                  <c:v>119.2</c:v>
                </c:pt>
                <c:pt idx="176">
                  <c:v>103.62711864406779</c:v>
                </c:pt>
                <c:pt idx="177">
                  <c:v>135.4</c:v>
                </c:pt>
                <c:pt idx="178">
                  <c:v>199.04545454545453</c:v>
                </c:pt>
                <c:pt idx="179">
                  <c:v>100.07692307692308</c:v>
                </c:pt>
                <c:pt idx="180">
                  <c:v>57.893617021276597</c:v>
                </c:pt>
                <c:pt idx="181">
                  <c:v>47.166666666666664</c:v>
                </c:pt>
                <c:pt idx="182">
                  <c:v>130.56818181818181</c:v>
                </c:pt>
                <c:pt idx="183">
                  <c:v>124.54347826086956</c:v>
                </c:pt>
                <c:pt idx="184">
                  <c:v>291.68181818181819</c:v>
                </c:pt>
                <c:pt idx="185">
                  <c:v>53</c:v>
                </c:pt>
                <c:pt idx="186">
                  <c:v>66.28</c:v>
                </c:pt>
                <c:pt idx="187">
                  <c:v>166.3235294117647</c:v>
                </c:pt>
                <c:pt idx="188">
                  <c:v>69.955882352941174</c:v>
                </c:pt>
                <c:pt idx="189">
                  <c:v>44.986206896551721</c:v>
                </c:pt>
                <c:pt idx="190">
                  <c:v>60.972222222222221</c:v>
                </c:pt>
                <c:pt idx="191">
                  <c:v>147.88235294117646</c:v>
                </c:pt>
                <c:pt idx="192">
                  <c:v>106.07692307692308</c:v>
                </c:pt>
                <c:pt idx="193">
                  <c:v>117.06521739130434</c:v>
                </c:pt>
                <c:pt idx="194">
                  <c:v>54.855172413793106</c:v>
                </c:pt>
                <c:pt idx="195">
                  <c:v>92.3</c:v>
                </c:pt>
                <c:pt idx="196">
                  <c:v>53.770833333333336</c:v>
                </c:pt>
                <c:pt idx="197">
                  <c:v>136.44117647058823</c:v>
                </c:pt>
                <c:pt idx="198">
                  <c:v>209.71428571428572</c:v>
                </c:pt>
                <c:pt idx="199">
                  <c:v>137.67307692307693</c:v>
                </c:pt>
                <c:pt idx="200">
                  <c:v>307.96428571428572</c:v>
                </c:pt>
                <c:pt idx="201">
                  <c:v>130</c:v>
                </c:pt>
                <c:pt idx="202">
                  <c:v>56.529411764705884</c:v>
                </c:pt>
                <c:pt idx="203">
                  <c:v>203.72727272727272</c:v>
                </c:pt>
                <c:pt idx="204">
                  <c:v>166.85</c:v>
                </c:pt>
                <c:pt idx="205">
                  <c:v>365.5</c:v>
                </c:pt>
                <c:pt idx="206">
                  <c:v>66.916666666666671</c:v>
                </c:pt>
                <c:pt idx="207">
                  <c:v>265.31818181818181</c:v>
                </c:pt>
                <c:pt idx="208">
                  <c:v>208.64705882352942</c:v>
                </c:pt>
                <c:pt idx="209">
                  <c:v>117.3695652173913</c:v>
                </c:pt>
                <c:pt idx="210">
                  <c:v>70.944444444444443</c:v>
                </c:pt>
                <c:pt idx="211">
                  <c:v>57.402985074626862</c:v>
                </c:pt>
                <c:pt idx="212">
                  <c:v>225.26470588235293</c:v>
                </c:pt>
                <c:pt idx="213">
                  <c:v>43.492063492063494</c:v>
                </c:pt>
                <c:pt idx="214">
                  <c:v>374.04545454545456</c:v>
                </c:pt>
                <c:pt idx="215">
                  <c:v>49.866666666666667</c:v>
                </c:pt>
                <c:pt idx="216">
                  <c:v>64.172413793103445</c:v>
                </c:pt>
                <c:pt idx="217">
                  <c:v>51.833333333333336</c:v>
                </c:pt>
                <c:pt idx="218">
                  <c:v>104.67307692307692</c:v>
                </c:pt>
                <c:pt idx="219">
                  <c:v>150.03846153846155</c:v>
                </c:pt>
                <c:pt idx="220">
                  <c:v>45.868055555555557</c:v>
                </c:pt>
                <c:pt idx="221">
                  <c:v>115.01923076923077</c:v>
                </c:pt>
                <c:pt idx="222">
                  <c:v>143.71739130434781</c:v>
                </c:pt>
                <c:pt idx="223">
                  <c:v>63.256944444444443</c:v>
                </c:pt>
                <c:pt idx="224">
                  <c:v>45</c:v>
                </c:pt>
                <c:pt idx="225">
                  <c:v>64.517985611510795</c:v>
                </c:pt>
                <c:pt idx="226">
                  <c:v>95.256410256410263</c:v>
                </c:pt>
                <c:pt idx="227">
                  <c:v>53.5</c:v>
                </c:pt>
                <c:pt idx="228">
                  <c:v>104.53658536585365</c:v>
                </c:pt>
                <c:pt idx="229">
                  <c:v>111.05128205128206</c:v>
                </c:pt>
                <c:pt idx="230">
                  <c:v>162.6</c:v>
                </c:pt>
                <c:pt idx="231">
                  <c:v>48.31654676258993</c:v>
                </c:pt>
                <c:pt idx="232">
                  <c:v>74.066666666666663</c:v>
                </c:pt>
                <c:pt idx="233">
                  <c:v>134.61764705882354</c:v>
                </c:pt>
                <c:pt idx="234">
                  <c:v>200.38235294117646</c:v>
                </c:pt>
                <c:pt idx="235">
                  <c:v>307.92857142857144</c:v>
                </c:pt>
                <c:pt idx="236">
                  <c:v>123.25</c:v>
                </c:pt>
                <c:pt idx="237">
                  <c:v>45</c:v>
                </c:pt>
                <c:pt idx="238">
                  <c:v>46</c:v>
                </c:pt>
                <c:pt idx="239">
                  <c:v>100.01639344262296</c:v>
                </c:pt>
                <c:pt idx="240">
                  <c:v>60.916666666666664</c:v>
                </c:pt>
                <c:pt idx="241">
                  <c:v>67.220689655172407</c:v>
                </c:pt>
                <c:pt idx="242">
                  <c:v>158.04347826086956</c:v>
                </c:pt>
                <c:pt idx="243">
                  <c:v>286.16666666666669</c:v>
                </c:pt>
                <c:pt idx="244">
                  <c:v>244.75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65-4CD5-96ED-2A14FE22F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830799"/>
        <c:axId val="1290183663"/>
      </c:scatterChart>
      <c:valAx>
        <c:axId val="1258830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student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183663"/>
        <c:crosses val="autoZero"/>
        <c:crossBetween val="midCat"/>
      </c:valAx>
      <c:valAx>
        <c:axId val="129018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830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5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1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5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5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8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1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9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1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6ED60-2A3F-4A4B-AA92-AE797DC9F37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8DA3A6-D171-4B5F-A812-090423557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JUXlJZVp3rJVIuZ-8_OygRm4_GeoPUPQ/view?usp=drivesdk" TargetMode="External"/><Relationship Id="rId5" Type="http://schemas.openxmlformats.org/officeDocument/2006/relationships/hyperlink" Target="https://github.com/Shouvik078/University-Success-Analysis" TargetMode="Externa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uilding with a lawn">
            <a:extLst>
              <a:ext uri="{FF2B5EF4-FFF2-40B4-BE49-F238E27FC236}">
                <a16:creationId xmlns:a16="http://schemas.microsoft.com/office/drawing/2014/main" id="{8DEC00F8-4F8F-D491-1B6B-210FA38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7849D-A257-B415-38EF-CD2605302AFD}"/>
              </a:ext>
            </a:extLst>
          </p:cNvPr>
          <p:cNvSpPr txBox="1"/>
          <p:nvPr/>
        </p:nvSpPr>
        <p:spPr>
          <a:xfrm>
            <a:off x="2587243" y="5217159"/>
            <a:ext cx="7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CAPSTONE PROJECT</a:t>
            </a:r>
            <a:r>
              <a:rPr lang="en-IN" b="1" dirty="0"/>
              <a:t>  </a:t>
            </a:r>
            <a:r>
              <a:rPr lang="en-IN" b="1" dirty="0">
                <a:solidFill>
                  <a:schemeClr val="bg1"/>
                </a:solidFill>
              </a:rPr>
              <a:t>-  UNIVERSITY SUCCESS ANALYSIS</a:t>
            </a:r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6AAA0-9383-6AEA-DCB7-7F4B59EEB174}"/>
              </a:ext>
            </a:extLst>
          </p:cNvPr>
          <p:cNvSpPr txBox="1"/>
          <p:nvPr/>
        </p:nvSpPr>
        <p:spPr>
          <a:xfrm>
            <a:off x="4416137" y="5586491"/>
            <a:ext cx="33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NAME -  SHOUVIK DE</a:t>
            </a:r>
          </a:p>
        </p:txBody>
      </p:sp>
    </p:spTree>
    <p:extLst>
      <p:ext uri="{BB962C8B-B14F-4D97-AF65-F5344CB8AC3E}">
        <p14:creationId xmlns:p14="http://schemas.microsoft.com/office/powerpoint/2010/main" val="267792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D75FB-ED50-4945-0CB6-27807A160414}"/>
              </a:ext>
            </a:extLst>
          </p:cNvPr>
          <p:cNvSpPr txBox="1"/>
          <p:nvPr/>
        </p:nvSpPr>
        <p:spPr>
          <a:xfrm>
            <a:off x="1247970" y="745190"/>
            <a:ext cx="679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What is the trend in the percentage of female students over time?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15D0B2-9D5C-1048-3663-987AE6384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929797"/>
              </p:ext>
            </p:extLst>
          </p:nvPr>
        </p:nvGraphicFramePr>
        <p:xfrm>
          <a:off x="2131888" y="1355698"/>
          <a:ext cx="5911099" cy="3580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208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FD388-FC8D-DC15-094C-F0250ED958C7}"/>
              </a:ext>
            </a:extLst>
          </p:cNvPr>
          <p:cNvSpPr txBox="1"/>
          <p:nvPr/>
        </p:nvSpPr>
        <p:spPr>
          <a:xfrm>
            <a:off x="1126671" y="769721"/>
            <a:ext cx="100140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Is there a relationship between a university's ranking score and the number of students over time?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9ABB07-EFE5-4347-AC39-F3DCF4AB1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676017"/>
              </p:ext>
            </p:extLst>
          </p:nvPr>
        </p:nvGraphicFramePr>
        <p:xfrm>
          <a:off x="2224496" y="1243537"/>
          <a:ext cx="5491920" cy="292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B14ED6-1ADD-DFE6-5898-149BF9736F0F}"/>
              </a:ext>
            </a:extLst>
          </p:cNvPr>
          <p:cNvSpPr txBox="1"/>
          <p:nvPr/>
        </p:nvSpPr>
        <p:spPr>
          <a:xfrm>
            <a:off x="1600199" y="4242857"/>
            <a:ext cx="9624527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Correlation : -0.0699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Though number of students and score has not strong correlation, but we can see the less number of students has in university the less scored they scored.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2">
            <a:extLst>
              <a:ext uri="{FF2B5EF4-FFF2-40B4-BE49-F238E27FC236}">
                <a16:creationId xmlns:a16="http://schemas.microsoft.com/office/drawing/2014/main" id="{6E25768A-5F1C-F2DB-EB55-73892F1E6E9F}"/>
              </a:ext>
            </a:extLst>
          </p:cNvPr>
          <p:cNvSpPr/>
          <p:nvPr/>
        </p:nvSpPr>
        <p:spPr>
          <a:xfrm>
            <a:off x="3170010" y="313414"/>
            <a:ext cx="5078251" cy="591783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B972-D00D-0182-554A-C6FF2A1FE961}"/>
              </a:ext>
            </a:extLst>
          </p:cNvPr>
          <p:cNvSpPr txBox="1"/>
          <p:nvPr/>
        </p:nvSpPr>
        <p:spPr>
          <a:xfrm>
            <a:off x="3917657" y="375248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Power BI Problem Statement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F1DE83-04F9-1D9E-910C-61EA5DFA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13317F-F0C3-B2A5-0669-658AE8AE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0" y="1426635"/>
            <a:ext cx="13156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F17511-431B-4E14-22EA-BC7D3C9FB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8" y="1353194"/>
            <a:ext cx="8322906" cy="45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3">
            <a:extLst>
              <a:ext uri="{FF2B5EF4-FFF2-40B4-BE49-F238E27FC236}">
                <a16:creationId xmlns:a16="http://schemas.microsoft.com/office/drawing/2014/main" id="{3173CC26-CAEF-8004-9EE7-9983C394581D}"/>
              </a:ext>
            </a:extLst>
          </p:cNvPr>
          <p:cNvSpPr/>
          <p:nvPr/>
        </p:nvSpPr>
        <p:spPr>
          <a:xfrm>
            <a:off x="3844212" y="352997"/>
            <a:ext cx="3919734" cy="530861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36A64-D547-C057-3E03-595D810AC2FC}"/>
              </a:ext>
            </a:extLst>
          </p:cNvPr>
          <p:cNvSpPr txBox="1"/>
          <p:nvPr/>
        </p:nvSpPr>
        <p:spPr>
          <a:xfrm>
            <a:off x="4465136" y="418372"/>
            <a:ext cx="267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Power BI Data Model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34E066-A30F-48BC-FAC6-B6289980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61" y="1306287"/>
            <a:ext cx="7511143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FB330-D0AB-D74E-0BFA-9BC542E34596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 How many universities are there in each country?</a:t>
            </a:r>
            <a:endParaRPr lang="en-US" sz="48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6A2C8-E51B-E691-6CFE-6B881BF7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2" y="982131"/>
            <a:ext cx="3972264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119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1F2D0B-BB6A-AF9C-446B-03ABEAB5938F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7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Q.2 ) What is the distribution of international students across different countries?</a:t>
            </a:r>
            <a:endParaRPr lang="en-US" sz="37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37FD9F-192B-5F92-2EDD-7D6AF5662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131"/>
            <a:ext cx="499265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7718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D605BC-64CD-64CB-4888-610613379D02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Q.3 ) Which country has the highest number of female students enrolled in universities? </a:t>
            </a:r>
            <a:endParaRPr lang="en-US" sz="34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3B02B0-F78D-7767-7F86-C110DF17F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84" y="889001"/>
            <a:ext cx="5201454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6900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B16220-555F-FDAC-0609-0992CB9825FB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7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Q.4 ) What is the average score for universities according to each ranking system?</a:t>
            </a:r>
            <a:endParaRPr lang="en-US" sz="37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D7340-D142-80E1-8EF4-BDD4EEE3D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67" y="708750"/>
            <a:ext cx="4419607" cy="54253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4880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65338-36FB-B41C-6A12-8AD283442376}"/>
              </a:ext>
            </a:extLst>
          </p:cNvPr>
          <p:cNvSpPr txBox="1"/>
          <p:nvPr/>
        </p:nvSpPr>
        <p:spPr>
          <a:xfrm>
            <a:off x="799128" y="807043"/>
            <a:ext cx="82548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Q.6 ) What are the most important criteria considered by ranking systems?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B6881-1EE5-B53C-E70E-1CD8A4F9D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71" y="1276054"/>
            <a:ext cx="8139598" cy="2894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1B3CC-E939-A925-8456-BA368534A09A}"/>
              </a:ext>
            </a:extLst>
          </p:cNvPr>
          <p:cNvSpPr txBox="1"/>
          <p:nvPr/>
        </p:nvSpPr>
        <p:spPr>
          <a:xfrm>
            <a:off x="1452271" y="4536537"/>
            <a:ext cx="813959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Patents Rank, Alumni Employment Rate, Quality of Education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most important criteria for Ranking.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0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869732-E611-7601-F30D-DD86FF0EA2FB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1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Q.9 ) Which university has the highest number of students?</a:t>
            </a:r>
            <a:endParaRPr lang="en-US" sz="41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5DA38-F9D5-4686-A511-E7F19FA2C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838200"/>
            <a:ext cx="5469466" cy="48958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468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F40BA02C-557B-0FA3-46FD-67B053E24575}"/>
              </a:ext>
            </a:extLst>
          </p:cNvPr>
          <p:cNvSpPr/>
          <p:nvPr/>
        </p:nvSpPr>
        <p:spPr>
          <a:xfrm>
            <a:off x="3729847" y="173496"/>
            <a:ext cx="4995442" cy="855315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DD25D-58C9-FBB8-0E0A-6D03E70BA6A7}"/>
              </a:ext>
            </a:extLst>
          </p:cNvPr>
          <p:cNvSpPr txBox="1"/>
          <p:nvPr/>
        </p:nvSpPr>
        <p:spPr>
          <a:xfrm>
            <a:off x="4873689" y="298580"/>
            <a:ext cx="244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Model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79777-6C15-2A39-27B6-C5E258845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9" y="923341"/>
            <a:ext cx="9565899" cy="53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8B2E5C-740F-43AE-5AAB-FAE35C7D0A88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Q.11 ) Is there a correlation between a university's ranking and its student-staff ratio?</a:t>
            </a:r>
            <a:endParaRPr lang="en-US" sz="34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80B75-7073-3D48-0630-66AB70468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7" y="982131"/>
            <a:ext cx="5658846" cy="398991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B0A13885-734C-C8D3-2F4E-4ED7942E17FB}"/>
              </a:ext>
            </a:extLst>
          </p:cNvPr>
          <p:cNvSpPr txBox="1"/>
          <p:nvPr/>
        </p:nvSpPr>
        <p:spPr>
          <a:xfrm>
            <a:off x="1222078" y="5094410"/>
            <a:ext cx="9179222" cy="6096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Here we can see that the higher rate of Student-staff ratio the better University Ranking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6B366A-579D-2D5A-033B-84A6E4E4646D}"/>
              </a:ext>
            </a:extLst>
          </p:cNvPr>
          <p:cNvSpPr txBox="1"/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4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Q.14 ) How does the percentage of international students vary across different years?</a:t>
            </a:r>
            <a:endParaRPr lang="en-US" sz="34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F05F9-B84A-0AC6-5EF9-78BAF54A3A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73" y="1174115"/>
            <a:ext cx="6016065" cy="329379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6ABAB-D4F0-3815-4E39-9AEC5075906B}"/>
              </a:ext>
            </a:extLst>
          </p:cNvPr>
          <p:cNvSpPr txBox="1"/>
          <p:nvPr/>
        </p:nvSpPr>
        <p:spPr>
          <a:xfrm>
            <a:off x="1222078" y="4932683"/>
            <a:ext cx="957147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: Slowly international students percentage increased over years.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5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9A94BF-BF53-1616-59CF-04993372AE6B}"/>
              </a:ext>
            </a:extLst>
          </p:cNvPr>
          <p:cNvSpPr txBox="1"/>
          <p:nvPr/>
        </p:nvSpPr>
        <p:spPr>
          <a:xfrm>
            <a:off x="1065933" y="1425909"/>
            <a:ext cx="4077567" cy="1079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 b="1" dirty="0">
                <a:solidFill>
                  <a:srgbClr val="262626"/>
                </a:solidFill>
              </a:rPr>
              <a:t>Q.15 ) What is the impact of a university's ranking on the number of international students it attracts? 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DAFC6-CC9F-CB8B-8701-7F4DD015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3" y="1540339"/>
            <a:ext cx="5859992" cy="345739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F1A7B064-D1D5-D41A-72FE-E65311492C60}"/>
              </a:ext>
            </a:extLst>
          </p:cNvPr>
          <p:cNvSpPr txBox="1"/>
          <p:nvPr/>
        </p:nvSpPr>
        <p:spPr>
          <a:xfrm>
            <a:off x="958532" y="5254021"/>
            <a:ext cx="10328593" cy="6248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 Though numbers relation between university ranking and International students that not strong, but we can see that International student prefer better University Ranking Institute.</a:t>
            </a:r>
          </a:p>
        </p:txBody>
      </p:sp>
    </p:spTree>
    <p:extLst>
      <p:ext uri="{BB962C8B-B14F-4D97-AF65-F5344CB8AC3E}">
        <p14:creationId xmlns:p14="http://schemas.microsoft.com/office/powerpoint/2010/main" val="354567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icken wire close-up">
            <a:extLst>
              <a:ext uri="{FF2B5EF4-FFF2-40B4-BE49-F238E27FC236}">
                <a16:creationId xmlns:a16="http://schemas.microsoft.com/office/drawing/2014/main" id="{44B96C9F-76A2-07B4-157E-F71AC4DD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899" b="1832"/>
          <a:stretch/>
        </p:blipFill>
        <p:spPr>
          <a:xfrm>
            <a:off x="3175" y="-3562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0D3CF-9F70-966C-6C6F-1C791E84BB3E}"/>
              </a:ext>
            </a:extLst>
          </p:cNvPr>
          <p:cNvSpPr txBox="1"/>
          <p:nvPr/>
        </p:nvSpPr>
        <p:spPr>
          <a:xfrm>
            <a:off x="1222078" y="374652"/>
            <a:ext cx="3083222" cy="39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Link   -  </a:t>
            </a:r>
            <a:r>
              <a:rPr lang="en-US" sz="20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  <a:hlinkClick r:id="rId5"/>
              </a:rPr>
              <a:t>Click Here</a:t>
            </a:r>
            <a:endParaRPr lang="en-US" sz="2000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24520B-DEA8-C06A-97F5-8BE103D21D54}"/>
              </a:ext>
            </a:extLst>
          </p:cNvPr>
          <p:cNvSpPr txBox="1"/>
          <p:nvPr/>
        </p:nvSpPr>
        <p:spPr>
          <a:xfrm>
            <a:off x="1295400" y="923559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Video  -  </a:t>
            </a:r>
            <a:r>
              <a:rPr lang="en-IN" sz="2000" dirty="0">
                <a:hlinkClick r:id="rId6"/>
              </a:rPr>
              <a:t>Click Here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C3D4D-A260-6294-53FF-2329E8F7499C}"/>
              </a:ext>
            </a:extLst>
          </p:cNvPr>
          <p:cNvSpPr txBox="1"/>
          <p:nvPr/>
        </p:nvSpPr>
        <p:spPr>
          <a:xfrm>
            <a:off x="4950564" y="2782955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40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1ED05A19-3A37-1B4A-55AD-14C113A2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01" y="1097050"/>
            <a:ext cx="967584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(Primary Key):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 for records in various tables.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of the country where the university is located.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ranking_system_id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Identifier for the ranking system used for university rankings.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of the criteria used for ranking universities.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of the ranking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(Foreign Key):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Identifier linking universities to their respective countries.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of the university.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(Primary Key):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 for universities.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ranking_criteria_id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(Primary Key):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 for ranking criteria.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year for which the ranking or performance data is reported.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score assigned to the university based on ranking criteria.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num_students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students enrolled in the university.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student_staff_ratio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of students to staff members in the university.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pct_international_students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international students in the university.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pct_female_students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of female students in the university.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Notched Right Arrow 3">
            <a:extLst>
              <a:ext uri="{FF2B5EF4-FFF2-40B4-BE49-F238E27FC236}">
                <a16:creationId xmlns:a16="http://schemas.microsoft.com/office/drawing/2014/main" id="{DD2B0003-88F9-6932-0B28-55180E9C7D9F}"/>
              </a:ext>
            </a:extLst>
          </p:cNvPr>
          <p:cNvSpPr/>
          <p:nvPr/>
        </p:nvSpPr>
        <p:spPr>
          <a:xfrm>
            <a:off x="3783264" y="186612"/>
            <a:ext cx="4138426" cy="830424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97096-0B23-5AC1-CC2B-0AD8A4363F71}"/>
              </a:ext>
            </a:extLst>
          </p:cNvPr>
          <p:cNvSpPr txBox="1"/>
          <p:nvPr/>
        </p:nvSpPr>
        <p:spPr>
          <a:xfrm>
            <a:off x="4627984" y="370991"/>
            <a:ext cx="269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5931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4">
            <a:extLst>
              <a:ext uri="{FF2B5EF4-FFF2-40B4-BE49-F238E27FC236}">
                <a16:creationId xmlns:a16="http://schemas.microsoft.com/office/drawing/2014/main" id="{F5268C94-630C-CFB4-3463-DD334385A680}"/>
              </a:ext>
            </a:extLst>
          </p:cNvPr>
          <p:cNvSpPr/>
          <p:nvPr/>
        </p:nvSpPr>
        <p:spPr>
          <a:xfrm>
            <a:off x="2636137" y="189914"/>
            <a:ext cx="5698191" cy="845985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5776D-7B44-1D70-39B4-7A948312DF9E}"/>
              </a:ext>
            </a:extLst>
          </p:cNvPr>
          <p:cNvSpPr txBox="1"/>
          <p:nvPr/>
        </p:nvSpPr>
        <p:spPr>
          <a:xfrm>
            <a:off x="3552436" y="412851"/>
            <a:ext cx="405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EDA  PROBLEM 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A6824-6F1D-D1B5-BD0A-077D548BEA23}"/>
              </a:ext>
            </a:extLst>
          </p:cNvPr>
          <p:cNvSpPr txBox="1"/>
          <p:nvPr/>
        </p:nvSpPr>
        <p:spPr>
          <a:xfrm>
            <a:off x="949390" y="1320227"/>
            <a:ext cx="907168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Is there a correlation between a country's GDP and the number of universities?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8E779F-36D9-4B95-A2A6-583AB598E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82746"/>
              </p:ext>
            </p:extLst>
          </p:nvPr>
        </p:nvGraphicFramePr>
        <p:xfrm>
          <a:off x="2354425" y="1766208"/>
          <a:ext cx="5987142" cy="308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318226-CD76-94EA-BF93-A8EA6A1D1C9C}"/>
              </a:ext>
            </a:extLst>
          </p:cNvPr>
          <p:cNvSpPr txBox="1"/>
          <p:nvPr/>
        </p:nvSpPr>
        <p:spPr>
          <a:xfrm>
            <a:off x="1351383" y="4922347"/>
            <a:ext cx="9574763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– 0.907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showing that it has a positive correlation between Countries GDP and Number of University. The higher GDP has the higher number of University.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E33ABA-5228-6552-63C1-DBD44BE75E6B}"/>
              </a:ext>
            </a:extLst>
          </p:cNvPr>
          <p:cNvSpPr txBox="1"/>
          <p:nvPr/>
        </p:nvSpPr>
        <p:spPr>
          <a:xfrm>
            <a:off x="836450" y="760390"/>
            <a:ext cx="919395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Is there a relationship between a country's population and the number of universities?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BF4CDF-208A-4F30-B459-1835FFBF3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340573"/>
              </p:ext>
            </p:extLst>
          </p:nvPr>
        </p:nvGraphicFramePr>
        <p:xfrm>
          <a:off x="2914261" y="1236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C76D07-33B3-7A2F-40B8-0AAB23048D62}"/>
              </a:ext>
            </a:extLst>
          </p:cNvPr>
          <p:cNvSpPr txBox="1"/>
          <p:nvPr/>
        </p:nvSpPr>
        <p:spPr>
          <a:xfrm>
            <a:off x="1370045" y="4163636"/>
            <a:ext cx="9434804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- 0.3264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population and number of universities are not dependent strongly, but we can see the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number of populations have less number of universities.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4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CC36CE-3FA5-3395-CEE7-8FADCF6DD8D3}"/>
              </a:ext>
            </a:extLst>
          </p:cNvPr>
          <p:cNvSpPr txBox="1"/>
          <p:nvPr/>
        </p:nvSpPr>
        <p:spPr>
          <a:xfrm>
            <a:off x="8013290" y="1041401"/>
            <a:ext cx="3079006" cy="1765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1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Q. Are there any common criteria used by different ranking systems?</a:t>
            </a:r>
            <a:endParaRPr lang="en-US" sz="3100" dirty="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CA38A5-4772-4B9A-DCB4-739EEF6A8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83456"/>
              </p:ext>
            </p:extLst>
          </p:nvPr>
        </p:nvGraphicFramePr>
        <p:xfrm>
          <a:off x="1650336" y="1410208"/>
          <a:ext cx="5308778" cy="3858783"/>
        </p:xfrm>
        <a:graphic>
          <a:graphicData uri="http://schemas.openxmlformats.org/drawingml/2006/table">
            <a:tbl>
              <a:tblPr firstRow="1" firstCol="1" bandRow="1"/>
              <a:tblGrid>
                <a:gridCol w="3154935">
                  <a:extLst>
                    <a:ext uri="{9D8B030D-6E8A-4147-A177-3AD203B41FA5}">
                      <a16:colId xmlns:a16="http://schemas.microsoft.com/office/drawing/2014/main" val="3094698978"/>
                    </a:ext>
                  </a:extLst>
                </a:gridCol>
                <a:gridCol w="1002985">
                  <a:extLst>
                    <a:ext uri="{9D8B030D-6E8A-4147-A177-3AD203B41FA5}">
                      <a16:colId xmlns:a16="http://schemas.microsoft.com/office/drawing/2014/main" val="1302928736"/>
                    </a:ext>
                  </a:extLst>
                </a:gridCol>
                <a:gridCol w="575429">
                  <a:extLst>
                    <a:ext uri="{9D8B030D-6E8A-4147-A177-3AD203B41FA5}">
                      <a16:colId xmlns:a16="http://schemas.microsoft.com/office/drawing/2014/main" val="3650201682"/>
                    </a:ext>
                  </a:extLst>
                </a:gridCol>
                <a:gridCol w="575429">
                  <a:extLst>
                    <a:ext uri="{9D8B030D-6E8A-4147-A177-3AD203B41FA5}">
                      <a16:colId xmlns:a16="http://schemas.microsoft.com/office/drawing/2014/main" val="3103606979"/>
                    </a:ext>
                  </a:extLst>
                </a:gridCol>
              </a:tblGrid>
              <a:tr h="562957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Average of score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Column Labels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65568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Row Labels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5346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Harvard University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92906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University of Cambridge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259984"/>
                  </a:ext>
                </a:extLst>
              </a:tr>
              <a:tr h="3355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University of California, Berkeley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36516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Stanford University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131421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California Institute of Technology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56336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Princeton University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68585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Columbia University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126325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University of Chicago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71368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University of Oxford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55995"/>
                  </a:ext>
                </a:extLst>
              </a:tr>
              <a:tr h="296030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Yale University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  <a:endParaRPr lang="en-IN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46" marR="102046" marT="141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71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A0EFE0-C947-37F3-1763-93DF90A50C80}"/>
              </a:ext>
            </a:extLst>
          </p:cNvPr>
          <p:cNvSpPr txBox="1"/>
          <p:nvPr/>
        </p:nvSpPr>
        <p:spPr>
          <a:xfrm>
            <a:off x="7855914" y="3738372"/>
            <a:ext cx="347144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-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can see the better of ranking criteria that university are well known for studies and research.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F597C-35A6-80D9-EFB5-0DF400A2FBC9}"/>
              </a:ext>
            </a:extLst>
          </p:cNvPr>
          <p:cNvSpPr txBox="1"/>
          <p:nvPr/>
        </p:nvSpPr>
        <p:spPr>
          <a:xfrm>
            <a:off x="1024034" y="695076"/>
            <a:ext cx="1019136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choice of ranking system affect a university's international student enrolment?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B0C1FC-47BC-4E7B-A7BE-05949FEF9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847767"/>
              </p:ext>
            </p:extLst>
          </p:nvPr>
        </p:nvGraphicFramePr>
        <p:xfrm>
          <a:off x="1434425" y="1160495"/>
          <a:ext cx="6991117" cy="2506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BA68F0-7425-E1B7-08CF-800AC39C51A1}"/>
              </a:ext>
            </a:extLst>
          </p:cNvPr>
          <p:cNvSpPr txBox="1"/>
          <p:nvPr/>
        </p:nvSpPr>
        <p:spPr>
          <a:xfrm>
            <a:off x="1434424" y="3947925"/>
            <a:ext cx="874527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:  - 0.0936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student admission are not dependent on University Ranking.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5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3804F4-C81B-47D6-AADE-D8D331015767}"/>
              </a:ext>
            </a:extLst>
          </p:cNvPr>
          <p:cNvSpPr txBox="1"/>
          <p:nvPr/>
        </p:nvSpPr>
        <p:spPr>
          <a:xfrm>
            <a:off x="818761" y="679876"/>
            <a:ext cx="1014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Is there a relationship between a university's score and the student-staff ratio?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F2BBB3-83CD-444B-9822-60930DD56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593227"/>
              </p:ext>
            </p:extLst>
          </p:nvPr>
        </p:nvGraphicFramePr>
        <p:xfrm>
          <a:off x="1689463" y="1138490"/>
          <a:ext cx="7351900" cy="270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E89DF7-9AF7-0819-73FC-3FD20DE407FD}"/>
              </a:ext>
            </a:extLst>
          </p:cNvPr>
          <p:cNvSpPr txBox="1"/>
          <p:nvPr/>
        </p:nvSpPr>
        <p:spPr>
          <a:xfrm>
            <a:off x="1602533" y="4051669"/>
            <a:ext cx="969683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: 0.1768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 correlation between Student-Staff ratio is not strong, but we can see that less number of student staff ratio the more scored have that university.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4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F389A-A8EB-C9E8-549F-D2F61AD06397}"/>
              </a:ext>
            </a:extLst>
          </p:cNvPr>
          <p:cNvSpPr txBox="1"/>
          <p:nvPr/>
        </p:nvSpPr>
        <p:spPr>
          <a:xfrm>
            <a:off x="1163993" y="704406"/>
            <a:ext cx="912767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How does the number of female students differ among universities?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ECA030-1635-4427-9913-8C5312E7C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688309"/>
              </p:ext>
            </p:extLst>
          </p:nvPr>
        </p:nvGraphicFramePr>
        <p:xfrm>
          <a:off x="2074506" y="1079958"/>
          <a:ext cx="58191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146D1-9629-2CFF-9F63-DAAFBD016F85}"/>
              </a:ext>
            </a:extLst>
          </p:cNvPr>
          <p:cNvSpPr txBox="1"/>
          <p:nvPr/>
        </p:nvSpPr>
        <p:spPr>
          <a:xfrm>
            <a:off x="1352939" y="3985247"/>
            <a:ext cx="9843795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Correlation: - 0.0146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–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better number of university ranking has the more number of female students have.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5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</TotalTime>
  <Words>920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Shouvik De</dc:creator>
  <cp:lastModifiedBy>Shouvik De</cp:lastModifiedBy>
  <cp:revision>19</cp:revision>
  <dcterms:created xsi:type="dcterms:W3CDTF">2023-09-30T19:42:07Z</dcterms:created>
  <dcterms:modified xsi:type="dcterms:W3CDTF">2023-10-01T19:40:27Z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2023-09-30T20:08:19Z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3e983581-893b-48ca-be06-7154125c231f</vt:lpwstr>
  </property>
  <property fmtid="{D5CDD505-2E9C-101B-9397-08002B2CF9AE}" pid="7" name="MSIP_Label_defa4170-0d19-0005-0004-bc88714345d2_ActionId">
    <vt:lpwstr>3de275a8-7a19-4387-b4e7-717e8e301474</vt:lpwstr>
  </property>
  <property fmtid="{D5CDD505-2E9C-101B-9397-08002B2CF9AE}" pid="8" name="MSIP_Label_defa4170-0d19-0005-0004-bc88714345d2_ContentBits">
    <vt:lpwstr>0</vt:lpwstr>
  </property>
</Properties>
</file>