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676" autoAdjust="0"/>
    <p:restoredTop sz="94660"/>
  </p:normalViewPr>
  <p:slideViewPr>
    <p:cSldViewPr snapToGrid="0">
      <p:cViewPr>
        <p:scale>
          <a:sx n="80" d="100"/>
          <a:sy n="80" d="100"/>
        </p:scale>
        <p:origin x="11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E7670-87B3-49A1-84A7-995472784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0ECA49-7BBC-4831-B676-BE7BCA3CC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1C3B05-8F66-4883-8566-008ED136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FCB94-F647-409F-A3AB-ACC9DFF7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D653E5-1366-4AE6-9C98-C7BCA8493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43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2A48E-E4BF-4064-86CD-E5843D4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051EF-8767-4A86-9425-9FDE2872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4DC536-933B-4CFB-9074-A3377F9CA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DB2285-ADAF-487F-B179-B9883C11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4CFAB-42DE-4916-88D0-60120D97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25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750795-DE76-4F22-BAEA-BFDEA28D3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56247-18C0-4E63-B621-0CD31334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A0A550-7E71-48C0-9CFD-47B7B784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95A2AD-F594-45B0-B4EE-5468A4F4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85703-BB7E-4CFC-A413-C30B2D71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5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A2E33-2873-4BEF-834E-7E41818B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E19F1-5511-4F05-A0EC-993BD8AE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7CE5D-A291-4E88-8FE0-8742AAE5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4A1E34-6EEA-404E-B704-FE3DE187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3F67EA-53A2-4312-9CAC-43ADE3A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56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71EE1-9153-4F26-9BF4-753A51A7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A6726B-6F77-4EBE-ABCE-AA223E15B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55FE50-A31A-444F-A625-B1E4E977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14F25-4174-408D-AB49-2A703EB5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31868E-D18E-4681-BA89-8AD9678F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00DC8-E4DA-4050-B06D-DC6568C0F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B89D3-98F9-4B1C-AD8B-B41401940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2BE637-D3F6-482E-8BDD-4DB38BE1F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64F38F-A152-4A74-87A0-DF200479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1CEDFB-3AC9-47F0-8960-7E88A172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BA56FE-86DA-4F6C-BF7F-58A1D439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72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83AC5-D1B7-412F-BA4D-5A688AEF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1DE66A-3254-471F-A990-F3F069353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EE3EF8-26FA-4F94-89C6-E71E3CA48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B6D7D85-5963-4AED-801B-1D0025E27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53C829-419B-48DA-BDBB-ED9338B40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CDA8DF-0480-42C0-BA2A-E543ABBE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98E7D77-7C3A-49C7-9C55-1208377A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C460FCA-29DA-47A5-A861-BB6AB4B5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4154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B6945B-80B0-4BB1-89C2-DF19FA35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BD2030-8B0D-4EE8-8EF0-BFF0FD86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A9834C-9955-4EE2-BAAF-FA9A1F12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33A5CB-0615-4B9A-B6A8-879E225B0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25B15C-6077-4B84-9238-80481B62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FE1EC9-BBC6-42D2-90FB-2E5A269A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8A6F9B-3971-4329-B0A6-22CD46A9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19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41361-87DD-4E03-B2B2-BFE0B2D6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B927BD-F8D2-455C-9AD8-91A69E37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F5FCCE-7C23-4FFE-9F60-FB04090E7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F76A5F-0384-4BBD-91F2-436F8098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30DF1-5DB1-464E-B574-DBC891FB6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EC470-0D5A-4606-8716-8DBAE968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36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5E67EF-22E9-4D18-9044-FFBDF5D7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CF48FA-B6E2-49D5-9E76-FAE9FC695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60E7AD-F6FB-4E6F-AD7D-851E47AD0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CBA630-5FFC-44F9-BD49-091938C44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3FB284-ABE2-421E-9F80-CEBEE769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0D913E-5922-4807-977A-C5472118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7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65C8D3-9F70-4E75-ACFE-89F1E294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12AEAF-9355-4D13-ABDA-A6DAFDED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54505E-22F8-4855-A82A-4EBD71E97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5CF9E-5338-42AA-A66B-0613E3EDF9AD}" type="datetimeFigureOut">
              <a:rPr kumimoji="1" lang="ja-JP" altLang="en-US" smtClean="0"/>
              <a:t>2025/4/28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554A8-512F-4C6E-9FF0-1B8D0FAB0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AE0D9-E4C2-4A18-9B8D-C1E24FB5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82CCD-0EDE-4D2D-A061-B91DDB05B8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3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046EE-E6A0-42AE-8E79-0BE1883BAC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FA52301-22C6-4DD8-95BF-9C39C00136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TURN</a:t>
            </a:r>
            <a:r>
              <a:rPr lang="ja-JP" altLang="en-US" dirty="0"/>
              <a:t> </a:t>
            </a:r>
            <a:r>
              <a:rPr lang="en-US" altLang="ja-JP" dirty="0"/>
              <a:t>BASED</a:t>
            </a:r>
            <a:r>
              <a:rPr lang="ja-JP" altLang="en-US" dirty="0"/>
              <a:t> </a:t>
            </a:r>
            <a:r>
              <a:rPr lang="en-US" altLang="ja-JP" dirty="0"/>
              <a:t>STRATEGY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196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1B6E91-6110-4413-B1AF-DA60C00BE9A2}"/>
              </a:ext>
            </a:extLst>
          </p:cNvPr>
          <p:cNvSpPr txBox="1"/>
          <p:nvPr/>
        </p:nvSpPr>
        <p:spPr>
          <a:xfrm>
            <a:off x="257175" y="295275"/>
            <a:ext cx="3495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更新履歴　</a:t>
            </a:r>
            <a:r>
              <a:rPr kumimoji="1" lang="en-US" altLang="ja-JP" sz="2400" dirty="0"/>
              <a:t>[</a:t>
            </a:r>
            <a:r>
              <a:rPr kumimoji="1" lang="ja-JP" altLang="en-US" sz="2400" dirty="0"/>
              <a:t>日付</a:t>
            </a:r>
            <a:r>
              <a:rPr kumimoji="1" lang="en-US" altLang="ja-JP" sz="2400" dirty="0"/>
              <a:t>] ~</a:t>
            </a:r>
            <a:r>
              <a:rPr kumimoji="1" lang="ja-JP" altLang="en-US" sz="2400" dirty="0"/>
              <a:t>内容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83D76-E043-4CE3-A65C-FA868F12F77D}"/>
              </a:ext>
            </a:extLst>
          </p:cNvPr>
          <p:cNvSpPr txBox="1"/>
          <p:nvPr/>
        </p:nvSpPr>
        <p:spPr>
          <a:xfrm>
            <a:off x="400050" y="990600"/>
            <a:ext cx="113252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[4/28] </a:t>
            </a:r>
          </a:p>
          <a:p>
            <a:r>
              <a:rPr kumimoji="1" lang="en-US" altLang="ja-JP" sz="3200" dirty="0"/>
              <a:t>[/]</a:t>
            </a:r>
          </a:p>
          <a:p>
            <a:r>
              <a:rPr lang="en-US" altLang="ja-JP" sz="3200" dirty="0"/>
              <a:t>[/]</a:t>
            </a:r>
          </a:p>
          <a:p>
            <a:r>
              <a:rPr kumimoji="1" lang="en-US" altLang="ja-JP" sz="3200" dirty="0"/>
              <a:t>[/]</a:t>
            </a:r>
          </a:p>
          <a:p>
            <a:r>
              <a:rPr lang="en-US" altLang="ja-JP" sz="3200" dirty="0"/>
              <a:t>[/]</a:t>
            </a:r>
          </a:p>
          <a:p>
            <a:r>
              <a:rPr kumimoji="1" lang="en-US" altLang="ja-JP" sz="3200" dirty="0"/>
              <a:t>[/]</a:t>
            </a:r>
          </a:p>
          <a:p>
            <a:r>
              <a:rPr lang="en-US" altLang="ja-JP" sz="3200" dirty="0"/>
              <a:t>[/]</a:t>
            </a:r>
          </a:p>
          <a:p>
            <a:r>
              <a:rPr kumimoji="1" lang="en-US" altLang="ja-JP" sz="3200" dirty="0"/>
              <a:t>[/]</a:t>
            </a:r>
          </a:p>
          <a:p>
            <a:r>
              <a:rPr lang="en-US" altLang="ja-JP" sz="3200" dirty="0"/>
              <a:t>[/]</a:t>
            </a:r>
          </a:p>
          <a:p>
            <a:r>
              <a:rPr kumimoji="1" lang="en-US" altLang="ja-JP" sz="3200" dirty="0"/>
              <a:t>[/]</a:t>
            </a:r>
          </a:p>
          <a:p>
            <a:r>
              <a:rPr lang="en-US" altLang="ja-JP" sz="3200" dirty="0"/>
              <a:t>[/]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18663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1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24</Words>
  <Application>Microsoft Office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仕様書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仕様書</dc:title>
  <dc:creator>翔也 田中</dc:creator>
  <cp:lastModifiedBy>翔也 田中</cp:lastModifiedBy>
  <cp:revision>5</cp:revision>
  <dcterms:created xsi:type="dcterms:W3CDTF">2025-04-28T04:01:51Z</dcterms:created>
  <dcterms:modified xsi:type="dcterms:W3CDTF">2025-04-30T07:25:23Z</dcterms:modified>
</cp:coreProperties>
</file>