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44"/>
  </p:notesMasterIdLst>
  <p:sldIdLst>
    <p:sldId id="256" r:id="rId2"/>
    <p:sldId id="263" r:id="rId3"/>
    <p:sldId id="347" r:id="rId4"/>
    <p:sldId id="349" r:id="rId5"/>
    <p:sldId id="283" r:id="rId6"/>
    <p:sldId id="313" r:id="rId7"/>
    <p:sldId id="261" r:id="rId8"/>
    <p:sldId id="257" r:id="rId9"/>
    <p:sldId id="259" r:id="rId10"/>
    <p:sldId id="311" r:id="rId11"/>
    <p:sldId id="334" r:id="rId12"/>
    <p:sldId id="322" r:id="rId13"/>
    <p:sldId id="323" r:id="rId14"/>
    <p:sldId id="315" r:id="rId15"/>
    <p:sldId id="321" r:id="rId16"/>
    <p:sldId id="326" r:id="rId17"/>
    <p:sldId id="316" r:id="rId18"/>
    <p:sldId id="310" r:id="rId19"/>
    <p:sldId id="317" r:id="rId20"/>
    <p:sldId id="262" r:id="rId21"/>
    <p:sldId id="318" r:id="rId22"/>
    <p:sldId id="329" r:id="rId23"/>
    <p:sldId id="336" r:id="rId24"/>
    <p:sldId id="335" r:id="rId25"/>
    <p:sldId id="330" r:id="rId26"/>
    <p:sldId id="331" r:id="rId27"/>
    <p:sldId id="319" r:id="rId28"/>
    <p:sldId id="337" r:id="rId29"/>
    <p:sldId id="338" r:id="rId30"/>
    <p:sldId id="339" r:id="rId31"/>
    <p:sldId id="340" r:id="rId32"/>
    <p:sldId id="341" r:id="rId33"/>
    <p:sldId id="320" r:id="rId34"/>
    <p:sldId id="332" r:id="rId35"/>
    <p:sldId id="350" r:id="rId36"/>
    <p:sldId id="351" r:id="rId37"/>
    <p:sldId id="352" r:id="rId38"/>
    <p:sldId id="353" r:id="rId39"/>
    <p:sldId id="354" r:id="rId40"/>
    <p:sldId id="355" r:id="rId41"/>
    <p:sldId id="345" r:id="rId42"/>
    <p:sldId id="258" r:id="rId4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oming Soon" panose="020B0604020202020204" charset="0"/>
      <p:regular r:id="rId49"/>
    </p:embeddedFont>
    <p:embeddedFont>
      <p:font typeface="Didact Gothic" panose="00000500000000000000" pitchFamily="2" charset="0"/>
      <p:regular r:id="rId50"/>
    </p:embeddedFont>
    <p:embeddedFont>
      <p:font typeface="Rozha One" panose="020B060402020202020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69">
          <p15:clr>
            <a:srgbClr val="9AA0A6"/>
          </p15:clr>
        </p15:guide>
        <p15:guide id="2" pos="10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976042-8ECA-4753-9630-F832BC7D44A4}">
  <a:tblStyle styleId="{18976042-8ECA-4753-9630-F832BC7D44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14" y="408"/>
      </p:cViewPr>
      <p:guideLst>
        <p:guide orient="horz" pos="1069"/>
        <p:guide pos="1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image" Target="../media/image1.jf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image" Target="../media/image1.jf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CD182-B065-4B9A-BAE5-F78089C3CE7F}" type="doc">
      <dgm:prSet loTypeId="urn:microsoft.com/office/officeart/2005/8/layout/hProcess10" loCatId="process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FF3BBA4-96D9-4553-8F2D-6D7355EAA3DF}">
      <dgm:prSet phldrT="[Text]"/>
      <dgm:spPr/>
      <dgm:t>
        <a:bodyPr/>
        <a:lstStyle/>
        <a:p>
          <a:r>
            <a:rPr lang="en-US" dirty="0"/>
            <a:t>Parents</a:t>
          </a:r>
        </a:p>
      </dgm:t>
    </dgm:pt>
    <dgm:pt modelId="{C6C86025-54C9-4D02-8C15-3158B7B4631D}" type="parTrans" cxnId="{CAB22227-B1CB-44E5-9AD3-E8FDE2158E1F}">
      <dgm:prSet/>
      <dgm:spPr/>
      <dgm:t>
        <a:bodyPr/>
        <a:lstStyle/>
        <a:p>
          <a:endParaRPr lang="en-US"/>
        </a:p>
      </dgm:t>
    </dgm:pt>
    <dgm:pt modelId="{E9F26E84-59B4-49BC-8D0D-BFAB67D229D4}" type="sibTrans" cxnId="{CAB22227-B1CB-44E5-9AD3-E8FDE2158E1F}">
      <dgm:prSet/>
      <dgm:spPr/>
      <dgm:t>
        <a:bodyPr/>
        <a:lstStyle/>
        <a:p>
          <a:endParaRPr lang="en-US"/>
        </a:p>
      </dgm:t>
    </dgm:pt>
    <dgm:pt modelId="{6A65CE46-1097-4B93-9AF1-1EF508DD9CEE}">
      <dgm:prSet phldrT="[Text]"/>
      <dgm:spPr/>
      <dgm:t>
        <a:bodyPr/>
        <a:lstStyle/>
        <a:p>
          <a:r>
            <a:rPr lang="en-US" dirty="0"/>
            <a:t>Apply for a nanny</a:t>
          </a:r>
        </a:p>
      </dgm:t>
    </dgm:pt>
    <dgm:pt modelId="{0134EDE0-C0D3-41C0-A6EE-EC8E6EE81FF2}" type="parTrans" cxnId="{9A74C1D8-8715-4A8F-B6D0-22E296CE1D7B}">
      <dgm:prSet/>
      <dgm:spPr/>
      <dgm:t>
        <a:bodyPr/>
        <a:lstStyle/>
        <a:p>
          <a:endParaRPr lang="en-US"/>
        </a:p>
      </dgm:t>
    </dgm:pt>
    <dgm:pt modelId="{335A5A4B-9A4F-4A93-BAE8-0EFE066DA2B3}" type="sibTrans" cxnId="{9A74C1D8-8715-4A8F-B6D0-22E296CE1D7B}">
      <dgm:prSet/>
      <dgm:spPr/>
      <dgm:t>
        <a:bodyPr/>
        <a:lstStyle/>
        <a:p>
          <a:endParaRPr lang="en-US"/>
        </a:p>
      </dgm:t>
    </dgm:pt>
    <dgm:pt modelId="{89CE8FB6-D259-40F4-9760-FE27B9CD43A1}">
      <dgm:prSet phldrT="[Text]"/>
      <dgm:spPr/>
      <dgm:t>
        <a:bodyPr/>
        <a:lstStyle/>
        <a:p>
          <a:r>
            <a:rPr lang="en-US" dirty="0"/>
            <a:t>Make Payment</a:t>
          </a:r>
        </a:p>
      </dgm:t>
    </dgm:pt>
    <dgm:pt modelId="{C96C6B04-BDFC-4C67-AFB6-9FD7FF99EA57}" type="parTrans" cxnId="{27F7EC72-933A-4248-B112-8F7F669605C2}">
      <dgm:prSet/>
      <dgm:spPr/>
      <dgm:t>
        <a:bodyPr/>
        <a:lstStyle/>
        <a:p>
          <a:endParaRPr lang="en-US"/>
        </a:p>
      </dgm:t>
    </dgm:pt>
    <dgm:pt modelId="{A4DD0075-96E2-47CE-B5AE-A7D62255F69F}" type="sibTrans" cxnId="{27F7EC72-933A-4248-B112-8F7F669605C2}">
      <dgm:prSet/>
      <dgm:spPr/>
      <dgm:t>
        <a:bodyPr/>
        <a:lstStyle/>
        <a:p>
          <a:endParaRPr lang="en-US"/>
        </a:p>
      </dgm:t>
    </dgm:pt>
    <dgm:pt modelId="{86D0B506-BDA2-4A59-AA33-0D58C4D020E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Admin</a:t>
          </a:r>
        </a:p>
      </dgm:t>
    </dgm:pt>
    <dgm:pt modelId="{4B34E9F2-EC73-42D6-99DF-63ED58FEE4B5}" type="parTrans" cxnId="{80AB5404-3CE6-405B-BDDB-05EAB2C55699}">
      <dgm:prSet/>
      <dgm:spPr/>
      <dgm:t>
        <a:bodyPr/>
        <a:lstStyle/>
        <a:p>
          <a:endParaRPr lang="en-US"/>
        </a:p>
      </dgm:t>
    </dgm:pt>
    <dgm:pt modelId="{EB1C199C-03F7-4520-BB0D-9D6235AD199F}" type="sibTrans" cxnId="{80AB5404-3CE6-405B-BDDB-05EAB2C55699}">
      <dgm:prSet/>
      <dgm:spPr/>
      <dgm:t>
        <a:bodyPr/>
        <a:lstStyle/>
        <a:p>
          <a:endParaRPr lang="en-US"/>
        </a:p>
      </dgm:t>
    </dgm:pt>
    <dgm:pt modelId="{AEA0A476-1E10-4FDF-93C6-7300369D2F73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Manage Clients</a:t>
          </a:r>
        </a:p>
      </dgm:t>
    </dgm:pt>
    <dgm:pt modelId="{BB10A53E-7046-4CDD-B4FC-41462B97E39B}" type="parTrans" cxnId="{41E3332C-BB22-4AC5-8808-C5BF9044A4EA}">
      <dgm:prSet/>
      <dgm:spPr/>
      <dgm:t>
        <a:bodyPr/>
        <a:lstStyle/>
        <a:p>
          <a:endParaRPr lang="en-US"/>
        </a:p>
      </dgm:t>
    </dgm:pt>
    <dgm:pt modelId="{1DFF2E56-8D64-487D-92CE-67834EC2A67B}" type="sibTrans" cxnId="{41E3332C-BB22-4AC5-8808-C5BF9044A4EA}">
      <dgm:prSet/>
      <dgm:spPr/>
      <dgm:t>
        <a:bodyPr/>
        <a:lstStyle/>
        <a:p>
          <a:endParaRPr lang="en-US"/>
        </a:p>
      </dgm:t>
    </dgm:pt>
    <dgm:pt modelId="{1DB03268-BA1D-4F64-9875-E04F223D2B1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Nannies</a:t>
          </a:r>
        </a:p>
      </dgm:t>
    </dgm:pt>
    <dgm:pt modelId="{21E50F9F-1180-47A9-92C6-F2ED7CA62741}" type="parTrans" cxnId="{8A29FEEF-7219-4E06-851B-F9002FB13B2B}">
      <dgm:prSet/>
      <dgm:spPr/>
      <dgm:t>
        <a:bodyPr/>
        <a:lstStyle/>
        <a:p>
          <a:endParaRPr lang="en-US"/>
        </a:p>
      </dgm:t>
    </dgm:pt>
    <dgm:pt modelId="{40CB848D-1429-41D4-9859-3BE424FD5384}" type="sibTrans" cxnId="{8A29FEEF-7219-4E06-851B-F9002FB13B2B}">
      <dgm:prSet/>
      <dgm:spPr/>
      <dgm:t>
        <a:bodyPr/>
        <a:lstStyle/>
        <a:p>
          <a:endParaRPr lang="en-US"/>
        </a:p>
      </dgm:t>
    </dgm:pt>
    <dgm:pt modelId="{6CF83B6E-EEC8-46EB-977C-5872756C0C7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Confirm Task</a:t>
          </a:r>
        </a:p>
      </dgm:t>
    </dgm:pt>
    <dgm:pt modelId="{08C571D4-683B-4C51-98F1-80205C755952}" type="parTrans" cxnId="{BF56B394-E43D-46EA-81BF-9BA5740D1D97}">
      <dgm:prSet/>
      <dgm:spPr/>
      <dgm:t>
        <a:bodyPr/>
        <a:lstStyle/>
        <a:p>
          <a:endParaRPr lang="en-US"/>
        </a:p>
      </dgm:t>
    </dgm:pt>
    <dgm:pt modelId="{DD868C98-C68F-40B0-880B-1480C1C9568C}" type="sibTrans" cxnId="{BF56B394-E43D-46EA-81BF-9BA5740D1D97}">
      <dgm:prSet/>
      <dgm:spPr/>
      <dgm:t>
        <a:bodyPr/>
        <a:lstStyle/>
        <a:p>
          <a:endParaRPr lang="en-US"/>
        </a:p>
      </dgm:t>
    </dgm:pt>
    <dgm:pt modelId="{C78252F1-0368-4896-B077-0D060E0BD5CB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Manage Nannies</a:t>
          </a:r>
        </a:p>
      </dgm:t>
    </dgm:pt>
    <dgm:pt modelId="{E87EF919-CC07-418D-8552-379D476D7B60}" type="parTrans" cxnId="{B18FC8C9-3A0A-4970-910A-996FE00A4882}">
      <dgm:prSet/>
      <dgm:spPr/>
      <dgm:t>
        <a:bodyPr/>
        <a:lstStyle/>
        <a:p>
          <a:endParaRPr lang="en-US"/>
        </a:p>
      </dgm:t>
    </dgm:pt>
    <dgm:pt modelId="{029A8E87-AC3F-480A-9ED2-DA396728305D}" type="sibTrans" cxnId="{B18FC8C9-3A0A-4970-910A-996FE00A4882}">
      <dgm:prSet/>
      <dgm:spPr/>
      <dgm:t>
        <a:bodyPr/>
        <a:lstStyle/>
        <a:p>
          <a:endParaRPr lang="en-US"/>
        </a:p>
      </dgm:t>
    </dgm:pt>
    <dgm:pt modelId="{F791A127-2F24-4FAE-8AD7-4844C4D2A2A1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Manage Payments</a:t>
          </a:r>
        </a:p>
      </dgm:t>
    </dgm:pt>
    <dgm:pt modelId="{F49F0221-817B-4EB0-88E6-331FE01B2190}" type="parTrans" cxnId="{37DA382F-BD4A-445F-9705-8AB9A55F779B}">
      <dgm:prSet/>
      <dgm:spPr/>
      <dgm:t>
        <a:bodyPr/>
        <a:lstStyle/>
        <a:p>
          <a:endParaRPr lang="en-US"/>
        </a:p>
      </dgm:t>
    </dgm:pt>
    <dgm:pt modelId="{DD314174-0F28-4785-B2A1-C30B38CD9391}" type="sibTrans" cxnId="{37DA382F-BD4A-445F-9705-8AB9A55F779B}">
      <dgm:prSet/>
      <dgm:spPr/>
      <dgm:t>
        <a:bodyPr/>
        <a:lstStyle/>
        <a:p>
          <a:endParaRPr lang="en-US"/>
        </a:p>
      </dgm:t>
    </dgm:pt>
    <dgm:pt modelId="{A1D01717-BF04-43C2-A924-4E99FD48325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Receive Payment</a:t>
          </a:r>
        </a:p>
      </dgm:t>
    </dgm:pt>
    <dgm:pt modelId="{9EE44CC7-07B2-4F13-9591-C2FA6C484A6D}" type="parTrans" cxnId="{D9C775E3-37B0-4931-9112-5E717A100FD5}">
      <dgm:prSet/>
      <dgm:spPr/>
      <dgm:t>
        <a:bodyPr/>
        <a:lstStyle/>
        <a:p>
          <a:endParaRPr lang="en-US"/>
        </a:p>
      </dgm:t>
    </dgm:pt>
    <dgm:pt modelId="{D2E65689-4CD5-4D9A-BAEA-D8C804F76E91}" type="sibTrans" cxnId="{D9C775E3-37B0-4931-9112-5E717A100FD5}">
      <dgm:prSet/>
      <dgm:spPr/>
      <dgm:t>
        <a:bodyPr/>
        <a:lstStyle/>
        <a:p>
          <a:endParaRPr lang="en-US"/>
        </a:p>
      </dgm:t>
    </dgm:pt>
    <dgm:pt modelId="{6E9DE07C-9D55-4C74-B646-BBE6160B9303}" type="pres">
      <dgm:prSet presAssocID="{632CD182-B065-4B9A-BAE5-F78089C3CE7F}" presName="Name0" presStyleCnt="0">
        <dgm:presLayoutVars>
          <dgm:dir/>
          <dgm:resizeHandles val="exact"/>
        </dgm:presLayoutVars>
      </dgm:prSet>
      <dgm:spPr/>
    </dgm:pt>
    <dgm:pt modelId="{F730B4A0-AF56-486B-ADC1-DD9601E1FEF2}" type="pres">
      <dgm:prSet presAssocID="{6FF3BBA4-96D9-4553-8F2D-6D7355EAA3DF}" presName="composite" presStyleCnt="0"/>
      <dgm:spPr/>
    </dgm:pt>
    <dgm:pt modelId="{A6A4B545-0585-4109-9D80-0816D0D0D474}" type="pres">
      <dgm:prSet presAssocID="{6FF3BBA4-96D9-4553-8F2D-6D7355EAA3DF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0018C256-E75D-427C-B748-582388204E24}" type="pres">
      <dgm:prSet presAssocID="{6FF3BBA4-96D9-4553-8F2D-6D7355EAA3DF}" presName="txNode" presStyleLbl="node1" presStyleIdx="0" presStyleCnt="3">
        <dgm:presLayoutVars>
          <dgm:bulletEnabled val="1"/>
        </dgm:presLayoutVars>
      </dgm:prSet>
      <dgm:spPr/>
    </dgm:pt>
    <dgm:pt modelId="{29EAF6FB-E48B-4A1E-BB9D-56FC87519922}" type="pres">
      <dgm:prSet presAssocID="{E9F26E84-59B4-49BC-8D0D-BFAB67D229D4}" presName="sibTrans" presStyleLbl="sibTrans2D1" presStyleIdx="0" presStyleCnt="2"/>
      <dgm:spPr/>
    </dgm:pt>
    <dgm:pt modelId="{0E303843-66B5-4B62-816C-D957F076B850}" type="pres">
      <dgm:prSet presAssocID="{E9F26E84-59B4-49BC-8D0D-BFAB67D229D4}" presName="connTx" presStyleLbl="sibTrans2D1" presStyleIdx="0" presStyleCnt="2"/>
      <dgm:spPr/>
    </dgm:pt>
    <dgm:pt modelId="{C3EA8A9A-A20F-4AA3-8BD1-0E22C60339FA}" type="pres">
      <dgm:prSet presAssocID="{86D0B506-BDA2-4A59-AA33-0D58C4D020E5}" presName="composite" presStyleCnt="0"/>
      <dgm:spPr/>
    </dgm:pt>
    <dgm:pt modelId="{9C10BCAF-DCE9-4C4D-8510-F9EF1EA5F124}" type="pres">
      <dgm:prSet presAssocID="{86D0B506-BDA2-4A59-AA33-0D58C4D020E5}" presName="imagSh" presStyleLbl="bgImgPlace1" presStyleIdx="1" presStyleCnt="3" custLinFactNeighborX="-1781" custLinFactNeighborY="122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4960A5A0-DF5E-4645-A541-2F364173E0E6}" type="pres">
      <dgm:prSet presAssocID="{86D0B506-BDA2-4A59-AA33-0D58C4D020E5}" presName="txNode" presStyleLbl="node1" presStyleIdx="1" presStyleCnt="3" custLinFactNeighborX="-930" custLinFactNeighborY="-1686">
        <dgm:presLayoutVars>
          <dgm:bulletEnabled val="1"/>
        </dgm:presLayoutVars>
      </dgm:prSet>
      <dgm:spPr/>
    </dgm:pt>
    <dgm:pt modelId="{2FD8720C-1D71-4F06-87ED-11A81D90456B}" type="pres">
      <dgm:prSet presAssocID="{EB1C199C-03F7-4520-BB0D-9D6235AD199F}" presName="sibTrans" presStyleLbl="sibTrans2D1" presStyleIdx="1" presStyleCnt="2"/>
      <dgm:spPr/>
    </dgm:pt>
    <dgm:pt modelId="{F2934125-054C-42B9-9F6D-E0C5F3B5787C}" type="pres">
      <dgm:prSet presAssocID="{EB1C199C-03F7-4520-BB0D-9D6235AD199F}" presName="connTx" presStyleLbl="sibTrans2D1" presStyleIdx="1" presStyleCnt="2"/>
      <dgm:spPr/>
    </dgm:pt>
    <dgm:pt modelId="{841932E5-B1D1-4697-9829-2CB7538E8BD0}" type="pres">
      <dgm:prSet presAssocID="{1DB03268-BA1D-4F64-9875-E04F223D2B14}" presName="composite" presStyleCnt="0"/>
      <dgm:spPr/>
    </dgm:pt>
    <dgm:pt modelId="{EF5368B6-548F-4C36-B8A7-A63CCA4C44AA}" type="pres">
      <dgm:prSet presAssocID="{1DB03268-BA1D-4F64-9875-E04F223D2B14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51B462DE-923D-44DB-A1EF-DC0C0A0FCE17}" type="pres">
      <dgm:prSet presAssocID="{1DB03268-BA1D-4F64-9875-E04F223D2B14}" presName="txNode" presStyleLbl="node1" presStyleIdx="2" presStyleCnt="3" custLinFactNeighborX="1755">
        <dgm:presLayoutVars>
          <dgm:bulletEnabled val="1"/>
        </dgm:presLayoutVars>
      </dgm:prSet>
      <dgm:spPr/>
    </dgm:pt>
  </dgm:ptLst>
  <dgm:cxnLst>
    <dgm:cxn modelId="{80AB5404-3CE6-405B-BDDB-05EAB2C55699}" srcId="{632CD182-B065-4B9A-BAE5-F78089C3CE7F}" destId="{86D0B506-BDA2-4A59-AA33-0D58C4D020E5}" srcOrd="1" destOrd="0" parTransId="{4B34E9F2-EC73-42D6-99DF-63ED58FEE4B5}" sibTransId="{EB1C199C-03F7-4520-BB0D-9D6235AD199F}"/>
    <dgm:cxn modelId="{2EB0AE10-67C2-468C-8B63-0EDFB0A6C6AE}" type="presOf" srcId="{EB1C199C-03F7-4520-BB0D-9D6235AD199F}" destId="{2FD8720C-1D71-4F06-87ED-11A81D90456B}" srcOrd="0" destOrd="0" presId="urn:microsoft.com/office/officeart/2005/8/layout/hProcess10"/>
    <dgm:cxn modelId="{1F734425-C0E5-4AAF-AD92-7986E73F2CFA}" type="presOf" srcId="{C78252F1-0368-4896-B077-0D060E0BD5CB}" destId="{4960A5A0-DF5E-4645-A541-2F364173E0E6}" srcOrd="0" destOrd="2" presId="urn:microsoft.com/office/officeart/2005/8/layout/hProcess10"/>
    <dgm:cxn modelId="{CAB22227-B1CB-44E5-9AD3-E8FDE2158E1F}" srcId="{632CD182-B065-4B9A-BAE5-F78089C3CE7F}" destId="{6FF3BBA4-96D9-4553-8F2D-6D7355EAA3DF}" srcOrd="0" destOrd="0" parTransId="{C6C86025-54C9-4D02-8C15-3158B7B4631D}" sibTransId="{E9F26E84-59B4-49BC-8D0D-BFAB67D229D4}"/>
    <dgm:cxn modelId="{41E3332C-BB22-4AC5-8808-C5BF9044A4EA}" srcId="{86D0B506-BDA2-4A59-AA33-0D58C4D020E5}" destId="{AEA0A476-1E10-4FDF-93C6-7300369D2F73}" srcOrd="0" destOrd="0" parTransId="{BB10A53E-7046-4CDD-B4FC-41462B97E39B}" sibTransId="{1DFF2E56-8D64-487D-92CE-67834EC2A67B}"/>
    <dgm:cxn modelId="{37DA382F-BD4A-445F-9705-8AB9A55F779B}" srcId="{86D0B506-BDA2-4A59-AA33-0D58C4D020E5}" destId="{F791A127-2F24-4FAE-8AD7-4844C4D2A2A1}" srcOrd="2" destOrd="0" parTransId="{F49F0221-817B-4EB0-88E6-331FE01B2190}" sibTransId="{DD314174-0F28-4785-B2A1-C30B38CD9391}"/>
    <dgm:cxn modelId="{1DA95C3A-372F-4328-A739-481C18DE6EAE}" type="presOf" srcId="{A1D01717-BF04-43C2-A924-4E99FD48325E}" destId="{51B462DE-923D-44DB-A1EF-DC0C0A0FCE17}" srcOrd="0" destOrd="2" presId="urn:microsoft.com/office/officeart/2005/8/layout/hProcess10"/>
    <dgm:cxn modelId="{FBBFE862-D9D2-412B-B028-E4AE882265AF}" type="presOf" srcId="{1DB03268-BA1D-4F64-9875-E04F223D2B14}" destId="{51B462DE-923D-44DB-A1EF-DC0C0A0FCE17}" srcOrd="0" destOrd="0" presId="urn:microsoft.com/office/officeart/2005/8/layout/hProcess10"/>
    <dgm:cxn modelId="{27F7EC72-933A-4248-B112-8F7F669605C2}" srcId="{6FF3BBA4-96D9-4553-8F2D-6D7355EAA3DF}" destId="{89CE8FB6-D259-40F4-9760-FE27B9CD43A1}" srcOrd="1" destOrd="0" parTransId="{C96C6B04-BDFC-4C67-AFB6-9FD7FF99EA57}" sibTransId="{A4DD0075-96E2-47CE-B5AE-A7D62255F69F}"/>
    <dgm:cxn modelId="{345F6C55-DE7A-4AD2-9650-CE913CB1B595}" type="presOf" srcId="{F791A127-2F24-4FAE-8AD7-4844C4D2A2A1}" destId="{4960A5A0-DF5E-4645-A541-2F364173E0E6}" srcOrd="0" destOrd="3" presId="urn:microsoft.com/office/officeart/2005/8/layout/hProcess10"/>
    <dgm:cxn modelId="{E6307D5A-CA31-4796-B600-7DCC17A648CD}" type="presOf" srcId="{E9F26E84-59B4-49BC-8D0D-BFAB67D229D4}" destId="{29EAF6FB-E48B-4A1E-BB9D-56FC87519922}" srcOrd="0" destOrd="0" presId="urn:microsoft.com/office/officeart/2005/8/layout/hProcess10"/>
    <dgm:cxn modelId="{A5958689-ED67-4502-8F10-379A68261E82}" type="presOf" srcId="{AEA0A476-1E10-4FDF-93C6-7300369D2F73}" destId="{4960A5A0-DF5E-4645-A541-2F364173E0E6}" srcOrd="0" destOrd="1" presId="urn:microsoft.com/office/officeart/2005/8/layout/hProcess10"/>
    <dgm:cxn modelId="{C51BDD93-99C6-44F3-B3CD-16547CBF2D30}" type="presOf" srcId="{E9F26E84-59B4-49BC-8D0D-BFAB67D229D4}" destId="{0E303843-66B5-4B62-816C-D957F076B850}" srcOrd="1" destOrd="0" presId="urn:microsoft.com/office/officeart/2005/8/layout/hProcess10"/>
    <dgm:cxn modelId="{BF56B394-E43D-46EA-81BF-9BA5740D1D97}" srcId="{1DB03268-BA1D-4F64-9875-E04F223D2B14}" destId="{6CF83B6E-EEC8-46EB-977C-5872756C0C7C}" srcOrd="0" destOrd="0" parTransId="{08C571D4-683B-4C51-98F1-80205C755952}" sibTransId="{DD868C98-C68F-40B0-880B-1480C1C9568C}"/>
    <dgm:cxn modelId="{2528369F-C3E8-4617-92C2-0075DB23B852}" type="presOf" srcId="{86D0B506-BDA2-4A59-AA33-0D58C4D020E5}" destId="{4960A5A0-DF5E-4645-A541-2F364173E0E6}" srcOrd="0" destOrd="0" presId="urn:microsoft.com/office/officeart/2005/8/layout/hProcess10"/>
    <dgm:cxn modelId="{E6B57EAD-B274-4E01-A557-4EA743CE7BC1}" type="presOf" srcId="{632CD182-B065-4B9A-BAE5-F78089C3CE7F}" destId="{6E9DE07C-9D55-4C74-B646-BBE6160B9303}" srcOrd="0" destOrd="0" presId="urn:microsoft.com/office/officeart/2005/8/layout/hProcess10"/>
    <dgm:cxn modelId="{BBCD16B2-66C6-4432-A656-4C35C1CE3FC4}" type="presOf" srcId="{EB1C199C-03F7-4520-BB0D-9D6235AD199F}" destId="{F2934125-054C-42B9-9F6D-E0C5F3B5787C}" srcOrd="1" destOrd="0" presId="urn:microsoft.com/office/officeart/2005/8/layout/hProcess10"/>
    <dgm:cxn modelId="{B600FAC3-649A-4B1D-B546-7D0B2247A059}" type="presOf" srcId="{6FF3BBA4-96D9-4553-8F2D-6D7355EAA3DF}" destId="{0018C256-E75D-427C-B748-582388204E24}" srcOrd="0" destOrd="0" presId="urn:microsoft.com/office/officeart/2005/8/layout/hProcess10"/>
    <dgm:cxn modelId="{B18FC8C9-3A0A-4970-910A-996FE00A4882}" srcId="{86D0B506-BDA2-4A59-AA33-0D58C4D020E5}" destId="{C78252F1-0368-4896-B077-0D060E0BD5CB}" srcOrd="1" destOrd="0" parTransId="{E87EF919-CC07-418D-8552-379D476D7B60}" sibTransId="{029A8E87-AC3F-480A-9ED2-DA396728305D}"/>
    <dgm:cxn modelId="{4F9330D6-DBFE-426D-B35E-64122E93C97C}" type="presOf" srcId="{89CE8FB6-D259-40F4-9760-FE27B9CD43A1}" destId="{0018C256-E75D-427C-B748-582388204E24}" srcOrd="0" destOrd="2" presId="urn:microsoft.com/office/officeart/2005/8/layout/hProcess10"/>
    <dgm:cxn modelId="{9A74C1D8-8715-4A8F-B6D0-22E296CE1D7B}" srcId="{6FF3BBA4-96D9-4553-8F2D-6D7355EAA3DF}" destId="{6A65CE46-1097-4B93-9AF1-1EF508DD9CEE}" srcOrd="0" destOrd="0" parTransId="{0134EDE0-C0D3-41C0-A6EE-EC8E6EE81FF2}" sibTransId="{335A5A4B-9A4F-4A93-BAE8-0EFE066DA2B3}"/>
    <dgm:cxn modelId="{624647DD-93AC-428A-91A5-77D09D106C07}" type="presOf" srcId="{6A65CE46-1097-4B93-9AF1-1EF508DD9CEE}" destId="{0018C256-E75D-427C-B748-582388204E24}" srcOrd="0" destOrd="1" presId="urn:microsoft.com/office/officeart/2005/8/layout/hProcess10"/>
    <dgm:cxn modelId="{BC2E6EE0-CB36-4FC0-9DE6-C79D14DF6671}" type="presOf" srcId="{6CF83B6E-EEC8-46EB-977C-5872756C0C7C}" destId="{51B462DE-923D-44DB-A1EF-DC0C0A0FCE17}" srcOrd="0" destOrd="1" presId="urn:microsoft.com/office/officeart/2005/8/layout/hProcess10"/>
    <dgm:cxn modelId="{D9C775E3-37B0-4931-9112-5E717A100FD5}" srcId="{1DB03268-BA1D-4F64-9875-E04F223D2B14}" destId="{A1D01717-BF04-43C2-A924-4E99FD48325E}" srcOrd="1" destOrd="0" parTransId="{9EE44CC7-07B2-4F13-9591-C2FA6C484A6D}" sibTransId="{D2E65689-4CD5-4D9A-BAEA-D8C804F76E91}"/>
    <dgm:cxn modelId="{8A29FEEF-7219-4E06-851B-F9002FB13B2B}" srcId="{632CD182-B065-4B9A-BAE5-F78089C3CE7F}" destId="{1DB03268-BA1D-4F64-9875-E04F223D2B14}" srcOrd="2" destOrd="0" parTransId="{21E50F9F-1180-47A9-92C6-F2ED7CA62741}" sibTransId="{40CB848D-1429-41D4-9859-3BE424FD5384}"/>
    <dgm:cxn modelId="{ABA31F25-83E8-445F-BCDD-13972ACCE65C}" type="presParOf" srcId="{6E9DE07C-9D55-4C74-B646-BBE6160B9303}" destId="{F730B4A0-AF56-486B-ADC1-DD9601E1FEF2}" srcOrd="0" destOrd="0" presId="urn:microsoft.com/office/officeart/2005/8/layout/hProcess10"/>
    <dgm:cxn modelId="{5B50D19C-1FBA-433E-B750-191B59083390}" type="presParOf" srcId="{F730B4A0-AF56-486B-ADC1-DD9601E1FEF2}" destId="{A6A4B545-0585-4109-9D80-0816D0D0D474}" srcOrd="0" destOrd="0" presId="urn:microsoft.com/office/officeart/2005/8/layout/hProcess10"/>
    <dgm:cxn modelId="{73996482-524E-4EAC-9EE0-EF3812107515}" type="presParOf" srcId="{F730B4A0-AF56-486B-ADC1-DD9601E1FEF2}" destId="{0018C256-E75D-427C-B748-582388204E24}" srcOrd="1" destOrd="0" presId="urn:microsoft.com/office/officeart/2005/8/layout/hProcess10"/>
    <dgm:cxn modelId="{DF1E296A-6804-43C3-A2AB-6C921FEF450C}" type="presParOf" srcId="{6E9DE07C-9D55-4C74-B646-BBE6160B9303}" destId="{29EAF6FB-E48B-4A1E-BB9D-56FC87519922}" srcOrd="1" destOrd="0" presId="urn:microsoft.com/office/officeart/2005/8/layout/hProcess10"/>
    <dgm:cxn modelId="{F6C254D4-F74D-4E8E-8ACC-6CAE6013743F}" type="presParOf" srcId="{29EAF6FB-E48B-4A1E-BB9D-56FC87519922}" destId="{0E303843-66B5-4B62-816C-D957F076B850}" srcOrd="0" destOrd="0" presId="urn:microsoft.com/office/officeart/2005/8/layout/hProcess10"/>
    <dgm:cxn modelId="{2F2FD095-6824-45D4-870F-8A6D204BE586}" type="presParOf" srcId="{6E9DE07C-9D55-4C74-B646-BBE6160B9303}" destId="{C3EA8A9A-A20F-4AA3-8BD1-0E22C60339FA}" srcOrd="2" destOrd="0" presId="urn:microsoft.com/office/officeart/2005/8/layout/hProcess10"/>
    <dgm:cxn modelId="{035B913E-EA82-4E2F-81E1-DDA7CCCDCDAC}" type="presParOf" srcId="{C3EA8A9A-A20F-4AA3-8BD1-0E22C60339FA}" destId="{9C10BCAF-DCE9-4C4D-8510-F9EF1EA5F124}" srcOrd="0" destOrd="0" presId="urn:microsoft.com/office/officeart/2005/8/layout/hProcess10"/>
    <dgm:cxn modelId="{E60AF2D4-AED4-4D77-BBAB-F522A7C61042}" type="presParOf" srcId="{C3EA8A9A-A20F-4AA3-8BD1-0E22C60339FA}" destId="{4960A5A0-DF5E-4645-A541-2F364173E0E6}" srcOrd="1" destOrd="0" presId="urn:microsoft.com/office/officeart/2005/8/layout/hProcess10"/>
    <dgm:cxn modelId="{279F58DD-7A3B-415A-BB1A-D9BE623513FC}" type="presParOf" srcId="{6E9DE07C-9D55-4C74-B646-BBE6160B9303}" destId="{2FD8720C-1D71-4F06-87ED-11A81D90456B}" srcOrd="3" destOrd="0" presId="urn:microsoft.com/office/officeart/2005/8/layout/hProcess10"/>
    <dgm:cxn modelId="{837FB465-04AE-49B9-984B-5599EE24882D}" type="presParOf" srcId="{2FD8720C-1D71-4F06-87ED-11A81D90456B}" destId="{F2934125-054C-42B9-9F6D-E0C5F3B5787C}" srcOrd="0" destOrd="0" presId="urn:microsoft.com/office/officeart/2005/8/layout/hProcess10"/>
    <dgm:cxn modelId="{AAD7E00E-A45F-424C-8422-C6332E025488}" type="presParOf" srcId="{6E9DE07C-9D55-4C74-B646-BBE6160B9303}" destId="{841932E5-B1D1-4697-9829-2CB7538E8BD0}" srcOrd="4" destOrd="0" presId="urn:microsoft.com/office/officeart/2005/8/layout/hProcess10"/>
    <dgm:cxn modelId="{14A259CC-DDF2-472A-AD99-4B1523A8F627}" type="presParOf" srcId="{841932E5-B1D1-4697-9829-2CB7538E8BD0}" destId="{EF5368B6-548F-4C36-B8A7-A63CCA4C44AA}" srcOrd="0" destOrd="0" presId="urn:microsoft.com/office/officeart/2005/8/layout/hProcess10"/>
    <dgm:cxn modelId="{45019DA7-BCEE-4F38-BE28-903F83F0969D}" type="presParOf" srcId="{841932E5-B1D1-4697-9829-2CB7538E8BD0}" destId="{51B462DE-923D-44DB-A1EF-DC0C0A0FCE1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4B545-0585-4109-9D80-0816D0D0D474}">
      <dsp:nvSpPr>
        <dsp:cNvPr id="0" name=""/>
        <dsp:cNvSpPr/>
      </dsp:nvSpPr>
      <dsp:spPr>
        <a:xfrm>
          <a:off x="2476" y="0"/>
          <a:ext cx="1166698" cy="11338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-257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8C256-E75D-427C-B748-582388204E24}">
      <dsp:nvSpPr>
        <dsp:cNvPr id="0" name=""/>
        <dsp:cNvSpPr/>
      </dsp:nvSpPr>
      <dsp:spPr>
        <a:xfrm>
          <a:off x="192404" y="680302"/>
          <a:ext cx="1166698" cy="11338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Parents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Apply for a nanny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Make Payment</a:t>
          </a:r>
        </a:p>
      </dsp:txBody>
      <dsp:txXfrm>
        <a:off x="225613" y="713511"/>
        <a:ext cx="1100280" cy="1067419"/>
      </dsp:txXfrm>
    </dsp:sp>
    <dsp:sp modelId="{29EAF6FB-E48B-4A1E-BB9D-56FC87519922}">
      <dsp:nvSpPr>
        <dsp:cNvPr id="0" name=""/>
        <dsp:cNvSpPr/>
      </dsp:nvSpPr>
      <dsp:spPr>
        <a:xfrm rot="26639">
          <a:off x="1386631" y="433796"/>
          <a:ext cx="217465" cy="280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86632" y="489611"/>
        <a:ext cx="152226" cy="168205"/>
      </dsp:txXfrm>
    </dsp:sp>
    <dsp:sp modelId="{9C10BCAF-DCE9-4C4D-8510-F9EF1EA5F124}">
      <dsp:nvSpPr>
        <dsp:cNvPr id="0" name=""/>
        <dsp:cNvSpPr/>
      </dsp:nvSpPr>
      <dsp:spPr>
        <a:xfrm>
          <a:off x="1790487" y="13855"/>
          <a:ext cx="1166698" cy="11338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-257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0A5A0-DF5E-4645-A541-2F364173E0E6}">
      <dsp:nvSpPr>
        <dsp:cNvPr id="0" name=""/>
        <dsp:cNvSpPr/>
      </dsp:nvSpPr>
      <dsp:spPr>
        <a:xfrm>
          <a:off x="1990343" y="661185"/>
          <a:ext cx="1166698" cy="113383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Admin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Manage Clients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Manage Nannies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Manage Payments</a:t>
          </a:r>
        </a:p>
      </dsp:txBody>
      <dsp:txXfrm>
        <a:off x="2023552" y="694394"/>
        <a:ext cx="1100280" cy="1067419"/>
      </dsp:txXfrm>
    </dsp:sp>
    <dsp:sp modelId="{2FD8720C-1D71-4F06-87ED-11A81D90456B}">
      <dsp:nvSpPr>
        <dsp:cNvPr id="0" name=""/>
        <dsp:cNvSpPr/>
      </dsp:nvSpPr>
      <dsp:spPr>
        <a:xfrm rot="21573966">
          <a:off x="3189187" y="433550"/>
          <a:ext cx="232011" cy="280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515730"/>
            <a:satOff val="62183"/>
            <a:lumOff val="-862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89188" y="489882"/>
        <a:ext cx="162408" cy="168205"/>
      </dsp:txXfrm>
    </dsp:sp>
    <dsp:sp modelId="{EF5368B6-548F-4C36-B8A7-A63CCA4C44AA}">
      <dsp:nvSpPr>
        <dsp:cNvPr id="0" name=""/>
        <dsp:cNvSpPr/>
      </dsp:nvSpPr>
      <dsp:spPr>
        <a:xfrm>
          <a:off x="3620056" y="0"/>
          <a:ext cx="1166698" cy="11338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-257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462DE-923D-44DB-A1EF-DC0C0A0FCE17}">
      <dsp:nvSpPr>
        <dsp:cNvPr id="0" name=""/>
        <dsp:cNvSpPr/>
      </dsp:nvSpPr>
      <dsp:spPr>
        <a:xfrm>
          <a:off x="3812460" y="680302"/>
          <a:ext cx="1166698" cy="113383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Nannies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Confirm Task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Receive Payment</a:t>
          </a:r>
        </a:p>
      </dsp:txBody>
      <dsp:txXfrm>
        <a:off x="3845669" y="713511"/>
        <a:ext cx="1100280" cy="1067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93f406efa9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93f406efa9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90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93f406efa9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93f406efa9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45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977fa6592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977fa6592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843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93f406efa9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93f406efa9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2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93f406efa9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93f406efa9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93f406efa9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93f406efa9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34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93f406efa9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93f406efa9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611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93f406efa9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93f406efa9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683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9767ae2b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9767ae2b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977fa6592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977fa6592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g98b8cc72eb_0_2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7" name="Google Shape;2527;g98b8cc72eb_0_2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g98b8cc72eb_0_2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7" name="Google Shape;2527;g98b8cc72eb_0_2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630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93f406efa9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93f406efa9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93f406efa9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93f406efa9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93f406efa9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93f406efa9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93f406efa9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93f406efa9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926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93f406efa9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93f406efa9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12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6450" y="896975"/>
            <a:ext cx="4331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33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1900" y="2986525"/>
            <a:ext cx="6160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236436" y="-190137"/>
            <a:ext cx="4975928" cy="4761774"/>
            <a:chOff x="1451300" y="-1046625"/>
            <a:chExt cx="4423441" cy="4355812"/>
          </a:xfrm>
        </p:grpSpPr>
        <p:sp>
          <p:nvSpPr>
            <p:cNvPr id="13" name="Google Shape;13;p2"/>
            <p:cNvSpPr/>
            <p:nvPr/>
          </p:nvSpPr>
          <p:spPr>
            <a:xfrm>
              <a:off x="1490255" y="-621798"/>
              <a:ext cx="4190682" cy="3907465"/>
            </a:xfrm>
            <a:custGeom>
              <a:avLst/>
              <a:gdLst/>
              <a:ahLst/>
              <a:cxnLst/>
              <a:rect l="l" t="t" r="r" b="b"/>
              <a:pathLst>
                <a:path w="17105" h="15949" extrusionOk="0">
                  <a:moveTo>
                    <a:pt x="14826" y="760"/>
                  </a:moveTo>
                  <a:cubicBezTo>
                    <a:pt x="14953" y="760"/>
                    <a:pt x="15063" y="810"/>
                    <a:pt x="15158" y="896"/>
                  </a:cubicBezTo>
                  <a:cubicBezTo>
                    <a:pt x="15249" y="978"/>
                    <a:pt x="15285" y="1105"/>
                    <a:pt x="15295" y="1228"/>
                  </a:cubicBezTo>
                  <a:cubicBezTo>
                    <a:pt x="15295" y="1292"/>
                    <a:pt x="15281" y="1351"/>
                    <a:pt x="15254" y="1405"/>
                  </a:cubicBezTo>
                  <a:cubicBezTo>
                    <a:pt x="15235" y="1465"/>
                    <a:pt x="15199" y="1515"/>
                    <a:pt x="15158" y="1555"/>
                  </a:cubicBezTo>
                  <a:cubicBezTo>
                    <a:pt x="15072" y="1642"/>
                    <a:pt x="14944" y="1696"/>
                    <a:pt x="14826" y="1696"/>
                  </a:cubicBezTo>
                  <a:lnTo>
                    <a:pt x="14812" y="1696"/>
                  </a:lnTo>
                  <a:cubicBezTo>
                    <a:pt x="14685" y="1696"/>
                    <a:pt x="14571" y="1642"/>
                    <a:pt x="14481" y="1555"/>
                  </a:cubicBezTo>
                  <a:cubicBezTo>
                    <a:pt x="14390" y="1474"/>
                    <a:pt x="14349" y="1346"/>
                    <a:pt x="14344" y="1228"/>
                  </a:cubicBezTo>
                  <a:cubicBezTo>
                    <a:pt x="14340" y="1164"/>
                    <a:pt x="14353" y="1101"/>
                    <a:pt x="14385" y="1046"/>
                  </a:cubicBezTo>
                  <a:cubicBezTo>
                    <a:pt x="14403" y="987"/>
                    <a:pt x="14435" y="937"/>
                    <a:pt x="14481" y="896"/>
                  </a:cubicBezTo>
                  <a:cubicBezTo>
                    <a:pt x="14562" y="810"/>
                    <a:pt x="14690" y="760"/>
                    <a:pt x="14812" y="760"/>
                  </a:cubicBezTo>
                  <a:close/>
                  <a:moveTo>
                    <a:pt x="1474" y="937"/>
                  </a:moveTo>
                  <a:cubicBezTo>
                    <a:pt x="1602" y="937"/>
                    <a:pt x="1715" y="992"/>
                    <a:pt x="1806" y="1073"/>
                  </a:cubicBezTo>
                  <a:cubicBezTo>
                    <a:pt x="1897" y="1160"/>
                    <a:pt x="1938" y="1283"/>
                    <a:pt x="1943" y="1405"/>
                  </a:cubicBezTo>
                  <a:cubicBezTo>
                    <a:pt x="1943" y="1469"/>
                    <a:pt x="1929" y="1528"/>
                    <a:pt x="1902" y="1587"/>
                  </a:cubicBezTo>
                  <a:cubicBezTo>
                    <a:pt x="1884" y="1642"/>
                    <a:pt x="1852" y="1692"/>
                    <a:pt x="1806" y="1737"/>
                  </a:cubicBezTo>
                  <a:cubicBezTo>
                    <a:pt x="1720" y="1819"/>
                    <a:pt x="1593" y="1874"/>
                    <a:pt x="1474" y="1874"/>
                  </a:cubicBezTo>
                  <a:lnTo>
                    <a:pt x="1461" y="1874"/>
                  </a:lnTo>
                  <a:cubicBezTo>
                    <a:pt x="1333" y="1874"/>
                    <a:pt x="1220" y="1819"/>
                    <a:pt x="1129" y="1737"/>
                  </a:cubicBezTo>
                  <a:cubicBezTo>
                    <a:pt x="1038" y="1651"/>
                    <a:pt x="997" y="1528"/>
                    <a:pt x="992" y="1405"/>
                  </a:cubicBezTo>
                  <a:cubicBezTo>
                    <a:pt x="988" y="1342"/>
                    <a:pt x="1001" y="1283"/>
                    <a:pt x="1033" y="1223"/>
                  </a:cubicBezTo>
                  <a:cubicBezTo>
                    <a:pt x="1051" y="1169"/>
                    <a:pt x="1083" y="1119"/>
                    <a:pt x="1129" y="1073"/>
                  </a:cubicBezTo>
                  <a:cubicBezTo>
                    <a:pt x="1215" y="992"/>
                    <a:pt x="1338" y="937"/>
                    <a:pt x="1461" y="937"/>
                  </a:cubicBezTo>
                  <a:close/>
                  <a:moveTo>
                    <a:pt x="3325" y="937"/>
                  </a:moveTo>
                  <a:cubicBezTo>
                    <a:pt x="3925" y="937"/>
                    <a:pt x="3925" y="1874"/>
                    <a:pt x="3325" y="1874"/>
                  </a:cubicBezTo>
                  <a:cubicBezTo>
                    <a:pt x="2720" y="1874"/>
                    <a:pt x="2720" y="937"/>
                    <a:pt x="3325" y="937"/>
                  </a:cubicBezTo>
                  <a:close/>
                  <a:moveTo>
                    <a:pt x="13107" y="951"/>
                  </a:moveTo>
                  <a:cubicBezTo>
                    <a:pt x="13234" y="951"/>
                    <a:pt x="13348" y="1005"/>
                    <a:pt x="13439" y="1087"/>
                  </a:cubicBezTo>
                  <a:cubicBezTo>
                    <a:pt x="13530" y="1173"/>
                    <a:pt x="13571" y="1301"/>
                    <a:pt x="13576" y="1419"/>
                  </a:cubicBezTo>
                  <a:cubicBezTo>
                    <a:pt x="13580" y="1483"/>
                    <a:pt x="13566" y="1546"/>
                    <a:pt x="13535" y="1601"/>
                  </a:cubicBezTo>
                  <a:cubicBezTo>
                    <a:pt x="13516" y="1660"/>
                    <a:pt x="13485" y="1710"/>
                    <a:pt x="13439" y="1751"/>
                  </a:cubicBezTo>
                  <a:cubicBezTo>
                    <a:pt x="13439" y="1756"/>
                    <a:pt x="13435" y="1756"/>
                    <a:pt x="13430" y="1760"/>
                  </a:cubicBezTo>
                  <a:cubicBezTo>
                    <a:pt x="13430" y="1760"/>
                    <a:pt x="13425" y="1765"/>
                    <a:pt x="13425" y="1765"/>
                  </a:cubicBezTo>
                  <a:cubicBezTo>
                    <a:pt x="13339" y="1860"/>
                    <a:pt x="13216" y="1897"/>
                    <a:pt x="13093" y="1901"/>
                  </a:cubicBezTo>
                  <a:cubicBezTo>
                    <a:pt x="13086" y="1902"/>
                    <a:pt x="13078" y="1902"/>
                    <a:pt x="13070" y="1902"/>
                  </a:cubicBezTo>
                  <a:cubicBezTo>
                    <a:pt x="13015" y="1902"/>
                    <a:pt x="12963" y="1888"/>
                    <a:pt x="12912" y="1860"/>
                  </a:cubicBezTo>
                  <a:cubicBezTo>
                    <a:pt x="12857" y="1842"/>
                    <a:pt x="12807" y="1810"/>
                    <a:pt x="12762" y="1765"/>
                  </a:cubicBezTo>
                  <a:cubicBezTo>
                    <a:pt x="12680" y="1683"/>
                    <a:pt x="12625" y="1555"/>
                    <a:pt x="12625" y="1433"/>
                  </a:cubicBezTo>
                  <a:cubicBezTo>
                    <a:pt x="12625" y="1433"/>
                    <a:pt x="12625" y="1428"/>
                    <a:pt x="12625" y="1424"/>
                  </a:cubicBezTo>
                  <a:cubicBezTo>
                    <a:pt x="12634" y="1383"/>
                    <a:pt x="12639" y="1342"/>
                    <a:pt x="12643" y="1301"/>
                  </a:cubicBezTo>
                  <a:cubicBezTo>
                    <a:pt x="12661" y="1223"/>
                    <a:pt x="12711" y="1151"/>
                    <a:pt x="12766" y="1092"/>
                  </a:cubicBezTo>
                  <a:cubicBezTo>
                    <a:pt x="12852" y="996"/>
                    <a:pt x="12984" y="955"/>
                    <a:pt x="13107" y="951"/>
                  </a:cubicBezTo>
                  <a:close/>
                  <a:moveTo>
                    <a:pt x="5331" y="968"/>
                  </a:moveTo>
                  <a:cubicBezTo>
                    <a:pt x="5446" y="968"/>
                    <a:pt x="5555" y="1029"/>
                    <a:pt x="5640" y="1105"/>
                  </a:cubicBezTo>
                  <a:cubicBezTo>
                    <a:pt x="5685" y="1146"/>
                    <a:pt x="5717" y="1196"/>
                    <a:pt x="5735" y="1255"/>
                  </a:cubicBezTo>
                  <a:cubicBezTo>
                    <a:pt x="5763" y="1310"/>
                    <a:pt x="5776" y="1369"/>
                    <a:pt x="5776" y="1433"/>
                  </a:cubicBezTo>
                  <a:cubicBezTo>
                    <a:pt x="5776" y="1555"/>
                    <a:pt x="5722" y="1683"/>
                    <a:pt x="5640" y="1765"/>
                  </a:cubicBezTo>
                  <a:cubicBezTo>
                    <a:pt x="5635" y="1769"/>
                    <a:pt x="5626" y="1774"/>
                    <a:pt x="5622" y="1783"/>
                  </a:cubicBezTo>
                  <a:cubicBezTo>
                    <a:pt x="5535" y="1869"/>
                    <a:pt x="5417" y="1910"/>
                    <a:pt x="5294" y="1919"/>
                  </a:cubicBezTo>
                  <a:cubicBezTo>
                    <a:pt x="5290" y="1919"/>
                    <a:pt x="5286" y="1919"/>
                    <a:pt x="5281" y="1919"/>
                  </a:cubicBezTo>
                  <a:cubicBezTo>
                    <a:pt x="5159" y="1919"/>
                    <a:pt x="5050" y="1858"/>
                    <a:pt x="4962" y="1783"/>
                  </a:cubicBezTo>
                  <a:cubicBezTo>
                    <a:pt x="4917" y="1737"/>
                    <a:pt x="4885" y="1687"/>
                    <a:pt x="4867" y="1628"/>
                  </a:cubicBezTo>
                  <a:cubicBezTo>
                    <a:pt x="4835" y="1574"/>
                    <a:pt x="4821" y="1515"/>
                    <a:pt x="4826" y="1451"/>
                  </a:cubicBezTo>
                  <a:cubicBezTo>
                    <a:pt x="4826" y="1328"/>
                    <a:pt x="4876" y="1205"/>
                    <a:pt x="4962" y="1119"/>
                  </a:cubicBezTo>
                  <a:cubicBezTo>
                    <a:pt x="4967" y="1114"/>
                    <a:pt x="4971" y="1110"/>
                    <a:pt x="4976" y="1105"/>
                  </a:cubicBezTo>
                  <a:cubicBezTo>
                    <a:pt x="5067" y="1014"/>
                    <a:pt x="5185" y="973"/>
                    <a:pt x="5308" y="969"/>
                  </a:cubicBezTo>
                  <a:cubicBezTo>
                    <a:pt x="5316" y="968"/>
                    <a:pt x="5324" y="968"/>
                    <a:pt x="5331" y="968"/>
                  </a:cubicBezTo>
                  <a:close/>
                  <a:moveTo>
                    <a:pt x="9201" y="1073"/>
                  </a:moveTo>
                  <a:cubicBezTo>
                    <a:pt x="9328" y="1073"/>
                    <a:pt x="9442" y="1123"/>
                    <a:pt x="9533" y="1210"/>
                  </a:cubicBezTo>
                  <a:cubicBezTo>
                    <a:pt x="9624" y="1292"/>
                    <a:pt x="9665" y="1419"/>
                    <a:pt x="9669" y="1542"/>
                  </a:cubicBezTo>
                  <a:cubicBezTo>
                    <a:pt x="9669" y="1605"/>
                    <a:pt x="9655" y="1665"/>
                    <a:pt x="9628" y="1719"/>
                  </a:cubicBezTo>
                  <a:cubicBezTo>
                    <a:pt x="9610" y="1778"/>
                    <a:pt x="9578" y="1828"/>
                    <a:pt x="9533" y="1869"/>
                  </a:cubicBezTo>
                  <a:cubicBezTo>
                    <a:pt x="9446" y="1956"/>
                    <a:pt x="9319" y="2006"/>
                    <a:pt x="9201" y="2006"/>
                  </a:cubicBezTo>
                  <a:lnTo>
                    <a:pt x="9187" y="2006"/>
                  </a:lnTo>
                  <a:cubicBezTo>
                    <a:pt x="9060" y="2006"/>
                    <a:pt x="8946" y="1956"/>
                    <a:pt x="8855" y="1869"/>
                  </a:cubicBezTo>
                  <a:cubicBezTo>
                    <a:pt x="8764" y="1787"/>
                    <a:pt x="8723" y="1660"/>
                    <a:pt x="8719" y="1542"/>
                  </a:cubicBezTo>
                  <a:cubicBezTo>
                    <a:pt x="8714" y="1474"/>
                    <a:pt x="8728" y="1414"/>
                    <a:pt x="8760" y="1360"/>
                  </a:cubicBezTo>
                  <a:cubicBezTo>
                    <a:pt x="8778" y="1301"/>
                    <a:pt x="8810" y="1251"/>
                    <a:pt x="8855" y="1210"/>
                  </a:cubicBezTo>
                  <a:cubicBezTo>
                    <a:pt x="8942" y="1123"/>
                    <a:pt x="9064" y="1073"/>
                    <a:pt x="9187" y="1073"/>
                  </a:cubicBezTo>
                  <a:close/>
                  <a:moveTo>
                    <a:pt x="11215" y="1073"/>
                  </a:moveTo>
                  <a:cubicBezTo>
                    <a:pt x="11816" y="1073"/>
                    <a:pt x="11816" y="2006"/>
                    <a:pt x="11215" y="2006"/>
                  </a:cubicBezTo>
                  <a:cubicBezTo>
                    <a:pt x="10610" y="2006"/>
                    <a:pt x="10615" y="1073"/>
                    <a:pt x="11215" y="1073"/>
                  </a:cubicBezTo>
                  <a:close/>
                  <a:moveTo>
                    <a:pt x="7218" y="1101"/>
                  </a:moveTo>
                  <a:cubicBezTo>
                    <a:pt x="7345" y="1101"/>
                    <a:pt x="7459" y="1155"/>
                    <a:pt x="7550" y="1237"/>
                  </a:cubicBezTo>
                  <a:cubicBezTo>
                    <a:pt x="7641" y="1324"/>
                    <a:pt x="7682" y="1451"/>
                    <a:pt x="7686" y="1569"/>
                  </a:cubicBezTo>
                  <a:cubicBezTo>
                    <a:pt x="7686" y="1633"/>
                    <a:pt x="7673" y="1696"/>
                    <a:pt x="7645" y="1751"/>
                  </a:cubicBezTo>
                  <a:cubicBezTo>
                    <a:pt x="7627" y="1810"/>
                    <a:pt x="7595" y="1860"/>
                    <a:pt x="7550" y="1901"/>
                  </a:cubicBezTo>
                  <a:cubicBezTo>
                    <a:pt x="7464" y="1987"/>
                    <a:pt x="7336" y="2038"/>
                    <a:pt x="7218" y="2038"/>
                  </a:cubicBezTo>
                  <a:lnTo>
                    <a:pt x="7204" y="2038"/>
                  </a:lnTo>
                  <a:cubicBezTo>
                    <a:pt x="7077" y="2038"/>
                    <a:pt x="6963" y="1983"/>
                    <a:pt x="6872" y="1901"/>
                  </a:cubicBezTo>
                  <a:cubicBezTo>
                    <a:pt x="6781" y="1815"/>
                    <a:pt x="6740" y="1692"/>
                    <a:pt x="6736" y="1569"/>
                  </a:cubicBezTo>
                  <a:cubicBezTo>
                    <a:pt x="6731" y="1505"/>
                    <a:pt x="6745" y="1446"/>
                    <a:pt x="6777" y="1392"/>
                  </a:cubicBezTo>
                  <a:cubicBezTo>
                    <a:pt x="6795" y="1333"/>
                    <a:pt x="6827" y="1283"/>
                    <a:pt x="6872" y="1237"/>
                  </a:cubicBezTo>
                  <a:cubicBezTo>
                    <a:pt x="6959" y="1155"/>
                    <a:pt x="7082" y="1101"/>
                    <a:pt x="7204" y="1101"/>
                  </a:cubicBezTo>
                  <a:close/>
                  <a:moveTo>
                    <a:pt x="16072" y="0"/>
                  </a:moveTo>
                  <a:cubicBezTo>
                    <a:pt x="16072" y="0"/>
                    <a:pt x="14085" y="146"/>
                    <a:pt x="13421" y="191"/>
                  </a:cubicBezTo>
                  <a:cubicBezTo>
                    <a:pt x="12909" y="230"/>
                    <a:pt x="10083" y="371"/>
                    <a:pt x="8381" y="371"/>
                  </a:cubicBezTo>
                  <a:cubicBezTo>
                    <a:pt x="7877" y="371"/>
                    <a:pt x="7472" y="359"/>
                    <a:pt x="7254" y="328"/>
                  </a:cubicBezTo>
                  <a:cubicBezTo>
                    <a:pt x="6507" y="222"/>
                    <a:pt x="4724" y="195"/>
                    <a:pt x="3113" y="195"/>
                  </a:cubicBezTo>
                  <a:cubicBezTo>
                    <a:pt x="1467" y="195"/>
                    <a:pt x="1" y="223"/>
                    <a:pt x="1" y="223"/>
                  </a:cubicBezTo>
                  <a:cubicBezTo>
                    <a:pt x="342" y="878"/>
                    <a:pt x="224" y="13138"/>
                    <a:pt x="306" y="14257"/>
                  </a:cubicBezTo>
                  <a:cubicBezTo>
                    <a:pt x="383" y="15376"/>
                    <a:pt x="1906" y="15858"/>
                    <a:pt x="2243" y="15930"/>
                  </a:cubicBezTo>
                  <a:cubicBezTo>
                    <a:pt x="2308" y="15944"/>
                    <a:pt x="2595" y="15949"/>
                    <a:pt x="3019" y="15949"/>
                  </a:cubicBezTo>
                  <a:cubicBezTo>
                    <a:pt x="4785" y="15949"/>
                    <a:pt x="8919" y="15856"/>
                    <a:pt x="9223" y="15849"/>
                  </a:cubicBezTo>
                  <a:cubicBezTo>
                    <a:pt x="9605" y="15839"/>
                    <a:pt x="17104" y="15635"/>
                    <a:pt x="17104" y="15635"/>
                  </a:cubicBezTo>
                  <a:cubicBezTo>
                    <a:pt x="17104" y="15635"/>
                    <a:pt x="16891" y="14293"/>
                    <a:pt x="16818" y="13857"/>
                  </a:cubicBezTo>
                  <a:cubicBezTo>
                    <a:pt x="16750" y="13420"/>
                    <a:pt x="16391" y="10732"/>
                    <a:pt x="16336" y="10273"/>
                  </a:cubicBezTo>
                  <a:cubicBezTo>
                    <a:pt x="16286" y="9814"/>
                    <a:pt x="16068" y="5780"/>
                    <a:pt x="16054" y="5284"/>
                  </a:cubicBezTo>
                  <a:cubicBezTo>
                    <a:pt x="16045" y="4789"/>
                    <a:pt x="16072" y="0"/>
                    <a:pt x="1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15409" y="2703"/>
              <a:ext cx="3601708" cy="191343"/>
            </a:xfrm>
            <a:custGeom>
              <a:avLst/>
              <a:gdLst/>
              <a:ahLst/>
              <a:cxnLst/>
              <a:rect l="l" t="t" r="r" b="b"/>
              <a:pathLst>
                <a:path w="14701" h="781" extrusionOk="0">
                  <a:moveTo>
                    <a:pt x="14540" y="1"/>
                  </a:moveTo>
                  <a:cubicBezTo>
                    <a:pt x="14534" y="1"/>
                    <a:pt x="14528" y="1"/>
                    <a:pt x="14521" y="2"/>
                  </a:cubicBezTo>
                  <a:cubicBezTo>
                    <a:pt x="12176" y="369"/>
                    <a:pt x="9811" y="420"/>
                    <a:pt x="7446" y="420"/>
                  </a:cubicBezTo>
                  <a:cubicBezTo>
                    <a:pt x="6533" y="420"/>
                    <a:pt x="5621" y="412"/>
                    <a:pt x="4709" y="412"/>
                  </a:cubicBezTo>
                  <a:cubicBezTo>
                    <a:pt x="4230" y="412"/>
                    <a:pt x="3752" y="414"/>
                    <a:pt x="3275" y="421"/>
                  </a:cubicBezTo>
                  <a:cubicBezTo>
                    <a:pt x="2229" y="434"/>
                    <a:pt x="1178" y="466"/>
                    <a:pt x="137" y="562"/>
                  </a:cubicBezTo>
                  <a:cubicBezTo>
                    <a:pt x="9" y="575"/>
                    <a:pt x="1" y="781"/>
                    <a:pt x="125" y="781"/>
                  </a:cubicBezTo>
                  <a:cubicBezTo>
                    <a:pt x="129" y="781"/>
                    <a:pt x="133" y="780"/>
                    <a:pt x="137" y="780"/>
                  </a:cubicBezTo>
                  <a:cubicBezTo>
                    <a:pt x="1632" y="642"/>
                    <a:pt x="3132" y="613"/>
                    <a:pt x="4632" y="613"/>
                  </a:cubicBezTo>
                  <a:cubicBezTo>
                    <a:pt x="5759" y="613"/>
                    <a:pt x="6886" y="630"/>
                    <a:pt x="8013" y="630"/>
                  </a:cubicBezTo>
                  <a:cubicBezTo>
                    <a:pt x="9156" y="630"/>
                    <a:pt x="10298" y="612"/>
                    <a:pt x="11438" y="544"/>
                  </a:cubicBezTo>
                  <a:cubicBezTo>
                    <a:pt x="12488" y="480"/>
                    <a:pt x="13534" y="375"/>
                    <a:pt x="14576" y="212"/>
                  </a:cubicBezTo>
                  <a:cubicBezTo>
                    <a:pt x="14701" y="194"/>
                    <a:pt x="14658" y="1"/>
                    <a:pt x="14540" y="1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451300" y="-643113"/>
              <a:ext cx="4252912" cy="3952300"/>
            </a:xfrm>
            <a:custGeom>
              <a:avLst/>
              <a:gdLst/>
              <a:ahLst/>
              <a:cxnLst/>
              <a:rect l="l" t="t" r="r" b="b"/>
              <a:pathLst>
                <a:path w="17359" h="16132" extrusionOk="0">
                  <a:moveTo>
                    <a:pt x="1988" y="14103"/>
                  </a:moveTo>
                  <a:cubicBezTo>
                    <a:pt x="1952" y="14508"/>
                    <a:pt x="2106" y="14899"/>
                    <a:pt x="2293" y="15258"/>
                  </a:cubicBezTo>
                  <a:cubicBezTo>
                    <a:pt x="2434" y="15531"/>
                    <a:pt x="2616" y="15781"/>
                    <a:pt x="2861" y="15940"/>
                  </a:cubicBezTo>
                  <a:cubicBezTo>
                    <a:pt x="2684" y="15931"/>
                    <a:pt x="2511" y="15917"/>
                    <a:pt x="2334" y="15899"/>
                  </a:cubicBezTo>
                  <a:cubicBezTo>
                    <a:pt x="1774" y="15840"/>
                    <a:pt x="1301" y="15526"/>
                    <a:pt x="965" y="15085"/>
                  </a:cubicBezTo>
                  <a:cubicBezTo>
                    <a:pt x="797" y="14867"/>
                    <a:pt x="606" y="14567"/>
                    <a:pt x="519" y="14271"/>
                  </a:cubicBezTo>
                  <a:lnTo>
                    <a:pt x="519" y="14271"/>
                  </a:lnTo>
                  <a:cubicBezTo>
                    <a:pt x="683" y="14307"/>
                    <a:pt x="847" y="14325"/>
                    <a:pt x="1010" y="14325"/>
                  </a:cubicBezTo>
                  <a:cubicBezTo>
                    <a:pt x="1345" y="14325"/>
                    <a:pt x="1676" y="14250"/>
                    <a:pt x="1988" y="14103"/>
                  </a:cubicBezTo>
                  <a:close/>
                  <a:moveTo>
                    <a:pt x="16145" y="183"/>
                  </a:moveTo>
                  <a:lnTo>
                    <a:pt x="16145" y="183"/>
                  </a:lnTo>
                  <a:cubicBezTo>
                    <a:pt x="16086" y="4239"/>
                    <a:pt x="16090" y="8282"/>
                    <a:pt x="16650" y="12307"/>
                  </a:cubicBezTo>
                  <a:cubicBezTo>
                    <a:pt x="16804" y="13416"/>
                    <a:pt x="16982" y="14526"/>
                    <a:pt x="17163" y="15635"/>
                  </a:cubicBezTo>
                  <a:cubicBezTo>
                    <a:pt x="13816" y="15726"/>
                    <a:pt x="10474" y="15817"/>
                    <a:pt x="7131" y="15908"/>
                  </a:cubicBezTo>
                  <a:cubicBezTo>
                    <a:pt x="6372" y="15926"/>
                    <a:pt x="5612" y="15945"/>
                    <a:pt x="4848" y="15949"/>
                  </a:cubicBezTo>
                  <a:cubicBezTo>
                    <a:pt x="4451" y="15953"/>
                    <a:pt x="4051" y="15960"/>
                    <a:pt x="3652" y="15960"/>
                  </a:cubicBezTo>
                  <a:cubicBezTo>
                    <a:pt x="3558" y="15960"/>
                    <a:pt x="3464" y="15959"/>
                    <a:pt x="3370" y="15958"/>
                  </a:cubicBezTo>
                  <a:cubicBezTo>
                    <a:pt x="3357" y="15945"/>
                    <a:pt x="3343" y="15931"/>
                    <a:pt x="3320" y="15931"/>
                  </a:cubicBezTo>
                  <a:cubicBezTo>
                    <a:pt x="2893" y="15854"/>
                    <a:pt x="2634" y="15531"/>
                    <a:pt x="2447" y="15167"/>
                  </a:cubicBezTo>
                  <a:cubicBezTo>
                    <a:pt x="2256" y="14799"/>
                    <a:pt x="2088" y="14385"/>
                    <a:pt x="2188" y="13966"/>
                  </a:cubicBezTo>
                  <a:cubicBezTo>
                    <a:pt x="2203" y="13909"/>
                    <a:pt x="2154" y="13854"/>
                    <a:pt x="2100" y="13854"/>
                  </a:cubicBezTo>
                  <a:cubicBezTo>
                    <a:pt x="2085" y="13854"/>
                    <a:pt x="2070" y="13858"/>
                    <a:pt x="2056" y="13866"/>
                  </a:cubicBezTo>
                  <a:cubicBezTo>
                    <a:pt x="1729" y="14053"/>
                    <a:pt x="1373" y="14147"/>
                    <a:pt x="1010" y="14147"/>
                  </a:cubicBezTo>
                  <a:cubicBezTo>
                    <a:pt x="833" y="14147"/>
                    <a:pt x="655" y="14125"/>
                    <a:pt x="478" y="14080"/>
                  </a:cubicBezTo>
                  <a:cubicBezTo>
                    <a:pt x="478" y="14057"/>
                    <a:pt x="474" y="14039"/>
                    <a:pt x="474" y="14016"/>
                  </a:cubicBezTo>
                  <a:cubicBezTo>
                    <a:pt x="465" y="10483"/>
                    <a:pt x="542" y="6949"/>
                    <a:pt x="483" y="3416"/>
                  </a:cubicBezTo>
                  <a:cubicBezTo>
                    <a:pt x="478" y="2911"/>
                    <a:pt x="460" y="2402"/>
                    <a:pt x="415" y="1897"/>
                  </a:cubicBezTo>
                  <a:cubicBezTo>
                    <a:pt x="396" y="1692"/>
                    <a:pt x="374" y="1488"/>
                    <a:pt x="346" y="1283"/>
                  </a:cubicBezTo>
                  <a:cubicBezTo>
                    <a:pt x="333" y="1174"/>
                    <a:pt x="319" y="1069"/>
                    <a:pt x="301" y="960"/>
                  </a:cubicBezTo>
                  <a:cubicBezTo>
                    <a:pt x="283" y="851"/>
                    <a:pt x="196" y="647"/>
                    <a:pt x="224" y="537"/>
                  </a:cubicBezTo>
                  <a:cubicBezTo>
                    <a:pt x="268" y="329"/>
                    <a:pt x="496" y="304"/>
                    <a:pt x="711" y="304"/>
                  </a:cubicBezTo>
                  <a:cubicBezTo>
                    <a:pt x="780" y="304"/>
                    <a:pt x="848" y="306"/>
                    <a:pt x="908" y="306"/>
                  </a:cubicBezTo>
                  <a:cubicBezTo>
                    <a:pt x="926" y="306"/>
                    <a:pt x="944" y="306"/>
                    <a:pt x="960" y="305"/>
                  </a:cubicBezTo>
                  <a:cubicBezTo>
                    <a:pt x="1219" y="296"/>
                    <a:pt x="1479" y="287"/>
                    <a:pt x="1738" y="287"/>
                  </a:cubicBezTo>
                  <a:cubicBezTo>
                    <a:pt x="1884" y="285"/>
                    <a:pt x="2030" y="284"/>
                    <a:pt x="2175" y="284"/>
                  </a:cubicBezTo>
                  <a:cubicBezTo>
                    <a:pt x="2551" y="284"/>
                    <a:pt x="2925" y="291"/>
                    <a:pt x="3302" y="301"/>
                  </a:cubicBezTo>
                  <a:cubicBezTo>
                    <a:pt x="5331" y="360"/>
                    <a:pt x="7354" y="546"/>
                    <a:pt x="9382" y="565"/>
                  </a:cubicBezTo>
                  <a:cubicBezTo>
                    <a:pt x="9483" y="566"/>
                    <a:pt x="9583" y="566"/>
                    <a:pt x="9683" y="566"/>
                  </a:cubicBezTo>
                  <a:cubicBezTo>
                    <a:pt x="11838" y="566"/>
                    <a:pt x="13994" y="339"/>
                    <a:pt x="16145" y="183"/>
                  </a:cubicBezTo>
                  <a:close/>
                  <a:moveTo>
                    <a:pt x="16238" y="0"/>
                  </a:moveTo>
                  <a:cubicBezTo>
                    <a:pt x="16236" y="0"/>
                    <a:pt x="16234" y="1"/>
                    <a:pt x="16231" y="1"/>
                  </a:cubicBezTo>
                  <a:cubicBezTo>
                    <a:pt x="14139" y="151"/>
                    <a:pt x="12038" y="374"/>
                    <a:pt x="9942" y="387"/>
                  </a:cubicBezTo>
                  <a:cubicBezTo>
                    <a:pt x="9850" y="388"/>
                    <a:pt x="9759" y="388"/>
                    <a:pt x="9667" y="388"/>
                  </a:cubicBezTo>
                  <a:cubicBezTo>
                    <a:pt x="7635" y="388"/>
                    <a:pt x="5607" y="202"/>
                    <a:pt x="3580" y="133"/>
                  </a:cubicBezTo>
                  <a:cubicBezTo>
                    <a:pt x="3071" y="115"/>
                    <a:pt x="2560" y="102"/>
                    <a:pt x="2051" y="102"/>
                  </a:cubicBezTo>
                  <a:cubicBezTo>
                    <a:pt x="1500" y="102"/>
                    <a:pt x="949" y="117"/>
                    <a:pt x="401" y="160"/>
                  </a:cubicBezTo>
                  <a:cubicBezTo>
                    <a:pt x="137" y="178"/>
                    <a:pt x="1" y="274"/>
                    <a:pt x="42" y="551"/>
                  </a:cubicBezTo>
                  <a:cubicBezTo>
                    <a:pt x="119" y="1092"/>
                    <a:pt x="219" y="1624"/>
                    <a:pt x="255" y="2170"/>
                  </a:cubicBezTo>
                  <a:cubicBezTo>
                    <a:pt x="392" y="4098"/>
                    <a:pt x="319" y="6058"/>
                    <a:pt x="310" y="7991"/>
                  </a:cubicBezTo>
                  <a:cubicBezTo>
                    <a:pt x="301" y="10001"/>
                    <a:pt x="287" y="12011"/>
                    <a:pt x="296" y="14021"/>
                  </a:cubicBezTo>
                  <a:cubicBezTo>
                    <a:pt x="305" y="14312"/>
                    <a:pt x="469" y="14626"/>
                    <a:pt x="610" y="14876"/>
                  </a:cubicBezTo>
                  <a:cubicBezTo>
                    <a:pt x="851" y="15294"/>
                    <a:pt x="1197" y="15672"/>
                    <a:pt x="1638" y="15886"/>
                  </a:cubicBezTo>
                  <a:cubicBezTo>
                    <a:pt x="1961" y="16045"/>
                    <a:pt x="2306" y="16081"/>
                    <a:pt x="2666" y="16099"/>
                  </a:cubicBezTo>
                  <a:cubicBezTo>
                    <a:pt x="3125" y="16127"/>
                    <a:pt x="3584" y="16131"/>
                    <a:pt x="4048" y="16131"/>
                  </a:cubicBezTo>
                  <a:cubicBezTo>
                    <a:pt x="4152" y="16131"/>
                    <a:pt x="4255" y="16132"/>
                    <a:pt x="4359" y="16132"/>
                  </a:cubicBezTo>
                  <a:cubicBezTo>
                    <a:pt x="6670" y="16132"/>
                    <a:pt x="8986" y="16037"/>
                    <a:pt x="11297" y="15972"/>
                  </a:cubicBezTo>
                  <a:cubicBezTo>
                    <a:pt x="13289" y="15917"/>
                    <a:pt x="15276" y="15863"/>
                    <a:pt x="17263" y="15813"/>
                  </a:cubicBezTo>
                  <a:cubicBezTo>
                    <a:pt x="17327" y="15808"/>
                    <a:pt x="17359" y="15754"/>
                    <a:pt x="17350" y="15699"/>
                  </a:cubicBezTo>
                  <a:cubicBezTo>
                    <a:pt x="17022" y="13675"/>
                    <a:pt x="16695" y="11652"/>
                    <a:pt x="16513" y="9605"/>
                  </a:cubicBezTo>
                  <a:cubicBezTo>
                    <a:pt x="16336" y="7600"/>
                    <a:pt x="16290" y="5581"/>
                    <a:pt x="16290" y="3562"/>
                  </a:cubicBezTo>
                  <a:cubicBezTo>
                    <a:pt x="16290" y="2406"/>
                    <a:pt x="16304" y="1247"/>
                    <a:pt x="16322" y="87"/>
                  </a:cubicBezTo>
                  <a:cubicBezTo>
                    <a:pt x="16322" y="44"/>
                    <a:pt x="16285" y="0"/>
                    <a:pt x="16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80864" y="-415264"/>
              <a:ext cx="351571" cy="273662"/>
            </a:xfrm>
            <a:custGeom>
              <a:avLst/>
              <a:gdLst/>
              <a:ahLst/>
              <a:cxnLst/>
              <a:rect l="l" t="t" r="r" b="b"/>
              <a:pathLst>
                <a:path w="1435" h="1117" extrusionOk="0">
                  <a:moveTo>
                    <a:pt x="810" y="121"/>
                  </a:moveTo>
                  <a:lnTo>
                    <a:pt x="810" y="121"/>
                  </a:lnTo>
                  <a:cubicBezTo>
                    <a:pt x="1276" y="142"/>
                    <a:pt x="1258" y="990"/>
                    <a:pt x="743" y="990"/>
                  </a:cubicBezTo>
                  <a:cubicBezTo>
                    <a:pt x="700" y="990"/>
                    <a:pt x="655" y="984"/>
                    <a:pt x="605" y="972"/>
                  </a:cubicBezTo>
                  <a:cubicBezTo>
                    <a:pt x="355" y="913"/>
                    <a:pt x="132" y="740"/>
                    <a:pt x="246" y="458"/>
                  </a:cubicBezTo>
                  <a:cubicBezTo>
                    <a:pt x="317" y="272"/>
                    <a:pt x="467" y="124"/>
                    <a:pt x="663" y="124"/>
                  </a:cubicBezTo>
                  <a:cubicBezTo>
                    <a:pt x="693" y="124"/>
                    <a:pt x="724" y="128"/>
                    <a:pt x="755" y="135"/>
                  </a:cubicBezTo>
                  <a:cubicBezTo>
                    <a:pt x="760" y="136"/>
                    <a:pt x="764" y="136"/>
                    <a:pt x="767" y="136"/>
                  </a:cubicBezTo>
                  <a:cubicBezTo>
                    <a:pt x="785" y="136"/>
                    <a:pt x="799" y="129"/>
                    <a:pt x="810" y="121"/>
                  </a:cubicBezTo>
                  <a:close/>
                  <a:moveTo>
                    <a:pt x="784" y="1"/>
                  </a:moveTo>
                  <a:cubicBezTo>
                    <a:pt x="755" y="1"/>
                    <a:pt x="724" y="3"/>
                    <a:pt x="692" y="8"/>
                  </a:cubicBezTo>
                  <a:cubicBezTo>
                    <a:pt x="683" y="7"/>
                    <a:pt x="675" y="7"/>
                    <a:pt x="666" y="7"/>
                  </a:cubicBezTo>
                  <a:cubicBezTo>
                    <a:pt x="401" y="7"/>
                    <a:pt x="189" y="211"/>
                    <a:pt x="110" y="471"/>
                  </a:cubicBezTo>
                  <a:cubicBezTo>
                    <a:pt x="1" y="844"/>
                    <a:pt x="360" y="1072"/>
                    <a:pt x="687" y="1113"/>
                  </a:cubicBezTo>
                  <a:cubicBezTo>
                    <a:pt x="711" y="1115"/>
                    <a:pt x="734" y="1117"/>
                    <a:pt x="757" y="1117"/>
                  </a:cubicBezTo>
                  <a:cubicBezTo>
                    <a:pt x="1405" y="1117"/>
                    <a:pt x="1434" y="1"/>
                    <a:pt x="784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45381" y="-416979"/>
              <a:ext cx="318987" cy="277092"/>
            </a:xfrm>
            <a:custGeom>
              <a:avLst/>
              <a:gdLst/>
              <a:ahLst/>
              <a:cxnLst/>
              <a:rect l="l" t="t" r="r" b="b"/>
              <a:pathLst>
                <a:path w="1302" h="1131" extrusionOk="0">
                  <a:moveTo>
                    <a:pt x="686" y="118"/>
                  </a:moveTo>
                  <a:cubicBezTo>
                    <a:pt x="718" y="118"/>
                    <a:pt x="750" y="121"/>
                    <a:pt x="783" y="128"/>
                  </a:cubicBezTo>
                  <a:cubicBezTo>
                    <a:pt x="1060" y="187"/>
                    <a:pt x="1201" y="483"/>
                    <a:pt x="1051" y="729"/>
                  </a:cubicBezTo>
                  <a:cubicBezTo>
                    <a:pt x="957" y="884"/>
                    <a:pt x="761" y="1008"/>
                    <a:pt x="574" y="1008"/>
                  </a:cubicBezTo>
                  <a:cubicBezTo>
                    <a:pt x="537" y="1008"/>
                    <a:pt x="500" y="1003"/>
                    <a:pt x="465" y="992"/>
                  </a:cubicBezTo>
                  <a:cubicBezTo>
                    <a:pt x="233" y="920"/>
                    <a:pt x="110" y="578"/>
                    <a:pt x="224" y="369"/>
                  </a:cubicBezTo>
                  <a:cubicBezTo>
                    <a:pt x="228" y="356"/>
                    <a:pt x="233" y="342"/>
                    <a:pt x="228" y="333"/>
                  </a:cubicBezTo>
                  <a:cubicBezTo>
                    <a:pt x="355" y="214"/>
                    <a:pt x="514" y="118"/>
                    <a:pt x="686" y="118"/>
                  </a:cubicBezTo>
                  <a:close/>
                  <a:moveTo>
                    <a:pt x="698" y="0"/>
                  </a:moveTo>
                  <a:cubicBezTo>
                    <a:pt x="478" y="0"/>
                    <a:pt x="263" y="122"/>
                    <a:pt x="105" y="283"/>
                  </a:cubicBezTo>
                  <a:cubicBezTo>
                    <a:pt x="83" y="306"/>
                    <a:pt x="87" y="333"/>
                    <a:pt x="96" y="356"/>
                  </a:cubicBezTo>
                  <a:cubicBezTo>
                    <a:pt x="1" y="601"/>
                    <a:pt x="110" y="942"/>
                    <a:pt x="337" y="1074"/>
                  </a:cubicBezTo>
                  <a:cubicBezTo>
                    <a:pt x="407" y="1113"/>
                    <a:pt x="483" y="1130"/>
                    <a:pt x="562" y="1130"/>
                  </a:cubicBezTo>
                  <a:cubicBezTo>
                    <a:pt x="776" y="1130"/>
                    <a:pt x="1003" y="1001"/>
                    <a:pt x="1120" y="838"/>
                  </a:cubicBezTo>
                  <a:cubicBezTo>
                    <a:pt x="1301" y="592"/>
                    <a:pt x="1256" y="237"/>
                    <a:pt x="988" y="78"/>
                  </a:cubicBezTo>
                  <a:cubicBezTo>
                    <a:pt x="893" y="24"/>
                    <a:pt x="795" y="0"/>
                    <a:pt x="69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22393" y="-410119"/>
              <a:ext cx="338832" cy="288117"/>
            </a:xfrm>
            <a:custGeom>
              <a:avLst/>
              <a:gdLst/>
              <a:ahLst/>
              <a:cxnLst/>
              <a:rect l="l" t="t" r="r" b="b"/>
              <a:pathLst>
                <a:path w="1383" h="1176" extrusionOk="0">
                  <a:moveTo>
                    <a:pt x="683" y="121"/>
                  </a:moveTo>
                  <a:cubicBezTo>
                    <a:pt x="739" y="121"/>
                    <a:pt x="796" y="129"/>
                    <a:pt x="851" y="146"/>
                  </a:cubicBezTo>
                  <a:cubicBezTo>
                    <a:pt x="851" y="150"/>
                    <a:pt x="855" y="150"/>
                    <a:pt x="860" y="155"/>
                  </a:cubicBezTo>
                  <a:cubicBezTo>
                    <a:pt x="1105" y="296"/>
                    <a:pt x="1237" y="496"/>
                    <a:pt x="1073" y="769"/>
                  </a:cubicBezTo>
                  <a:cubicBezTo>
                    <a:pt x="975" y="933"/>
                    <a:pt x="811" y="1057"/>
                    <a:pt x="631" y="1057"/>
                  </a:cubicBezTo>
                  <a:cubicBezTo>
                    <a:pt x="561" y="1057"/>
                    <a:pt x="490" y="1038"/>
                    <a:pt x="419" y="996"/>
                  </a:cubicBezTo>
                  <a:cubicBezTo>
                    <a:pt x="200" y="864"/>
                    <a:pt x="137" y="555"/>
                    <a:pt x="269" y="337"/>
                  </a:cubicBezTo>
                  <a:cubicBezTo>
                    <a:pt x="360" y="191"/>
                    <a:pt x="519" y="121"/>
                    <a:pt x="683" y="121"/>
                  </a:cubicBezTo>
                  <a:close/>
                  <a:moveTo>
                    <a:pt x="685" y="0"/>
                  </a:moveTo>
                  <a:cubicBezTo>
                    <a:pt x="462" y="0"/>
                    <a:pt x="244" y="115"/>
                    <a:pt x="141" y="328"/>
                  </a:cubicBezTo>
                  <a:cubicBezTo>
                    <a:pt x="0" y="619"/>
                    <a:pt x="118" y="987"/>
                    <a:pt x="410" y="1123"/>
                  </a:cubicBezTo>
                  <a:cubicBezTo>
                    <a:pt x="485" y="1160"/>
                    <a:pt x="560" y="1176"/>
                    <a:pt x="633" y="1176"/>
                  </a:cubicBezTo>
                  <a:cubicBezTo>
                    <a:pt x="853" y="1176"/>
                    <a:pt x="1052" y="1026"/>
                    <a:pt x="1178" y="828"/>
                  </a:cubicBezTo>
                  <a:cubicBezTo>
                    <a:pt x="1383" y="500"/>
                    <a:pt x="1224" y="232"/>
                    <a:pt x="928" y="55"/>
                  </a:cubicBezTo>
                  <a:cubicBezTo>
                    <a:pt x="919" y="50"/>
                    <a:pt x="914" y="41"/>
                    <a:pt x="901" y="37"/>
                  </a:cubicBezTo>
                  <a:cubicBezTo>
                    <a:pt x="831" y="12"/>
                    <a:pt x="758" y="0"/>
                    <a:pt x="6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84706" y="-378270"/>
              <a:ext cx="352551" cy="273417"/>
            </a:xfrm>
            <a:custGeom>
              <a:avLst/>
              <a:gdLst/>
              <a:ahLst/>
              <a:cxnLst/>
              <a:rect l="l" t="t" r="r" b="b"/>
              <a:pathLst>
                <a:path w="1439" h="1116" extrusionOk="0">
                  <a:moveTo>
                    <a:pt x="815" y="120"/>
                  </a:moveTo>
                  <a:lnTo>
                    <a:pt x="815" y="120"/>
                  </a:lnTo>
                  <a:cubicBezTo>
                    <a:pt x="1277" y="146"/>
                    <a:pt x="1257" y="993"/>
                    <a:pt x="744" y="993"/>
                  </a:cubicBezTo>
                  <a:cubicBezTo>
                    <a:pt x="702" y="993"/>
                    <a:pt x="658" y="987"/>
                    <a:pt x="610" y="975"/>
                  </a:cubicBezTo>
                  <a:cubicBezTo>
                    <a:pt x="355" y="912"/>
                    <a:pt x="137" y="743"/>
                    <a:pt x="246" y="457"/>
                  </a:cubicBezTo>
                  <a:cubicBezTo>
                    <a:pt x="321" y="271"/>
                    <a:pt x="472" y="123"/>
                    <a:pt x="668" y="123"/>
                  </a:cubicBezTo>
                  <a:cubicBezTo>
                    <a:pt x="697" y="123"/>
                    <a:pt x="728" y="127"/>
                    <a:pt x="760" y="134"/>
                  </a:cubicBezTo>
                  <a:cubicBezTo>
                    <a:pt x="766" y="135"/>
                    <a:pt x="771" y="136"/>
                    <a:pt x="776" y="136"/>
                  </a:cubicBezTo>
                  <a:cubicBezTo>
                    <a:pt x="792" y="136"/>
                    <a:pt x="804" y="131"/>
                    <a:pt x="815" y="120"/>
                  </a:cubicBezTo>
                  <a:close/>
                  <a:moveTo>
                    <a:pt x="785" y="0"/>
                  </a:moveTo>
                  <a:cubicBezTo>
                    <a:pt x="757" y="0"/>
                    <a:pt x="727" y="2"/>
                    <a:pt x="696" y="7"/>
                  </a:cubicBezTo>
                  <a:cubicBezTo>
                    <a:pt x="688" y="6"/>
                    <a:pt x="679" y="6"/>
                    <a:pt x="671" y="6"/>
                  </a:cubicBezTo>
                  <a:cubicBezTo>
                    <a:pt x="405" y="6"/>
                    <a:pt x="194" y="211"/>
                    <a:pt x="114" y="471"/>
                  </a:cubicBezTo>
                  <a:cubicBezTo>
                    <a:pt x="1" y="843"/>
                    <a:pt x="360" y="1071"/>
                    <a:pt x="692" y="1112"/>
                  </a:cubicBezTo>
                  <a:cubicBezTo>
                    <a:pt x="716" y="1114"/>
                    <a:pt x="739" y="1116"/>
                    <a:pt x="762" y="1116"/>
                  </a:cubicBezTo>
                  <a:cubicBezTo>
                    <a:pt x="1410" y="1116"/>
                    <a:pt x="1439" y="0"/>
                    <a:pt x="7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5973" y="-379985"/>
              <a:ext cx="318987" cy="277337"/>
            </a:xfrm>
            <a:custGeom>
              <a:avLst/>
              <a:gdLst/>
              <a:ahLst/>
              <a:cxnLst/>
              <a:rect l="l" t="t" r="r" b="b"/>
              <a:pathLst>
                <a:path w="1302" h="1132" extrusionOk="0">
                  <a:moveTo>
                    <a:pt x="686" y="117"/>
                  </a:moveTo>
                  <a:cubicBezTo>
                    <a:pt x="718" y="117"/>
                    <a:pt x="750" y="120"/>
                    <a:pt x="783" y="127"/>
                  </a:cubicBezTo>
                  <a:cubicBezTo>
                    <a:pt x="1061" y="186"/>
                    <a:pt x="1202" y="482"/>
                    <a:pt x="1051" y="732"/>
                  </a:cubicBezTo>
                  <a:cubicBezTo>
                    <a:pt x="961" y="884"/>
                    <a:pt x="762" y="1007"/>
                    <a:pt x="575" y="1007"/>
                  </a:cubicBezTo>
                  <a:cubicBezTo>
                    <a:pt x="537" y="1007"/>
                    <a:pt x="500" y="1002"/>
                    <a:pt x="465" y="991"/>
                  </a:cubicBezTo>
                  <a:cubicBezTo>
                    <a:pt x="233" y="923"/>
                    <a:pt x="110" y="578"/>
                    <a:pt x="224" y="368"/>
                  </a:cubicBezTo>
                  <a:cubicBezTo>
                    <a:pt x="233" y="355"/>
                    <a:pt x="233" y="346"/>
                    <a:pt x="228" y="332"/>
                  </a:cubicBezTo>
                  <a:cubicBezTo>
                    <a:pt x="355" y="213"/>
                    <a:pt x="514" y="117"/>
                    <a:pt x="686" y="117"/>
                  </a:cubicBezTo>
                  <a:close/>
                  <a:moveTo>
                    <a:pt x="702" y="0"/>
                  </a:moveTo>
                  <a:cubicBezTo>
                    <a:pt x="480" y="0"/>
                    <a:pt x="264" y="125"/>
                    <a:pt x="106" y="287"/>
                  </a:cubicBezTo>
                  <a:cubicBezTo>
                    <a:pt x="83" y="309"/>
                    <a:pt x="87" y="337"/>
                    <a:pt x="101" y="355"/>
                  </a:cubicBezTo>
                  <a:cubicBezTo>
                    <a:pt x="1" y="600"/>
                    <a:pt x="110" y="941"/>
                    <a:pt x="342" y="1073"/>
                  </a:cubicBezTo>
                  <a:cubicBezTo>
                    <a:pt x="411" y="1114"/>
                    <a:pt x="487" y="1131"/>
                    <a:pt x="566" y="1131"/>
                  </a:cubicBezTo>
                  <a:cubicBezTo>
                    <a:pt x="779" y="1131"/>
                    <a:pt x="1007" y="1001"/>
                    <a:pt x="1120" y="841"/>
                  </a:cubicBezTo>
                  <a:cubicBezTo>
                    <a:pt x="1302" y="596"/>
                    <a:pt x="1256" y="236"/>
                    <a:pt x="988" y="77"/>
                  </a:cubicBezTo>
                  <a:cubicBezTo>
                    <a:pt x="894" y="24"/>
                    <a:pt x="798" y="0"/>
                    <a:pt x="702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070825" y="-385620"/>
              <a:ext cx="340057" cy="287627"/>
            </a:xfrm>
            <a:custGeom>
              <a:avLst/>
              <a:gdLst/>
              <a:ahLst/>
              <a:cxnLst/>
              <a:rect l="l" t="t" r="r" b="b"/>
              <a:pathLst>
                <a:path w="1388" h="1174" extrusionOk="0">
                  <a:moveTo>
                    <a:pt x="684" y="119"/>
                  </a:moveTo>
                  <a:cubicBezTo>
                    <a:pt x="740" y="119"/>
                    <a:pt x="796" y="128"/>
                    <a:pt x="851" y="146"/>
                  </a:cubicBezTo>
                  <a:cubicBezTo>
                    <a:pt x="855" y="146"/>
                    <a:pt x="855" y="150"/>
                    <a:pt x="860" y="155"/>
                  </a:cubicBezTo>
                  <a:cubicBezTo>
                    <a:pt x="1105" y="296"/>
                    <a:pt x="1242" y="496"/>
                    <a:pt x="1078" y="769"/>
                  </a:cubicBezTo>
                  <a:cubicBezTo>
                    <a:pt x="980" y="933"/>
                    <a:pt x="813" y="1057"/>
                    <a:pt x="633" y="1057"/>
                  </a:cubicBezTo>
                  <a:cubicBezTo>
                    <a:pt x="564" y="1057"/>
                    <a:pt x="493" y="1038"/>
                    <a:pt x="423" y="996"/>
                  </a:cubicBezTo>
                  <a:cubicBezTo>
                    <a:pt x="200" y="860"/>
                    <a:pt x="141" y="555"/>
                    <a:pt x="273" y="337"/>
                  </a:cubicBezTo>
                  <a:cubicBezTo>
                    <a:pt x="364" y="192"/>
                    <a:pt x="523" y="119"/>
                    <a:pt x="684" y="119"/>
                  </a:cubicBezTo>
                  <a:close/>
                  <a:moveTo>
                    <a:pt x="685" y="0"/>
                  </a:moveTo>
                  <a:cubicBezTo>
                    <a:pt x="462" y="0"/>
                    <a:pt x="244" y="115"/>
                    <a:pt x="141" y="328"/>
                  </a:cubicBezTo>
                  <a:cubicBezTo>
                    <a:pt x="0" y="619"/>
                    <a:pt x="118" y="987"/>
                    <a:pt x="409" y="1124"/>
                  </a:cubicBezTo>
                  <a:cubicBezTo>
                    <a:pt x="486" y="1158"/>
                    <a:pt x="561" y="1174"/>
                    <a:pt x="634" y="1174"/>
                  </a:cubicBezTo>
                  <a:cubicBezTo>
                    <a:pt x="856" y="1174"/>
                    <a:pt x="1055" y="1027"/>
                    <a:pt x="1178" y="828"/>
                  </a:cubicBezTo>
                  <a:cubicBezTo>
                    <a:pt x="1387" y="501"/>
                    <a:pt x="1228" y="228"/>
                    <a:pt x="928" y="55"/>
                  </a:cubicBezTo>
                  <a:cubicBezTo>
                    <a:pt x="923" y="46"/>
                    <a:pt x="914" y="41"/>
                    <a:pt x="901" y="37"/>
                  </a:cubicBezTo>
                  <a:cubicBezTo>
                    <a:pt x="831" y="12"/>
                    <a:pt x="758" y="0"/>
                    <a:pt x="6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528728" y="-406199"/>
              <a:ext cx="351326" cy="273662"/>
            </a:xfrm>
            <a:custGeom>
              <a:avLst/>
              <a:gdLst/>
              <a:ahLst/>
              <a:cxnLst/>
              <a:rect l="l" t="t" r="r" b="b"/>
              <a:pathLst>
                <a:path w="1434" h="1117" extrusionOk="0">
                  <a:moveTo>
                    <a:pt x="810" y="121"/>
                  </a:moveTo>
                  <a:cubicBezTo>
                    <a:pt x="1277" y="146"/>
                    <a:pt x="1253" y="993"/>
                    <a:pt x="739" y="993"/>
                  </a:cubicBezTo>
                  <a:cubicBezTo>
                    <a:pt x="698" y="993"/>
                    <a:pt x="653" y="987"/>
                    <a:pt x="605" y="976"/>
                  </a:cubicBezTo>
                  <a:cubicBezTo>
                    <a:pt x="355" y="912"/>
                    <a:pt x="132" y="739"/>
                    <a:pt x="246" y="457"/>
                  </a:cubicBezTo>
                  <a:cubicBezTo>
                    <a:pt x="317" y="272"/>
                    <a:pt x="467" y="124"/>
                    <a:pt x="663" y="124"/>
                  </a:cubicBezTo>
                  <a:cubicBezTo>
                    <a:pt x="693" y="124"/>
                    <a:pt x="723" y="127"/>
                    <a:pt x="755" y="134"/>
                  </a:cubicBezTo>
                  <a:cubicBezTo>
                    <a:pt x="761" y="135"/>
                    <a:pt x="766" y="136"/>
                    <a:pt x="771" y="136"/>
                  </a:cubicBezTo>
                  <a:cubicBezTo>
                    <a:pt x="787" y="136"/>
                    <a:pt x="799" y="131"/>
                    <a:pt x="810" y="121"/>
                  </a:cubicBezTo>
                  <a:close/>
                  <a:moveTo>
                    <a:pt x="781" y="0"/>
                  </a:moveTo>
                  <a:cubicBezTo>
                    <a:pt x="752" y="0"/>
                    <a:pt x="722" y="3"/>
                    <a:pt x="691" y="7"/>
                  </a:cubicBezTo>
                  <a:cubicBezTo>
                    <a:pt x="683" y="7"/>
                    <a:pt x="674" y="6"/>
                    <a:pt x="666" y="6"/>
                  </a:cubicBezTo>
                  <a:cubicBezTo>
                    <a:pt x="400" y="6"/>
                    <a:pt x="189" y="211"/>
                    <a:pt x="109" y="471"/>
                  </a:cubicBezTo>
                  <a:cubicBezTo>
                    <a:pt x="0" y="844"/>
                    <a:pt x="355" y="1071"/>
                    <a:pt x="687" y="1112"/>
                  </a:cubicBezTo>
                  <a:cubicBezTo>
                    <a:pt x="711" y="1115"/>
                    <a:pt x="734" y="1116"/>
                    <a:pt x="757" y="1116"/>
                  </a:cubicBezTo>
                  <a:cubicBezTo>
                    <a:pt x="1405" y="1116"/>
                    <a:pt x="1434" y="0"/>
                    <a:pt x="78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54290" y="-463774"/>
              <a:ext cx="338832" cy="288362"/>
            </a:xfrm>
            <a:custGeom>
              <a:avLst/>
              <a:gdLst/>
              <a:ahLst/>
              <a:cxnLst/>
              <a:rect l="l" t="t" r="r" b="b"/>
              <a:pathLst>
                <a:path w="1383" h="1177" extrusionOk="0">
                  <a:moveTo>
                    <a:pt x="681" y="122"/>
                  </a:moveTo>
                  <a:cubicBezTo>
                    <a:pt x="737" y="122"/>
                    <a:pt x="793" y="130"/>
                    <a:pt x="846" y="146"/>
                  </a:cubicBezTo>
                  <a:cubicBezTo>
                    <a:pt x="851" y="151"/>
                    <a:pt x="855" y="151"/>
                    <a:pt x="855" y="156"/>
                  </a:cubicBezTo>
                  <a:cubicBezTo>
                    <a:pt x="1106" y="297"/>
                    <a:pt x="1237" y="497"/>
                    <a:pt x="1074" y="769"/>
                  </a:cubicBezTo>
                  <a:cubicBezTo>
                    <a:pt x="975" y="933"/>
                    <a:pt x="808" y="1057"/>
                    <a:pt x="629" y="1057"/>
                  </a:cubicBezTo>
                  <a:cubicBezTo>
                    <a:pt x="560" y="1057"/>
                    <a:pt x="489" y="1039"/>
                    <a:pt x="419" y="997"/>
                  </a:cubicBezTo>
                  <a:cubicBezTo>
                    <a:pt x="201" y="865"/>
                    <a:pt x="137" y="556"/>
                    <a:pt x="269" y="337"/>
                  </a:cubicBezTo>
                  <a:cubicBezTo>
                    <a:pt x="360" y="192"/>
                    <a:pt x="520" y="122"/>
                    <a:pt x="681" y="122"/>
                  </a:cubicBezTo>
                  <a:close/>
                  <a:moveTo>
                    <a:pt x="685" y="1"/>
                  </a:moveTo>
                  <a:cubicBezTo>
                    <a:pt x="462" y="1"/>
                    <a:pt x="243" y="115"/>
                    <a:pt x="137" y="328"/>
                  </a:cubicBezTo>
                  <a:cubicBezTo>
                    <a:pt x="0" y="619"/>
                    <a:pt x="114" y="988"/>
                    <a:pt x="410" y="1124"/>
                  </a:cubicBezTo>
                  <a:cubicBezTo>
                    <a:pt x="485" y="1160"/>
                    <a:pt x="560" y="1176"/>
                    <a:pt x="633" y="1176"/>
                  </a:cubicBezTo>
                  <a:cubicBezTo>
                    <a:pt x="853" y="1176"/>
                    <a:pt x="1051" y="1027"/>
                    <a:pt x="1174" y="829"/>
                  </a:cubicBezTo>
                  <a:cubicBezTo>
                    <a:pt x="1383" y="501"/>
                    <a:pt x="1224" y="233"/>
                    <a:pt x="928" y="56"/>
                  </a:cubicBezTo>
                  <a:cubicBezTo>
                    <a:pt x="919" y="51"/>
                    <a:pt x="910" y="42"/>
                    <a:pt x="901" y="37"/>
                  </a:cubicBezTo>
                  <a:cubicBezTo>
                    <a:pt x="831" y="13"/>
                    <a:pt x="758" y="1"/>
                    <a:pt x="685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2197" y="-1027515"/>
              <a:ext cx="2021474" cy="1423190"/>
            </a:xfrm>
            <a:custGeom>
              <a:avLst/>
              <a:gdLst/>
              <a:ahLst/>
              <a:cxnLst/>
              <a:rect l="l" t="t" r="r" b="b"/>
              <a:pathLst>
                <a:path w="8251" h="5809" extrusionOk="0">
                  <a:moveTo>
                    <a:pt x="1206" y="1"/>
                  </a:moveTo>
                  <a:lnTo>
                    <a:pt x="1329" y="478"/>
                  </a:lnTo>
                  <a:lnTo>
                    <a:pt x="1211" y="483"/>
                  </a:lnTo>
                  <a:lnTo>
                    <a:pt x="865" y="501"/>
                  </a:lnTo>
                  <a:cubicBezTo>
                    <a:pt x="865" y="501"/>
                    <a:pt x="911" y="638"/>
                    <a:pt x="961" y="715"/>
                  </a:cubicBezTo>
                  <a:cubicBezTo>
                    <a:pt x="1006" y="788"/>
                    <a:pt x="924" y="860"/>
                    <a:pt x="883" y="901"/>
                  </a:cubicBezTo>
                  <a:cubicBezTo>
                    <a:pt x="842" y="942"/>
                    <a:pt x="592" y="1033"/>
                    <a:pt x="592" y="1033"/>
                  </a:cubicBezTo>
                  <a:cubicBezTo>
                    <a:pt x="592" y="1033"/>
                    <a:pt x="547" y="1101"/>
                    <a:pt x="547" y="1142"/>
                  </a:cubicBezTo>
                  <a:cubicBezTo>
                    <a:pt x="547" y="1179"/>
                    <a:pt x="679" y="1406"/>
                    <a:pt x="679" y="1406"/>
                  </a:cubicBezTo>
                  <a:lnTo>
                    <a:pt x="187" y="1429"/>
                  </a:lnTo>
                  <a:lnTo>
                    <a:pt x="269" y="1556"/>
                  </a:lnTo>
                  <a:lnTo>
                    <a:pt x="419" y="1852"/>
                  </a:lnTo>
                  <a:lnTo>
                    <a:pt x="1" y="1911"/>
                  </a:lnTo>
                  <a:cubicBezTo>
                    <a:pt x="1" y="1911"/>
                    <a:pt x="56" y="1979"/>
                    <a:pt x="110" y="2043"/>
                  </a:cubicBezTo>
                  <a:cubicBezTo>
                    <a:pt x="165" y="2106"/>
                    <a:pt x="760" y="2466"/>
                    <a:pt x="911" y="2548"/>
                  </a:cubicBezTo>
                  <a:cubicBezTo>
                    <a:pt x="1056" y="2629"/>
                    <a:pt x="1643" y="3034"/>
                    <a:pt x="1779" y="3102"/>
                  </a:cubicBezTo>
                  <a:cubicBezTo>
                    <a:pt x="1916" y="3166"/>
                    <a:pt x="3303" y="3912"/>
                    <a:pt x="3494" y="3994"/>
                  </a:cubicBezTo>
                  <a:cubicBezTo>
                    <a:pt x="3685" y="4071"/>
                    <a:pt x="5472" y="4958"/>
                    <a:pt x="6031" y="5235"/>
                  </a:cubicBezTo>
                  <a:cubicBezTo>
                    <a:pt x="6586" y="5508"/>
                    <a:pt x="7373" y="5808"/>
                    <a:pt x="7373" y="5808"/>
                  </a:cubicBezTo>
                  <a:cubicBezTo>
                    <a:pt x="7373" y="5808"/>
                    <a:pt x="7304" y="5640"/>
                    <a:pt x="7282" y="5576"/>
                  </a:cubicBezTo>
                  <a:cubicBezTo>
                    <a:pt x="7264" y="5508"/>
                    <a:pt x="7259" y="5235"/>
                    <a:pt x="7259" y="5235"/>
                  </a:cubicBezTo>
                  <a:lnTo>
                    <a:pt x="7600" y="5199"/>
                  </a:lnTo>
                  <a:lnTo>
                    <a:pt x="7473" y="4680"/>
                  </a:lnTo>
                  <a:lnTo>
                    <a:pt x="7868" y="4535"/>
                  </a:lnTo>
                  <a:lnTo>
                    <a:pt x="7787" y="4075"/>
                  </a:lnTo>
                  <a:lnTo>
                    <a:pt x="8250" y="3848"/>
                  </a:lnTo>
                  <a:lnTo>
                    <a:pt x="8178" y="3807"/>
                  </a:lnTo>
                  <a:cubicBezTo>
                    <a:pt x="8178" y="3807"/>
                    <a:pt x="7023" y="3189"/>
                    <a:pt x="6963" y="3139"/>
                  </a:cubicBezTo>
                  <a:cubicBezTo>
                    <a:pt x="6900" y="3089"/>
                    <a:pt x="4744" y="1947"/>
                    <a:pt x="4744" y="1947"/>
                  </a:cubicBezTo>
                  <a:cubicBezTo>
                    <a:pt x="4744" y="1947"/>
                    <a:pt x="3057" y="1033"/>
                    <a:pt x="2407" y="665"/>
                  </a:cubicBezTo>
                  <a:cubicBezTo>
                    <a:pt x="1752" y="292"/>
                    <a:pt x="1224" y="1"/>
                    <a:pt x="1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806717" y="-1042950"/>
              <a:ext cx="2068024" cy="1457980"/>
            </a:xfrm>
            <a:custGeom>
              <a:avLst/>
              <a:gdLst/>
              <a:ahLst/>
              <a:cxnLst/>
              <a:rect l="l" t="t" r="r" b="b"/>
              <a:pathLst>
                <a:path w="8441" h="5951" extrusionOk="0">
                  <a:moveTo>
                    <a:pt x="1406" y="159"/>
                  </a:moveTo>
                  <a:cubicBezTo>
                    <a:pt x="1528" y="237"/>
                    <a:pt x="1651" y="309"/>
                    <a:pt x="1779" y="373"/>
                  </a:cubicBezTo>
                  <a:cubicBezTo>
                    <a:pt x="1779" y="373"/>
                    <a:pt x="1779" y="378"/>
                    <a:pt x="1774" y="382"/>
                  </a:cubicBezTo>
                  <a:cubicBezTo>
                    <a:pt x="3416" y="1292"/>
                    <a:pt x="5066" y="2178"/>
                    <a:pt x="6713" y="3070"/>
                  </a:cubicBezTo>
                  <a:cubicBezTo>
                    <a:pt x="7227" y="3352"/>
                    <a:pt x="7745" y="3629"/>
                    <a:pt x="8259" y="3907"/>
                  </a:cubicBezTo>
                  <a:cubicBezTo>
                    <a:pt x="8109" y="3975"/>
                    <a:pt x="7963" y="4043"/>
                    <a:pt x="7813" y="4111"/>
                  </a:cubicBezTo>
                  <a:cubicBezTo>
                    <a:pt x="7790" y="4125"/>
                    <a:pt x="7768" y="4152"/>
                    <a:pt x="7781" y="4184"/>
                  </a:cubicBezTo>
                  <a:cubicBezTo>
                    <a:pt x="7822" y="4316"/>
                    <a:pt x="7868" y="4448"/>
                    <a:pt x="7913" y="4580"/>
                  </a:cubicBezTo>
                  <a:cubicBezTo>
                    <a:pt x="7795" y="4616"/>
                    <a:pt x="7681" y="4657"/>
                    <a:pt x="7563" y="4693"/>
                  </a:cubicBezTo>
                  <a:cubicBezTo>
                    <a:pt x="7540" y="4702"/>
                    <a:pt x="7522" y="4734"/>
                    <a:pt x="7531" y="4762"/>
                  </a:cubicBezTo>
                  <a:cubicBezTo>
                    <a:pt x="7572" y="4921"/>
                    <a:pt x="7618" y="5084"/>
                    <a:pt x="7659" y="5248"/>
                  </a:cubicBezTo>
                  <a:cubicBezTo>
                    <a:pt x="7559" y="5266"/>
                    <a:pt x="7463" y="5280"/>
                    <a:pt x="7363" y="5298"/>
                  </a:cubicBezTo>
                  <a:cubicBezTo>
                    <a:pt x="7336" y="5303"/>
                    <a:pt x="7313" y="5325"/>
                    <a:pt x="7313" y="5357"/>
                  </a:cubicBezTo>
                  <a:cubicBezTo>
                    <a:pt x="7322" y="5516"/>
                    <a:pt x="7354" y="5671"/>
                    <a:pt x="7408" y="5817"/>
                  </a:cubicBezTo>
                  <a:cubicBezTo>
                    <a:pt x="7163" y="5744"/>
                    <a:pt x="6931" y="5626"/>
                    <a:pt x="6699" y="5516"/>
                  </a:cubicBezTo>
                  <a:cubicBezTo>
                    <a:pt x="6440" y="5389"/>
                    <a:pt x="6176" y="5266"/>
                    <a:pt x="5917" y="5139"/>
                  </a:cubicBezTo>
                  <a:cubicBezTo>
                    <a:pt x="5389" y="4884"/>
                    <a:pt x="4862" y="4625"/>
                    <a:pt x="4334" y="4366"/>
                  </a:cubicBezTo>
                  <a:cubicBezTo>
                    <a:pt x="3316" y="3857"/>
                    <a:pt x="2306" y="3334"/>
                    <a:pt x="1315" y="2770"/>
                  </a:cubicBezTo>
                  <a:cubicBezTo>
                    <a:pt x="1178" y="2683"/>
                    <a:pt x="1037" y="2597"/>
                    <a:pt x="896" y="2506"/>
                  </a:cubicBezTo>
                  <a:cubicBezTo>
                    <a:pt x="892" y="2506"/>
                    <a:pt x="892" y="2501"/>
                    <a:pt x="887" y="2501"/>
                  </a:cubicBezTo>
                  <a:cubicBezTo>
                    <a:pt x="864" y="2488"/>
                    <a:pt x="842" y="2474"/>
                    <a:pt x="819" y="2456"/>
                  </a:cubicBezTo>
                  <a:cubicBezTo>
                    <a:pt x="637" y="2342"/>
                    <a:pt x="460" y="2229"/>
                    <a:pt x="278" y="2119"/>
                  </a:cubicBezTo>
                  <a:cubicBezTo>
                    <a:pt x="237" y="2083"/>
                    <a:pt x="200" y="2047"/>
                    <a:pt x="164" y="2010"/>
                  </a:cubicBezTo>
                  <a:cubicBezTo>
                    <a:pt x="287" y="1987"/>
                    <a:pt x="405" y="1956"/>
                    <a:pt x="523" y="1915"/>
                  </a:cubicBezTo>
                  <a:cubicBezTo>
                    <a:pt x="555" y="1901"/>
                    <a:pt x="569" y="1860"/>
                    <a:pt x="555" y="1833"/>
                  </a:cubicBezTo>
                  <a:cubicBezTo>
                    <a:pt x="496" y="1737"/>
                    <a:pt x="442" y="1637"/>
                    <a:pt x="382" y="1542"/>
                  </a:cubicBezTo>
                  <a:cubicBezTo>
                    <a:pt x="514" y="1533"/>
                    <a:pt x="651" y="1519"/>
                    <a:pt x="783" y="1510"/>
                  </a:cubicBezTo>
                  <a:cubicBezTo>
                    <a:pt x="819" y="1505"/>
                    <a:pt x="842" y="1460"/>
                    <a:pt x="824" y="1428"/>
                  </a:cubicBezTo>
                  <a:cubicBezTo>
                    <a:pt x="796" y="1374"/>
                    <a:pt x="764" y="1324"/>
                    <a:pt x="737" y="1269"/>
                  </a:cubicBezTo>
                  <a:cubicBezTo>
                    <a:pt x="723" y="1251"/>
                    <a:pt x="714" y="1228"/>
                    <a:pt x="701" y="1210"/>
                  </a:cubicBezTo>
                  <a:cubicBezTo>
                    <a:pt x="687" y="1173"/>
                    <a:pt x="673" y="1173"/>
                    <a:pt x="696" y="1151"/>
                  </a:cubicBezTo>
                  <a:cubicBezTo>
                    <a:pt x="723" y="1119"/>
                    <a:pt x="805" y="1105"/>
                    <a:pt x="842" y="1087"/>
                  </a:cubicBezTo>
                  <a:cubicBezTo>
                    <a:pt x="887" y="1064"/>
                    <a:pt x="937" y="1051"/>
                    <a:pt x="983" y="1023"/>
                  </a:cubicBezTo>
                  <a:cubicBezTo>
                    <a:pt x="1155" y="928"/>
                    <a:pt x="1078" y="751"/>
                    <a:pt x="1024" y="600"/>
                  </a:cubicBezTo>
                  <a:cubicBezTo>
                    <a:pt x="1165" y="587"/>
                    <a:pt x="1301" y="582"/>
                    <a:pt x="1442" y="578"/>
                  </a:cubicBezTo>
                  <a:cubicBezTo>
                    <a:pt x="1474" y="578"/>
                    <a:pt x="1487" y="541"/>
                    <a:pt x="1483" y="514"/>
                  </a:cubicBezTo>
                  <a:cubicBezTo>
                    <a:pt x="1465" y="391"/>
                    <a:pt x="1437" y="273"/>
                    <a:pt x="1406" y="159"/>
                  </a:cubicBezTo>
                  <a:close/>
                  <a:moveTo>
                    <a:pt x="1329" y="0"/>
                  </a:moveTo>
                  <a:cubicBezTo>
                    <a:pt x="1301" y="0"/>
                    <a:pt x="1271" y="34"/>
                    <a:pt x="1278" y="64"/>
                  </a:cubicBezTo>
                  <a:cubicBezTo>
                    <a:pt x="1324" y="200"/>
                    <a:pt x="1360" y="341"/>
                    <a:pt x="1387" y="482"/>
                  </a:cubicBezTo>
                  <a:cubicBezTo>
                    <a:pt x="1242" y="487"/>
                    <a:pt x="1101" y="491"/>
                    <a:pt x="960" y="505"/>
                  </a:cubicBezTo>
                  <a:cubicBezTo>
                    <a:pt x="928" y="510"/>
                    <a:pt x="905" y="541"/>
                    <a:pt x="914" y="573"/>
                  </a:cubicBezTo>
                  <a:cubicBezTo>
                    <a:pt x="933" y="628"/>
                    <a:pt x="951" y="687"/>
                    <a:pt x="969" y="746"/>
                  </a:cubicBezTo>
                  <a:cubicBezTo>
                    <a:pt x="992" y="819"/>
                    <a:pt x="1024" y="882"/>
                    <a:pt x="937" y="932"/>
                  </a:cubicBezTo>
                  <a:cubicBezTo>
                    <a:pt x="842" y="996"/>
                    <a:pt x="728" y="1010"/>
                    <a:pt x="633" y="1069"/>
                  </a:cubicBezTo>
                  <a:cubicBezTo>
                    <a:pt x="587" y="1096"/>
                    <a:pt x="569" y="1142"/>
                    <a:pt x="582" y="1201"/>
                  </a:cubicBezTo>
                  <a:cubicBezTo>
                    <a:pt x="605" y="1269"/>
                    <a:pt x="651" y="1342"/>
                    <a:pt x="692" y="1410"/>
                  </a:cubicBezTo>
                  <a:cubicBezTo>
                    <a:pt x="560" y="1419"/>
                    <a:pt x="428" y="1433"/>
                    <a:pt x="296" y="1442"/>
                  </a:cubicBezTo>
                  <a:cubicBezTo>
                    <a:pt x="260" y="1446"/>
                    <a:pt x="237" y="1492"/>
                    <a:pt x="255" y="1524"/>
                  </a:cubicBezTo>
                  <a:cubicBezTo>
                    <a:pt x="314" y="1628"/>
                    <a:pt x="373" y="1733"/>
                    <a:pt x="432" y="1833"/>
                  </a:cubicBezTo>
                  <a:cubicBezTo>
                    <a:pt x="310" y="1874"/>
                    <a:pt x="191" y="1901"/>
                    <a:pt x="64" y="1919"/>
                  </a:cubicBezTo>
                  <a:cubicBezTo>
                    <a:pt x="19" y="1924"/>
                    <a:pt x="0" y="1978"/>
                    <a:pt x="28" y="2010"/>
                  </a:cubicBezTo>
                  <a:cubicBezTo>
                    <a:pt x="60" y="2051"/>
                    <a:pt x="91" y="2088"/>
                    <a:pt x="128" y="2119"/>
                  </a:cubicBezTo>
                  <a:cubicBezTo>
                    <a:pt x="178" y="2147"/>
                    <a:pt x="223" y="2178"/>
                    <a:pt x="269" y="2219"/>
                  </a:cubicBezTo>
                  <a:cubicBezTo>
                    <a:pt x="278" y="2219"/>
                    <a:pt x="287" y="2224"/>
                    <a:pt x="296" y="2229"/>
                  </a:cubicBezTo>
                  <a:cubicBezTo>
                    <a:pt x="301" y="2229"/>
                    <a:pt x="310" y="2233"/>
                    <a:pt x="314" y="2238"/>
                  </a:cubicBezTo>
                  <a:cubicBezTo>
                    <a:pt x="319" y="2238"/>
                    <a:pt x="319" y="2242"/>
                    <a:pt x="319" y="2242"/>
                  </a:cubicBezTo>
                  <a:cubicBezTo>
                    <a:pt x="432" y="2306"/>
                    <a:pt x="537" y="2379"/>
                    <a:pt x="642" y="2456"/>
                  </a:cubicBezTo>
                  <a:cubicBezTo>
                    <a:pt x="664" y="2470"/>
                    <a:pt x="683" y="2483"/>
                    <a:pt x="701" y="2501"/>
                  </a:cubicBezTo>
                  <a:lnTo>
                    <a:pt x="705" y="2501"/>
                  </a:lnTo>
                  <a:cubicBezTo>
                    <a:pt x="723" y="2515"/>
                    <a:pt x="746" y="2533"/>
                    <a:pt x="764" y="2547"/>
                  </a:cubicBezTo>
                  <a:cubicBezTo>
                    <a:pt x="792" y="2565"/>
                    <a:pt x="814" y="2583"/>
                    <a:pt x="837" y="2597"/>
                  </a:cubicBezTo>
                  <a:cubicBezTo>
                    <a:pt x="901" y="2638"/>
                    <a:pt x="960" y="2683"/>
                    <a:pt x="1024" y="2724"/>
                  </a:cubicBezTo>
                  <a:cubicBezTo>
                    <a:pt x="2552" y="3606"/>
                    <a:pt x="4130" y="4393"/>
                    <a:pt x="5712" y="5157"/>
                  </a:cubicBezTo>
                  <a:cubicBezTo>
                    <a:pt x="6008" y="5303"/>
                    <a:pt x="6303" y="5444"/>
                    <a:pt x="6599" y="5585"/>
                  </a:cubicBezTo>
                  <a:cubicBezTo>
                    <a:pt x="6885" y="5726"/>
                    <a:pt x="7172" y="5876"/>
                    <a:pt x="7486" y="5948"/>
                  </a:cubicBezTo>
                  <a:cubicBezTo>
                    <a:pt x="7490" y="5950"/>
                    <a:pt x="7494" y="5951"/>
                    <a:pt x="7499" y="5951"/>
                  </a:cubicBezTo>
                  <a:cubicBezTo>
                    <a:pt x="7533" y="5951"/>
                    <a:pt x="7557" y="5903"/>
                    <a:pt x="7540" y="5867"/>
                  </a:cubicBezTo>
                  <a:cubicBezTo>
                    <a:pt x="7468" y="5721"/>
                    <a:pt x="7427" y="5562"/>
                    <a:pt x="7413" y="5394"/>
                  </a:cubicBezTo>
                  <a:cubicBezTo>
                    <a:pt x="7518" y="5375"/>
                    <a:pt x="7622" y="5362"/>
                    <a:pt x="7722" y="5344"/>
                  </a:cubicBezTo>
                  <a:cubicBezTo>
                    <a:pt x="7754" y="5339"/>
                    <a:pt x="7781" y="5307"/>
                    <a:pt x="7772" y="5271"/>
                  </a:cubicBezTo>
                  <a:lnTo>
                    <a:pt x="7640" y="4775"/>
                  </a:lnTo>
                  <a:cubicBezTo>
                    <a:pt x="7754" y="4739"/>
                    <a:pt x="7872" y="4702"/>
                    <a:pt x="7991" y="4661"/>
                  </a:cubicBezTo>
                  <a:cubicBezTo>
                    <a:pt x="8013" y="4657"/>
                    <a:pt x="8036" y="4621"/>
                    <a:pt x="8027" y="4593"/>
                  </a:cubicBezTo>
                  <a:lnTo>
                    <a:pt x="7891" y="4189"/>
                  </a:lnTo>
                  <a:cubicBezTo>
                    <a:pt x="8059" y="4111"/>
                    <a:pt x="8222" y="4034"/>
                    <a:pt x="8386" y="3957"/>
                  </a:cubicBezTo>
                  <a:cubicBezTo>
                    <a:pt x="8427" y="3938"/>
                    <a:pt x="8441" y="3879"/>
                    <a:pt x="8400" y="3861"/>
                  </a:cubicBezTo>
                  <a:cubicBezTo>
                    <a:pt x="6476" y="2820"/>
                    <a:pt x="4548" y="1778"/>
                    <a:pt x="2620" y="751"/>
                  </a:cubicBezTo>
                  <a:cubicBezTo>
                    <a:pt x="2383" y="623"/>
                    <a:pt x="2151" y="500"/>
                    <a:pt x="1919" y="378"/>
                  </a:cubicBezTo>
                  <a:cubicBezTo>
                    <a:pt x="1915" y="378"/>
                    <a:pt x="1915" y="373"/>
                    <a:pt x="1910" y="369"/>
                  </a:cubicBezTo>
                  <a:cubicBezTo>
                    <a:pt x="1724" y="241"/>
                    <a:pt x="1533" y="132"/>
                    <a:pt x="1346" y="5"/>
                  </a:cubicBezTo>
                  <a:cubicBezTo>
                    <a:pt x="1341" y="2"/>
                    <a:pt x="1335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05492" y="-1046625"/>
              <a:ext cx="2069249" cy="1465575"/>
            </a:xfrm>
            <a:custGeom>
              <a:avLst/>
              <a:gdLst/>
              <a:ahLst/>
              <a:cxnLst/>
              <a:rect l="l" t="t" r="r" b="b"/>
              <a:pathLst>
                <a:path w="8446" h="5982" extrusionOk="0">
                  <a:moveTo>
                    <a:pt x="1433" y="206"/>
                  </a:moveTo>
                  <a:cubicBezTo>
                    <a:pt x="1561" y="284"/>
                    <a:pt x="1665" y="343"/>
                    <a:pt x="1765" y="393"/>
                  </a:cubicBezTo>
                  <a:lnTo>
                    <a:pt x="1761" y="402"/>
                  </a:lnTo>
                  <a:lnTo>
                    <a:pt x="1774" y="411"/>
                  </a:lnTo>
                  <a:cubicBezTo>
                    <a:pt x="3052" y="1120"/>
                    <a:pt x="4362" y="1830"/>
                    <a:pt x="5631" y="2512"/>
                  </a:cubicBezTo>
                  <a:cubicBezTo>
                    <a:pt x="5990" y="2707"/>
                    <a:pt x="6354" y="2903"/>
                    <a:pt x="6713" y="3098"/>
                  </a:cubicBezTo>
                  <a:cubicBezTo>
                    <a:pt x="7218" y="3371"/>
                    <a:pt x="7723" y="3649"/>
                    <a:pt x="8232" y="3922"/>
                  </a:cubicBezTo>
                  <a:lnTo>
                    <a:pt x="7814" y="4117"/>
                  </a:lnTo>
                  <a:cubicBezTo>
                    <a:pt x="7782" y="4131"/>
                    <a:pt x="7759" y="4163"/>
                    <a:pt x="7773" y="4199"/>
                  </a:cubicBezTo>
                  <a:lnTo>
                    <a:pt x="7900" y="4586"/>
                  </a:lnTo>
                  <a:lnTo>
                    <a:pt x="7564" y="4695"/>
                  </a:lnTo>
                  <a:cubicBezTo>
                    <a:pt x="7532" y="4704"/>
                    <a:pt x="7509" y="4745"/>
                    <a:pt x="7523" y="4777"/>
                  </a:cubicBezTo>
                  <a:lnTo>
                    <a:pt x="7645" y="5249"/>
                  </a:lnTo>
                  <a:lnTo>
                    <a:pt x="7363" y="5299"/>
                  </a:lnTo>
                  <a:cubicBezTo>
                    <a:pt x="7336" y="5304"/>
                    <a:pt x="7304" y="5331"/>
                    <a:pt x="7304" y="5368"/>
                  </a:cubicBezTo>
                  <a:cubicBezTo>
                    <a:pt x="7309" y="5522"/>
                    <a:pt x="7341" y="5668"/>
                    <a:pt x="7391" y="5809"/>
                  </a:cubicBezTo>
                  <a:cubicBezTo>
                    <a:pt x="7182" y="5745"/>
                    <a:pt x="6977" y="5645"/>
                    <a:pt x="6786" y="5554"/>
                  </a:cubicBezTo>
                  <a:lnTo>
                    <a:pt x="6713" y="5518"/>
                  </a:lnTo>
                  <a:cubicBezTo>
                    <a:pt x="6449" y="5390"/>
                    <a:pt x="6190" y="5268"/>
                    <a:pt x="5926" y="5140"/>
                  </a:cubicBezTo>
                  <a:cubicBezTo>
                    <a:pt x="5290" y="4831"/>
                    <a:pt x="4803" y="4595"/>
                    <a:pt x="4348" y="4367"/>
                  </a:cubicBezTo>
                  <a:cubicBezTo>
                    <a:pt x="3175" y="3781"/>
                    <a:pt x="2216" y="3276"/>
                    <a:pt x="1329" y="2771"/>
                  </a:cubicBezTo>
                  <a:cubicBezTo>
                    <a:pt x="1242" y="2716"/>
                    <a:pt x="1151" y="2662"/>
                    <a:pt x="1065" y="2607"/>
                  </a:cubicBezTo>
                  <a:cubicBezTo>
                    <a:pt x="1015" y="2575"/>
                    <a:pt x="960" y="2544"/>
                    <a:pt x="910" y="2512"/>
                  </a:cubicBezTo>
                  <a:cubicBezTo>
                    <a:pt x="906" y="2507"/>
                    <a:pt x="901" y="2503"/>
                    <a:pt x="901" y="2503"/>
                  </a:cubicBezTo>
                  <a:cubicBezTo>
                    <a:pt x="879" y="2489"/>
                    <a:pt x="856" y="2475"/>
                    <a:pt x="833" y="2462"/>
                  </a:cubicBezTo>
                  <a:cubicBezTo>
                    <a:pt x="660" y="2348"/>
                    <a:pt x="474" y="2230"/>
                    <a:pt x="292" y="2125"/>
                  </a:cubicBezTo>
                  <a:cubicBezTo>
                    <a:pt x="260" y="2093"/>
                    <a:pt x="228" y="2062"/>
                    <a:pt x="201" y="2034"/>
                  </a:cubicBezTo>
                  <a:cubicBezTo>
                    <a:pt x="315" y="2012"/>
                    <a:pt x="424" y="1980"/>
                    <a:pt x="533" y="1943"/>
                  </a:cubicBezTo>
                  <a:cubicBezTo>
                    <a:pt x="551" y="1934"/>
                    <a:pt x="569" y="1921"/>
                    <a:pt x="574" y="1902"/>
                  </a:cubicBezTo>
                  <a:cubicBezTo>
                    <a:pt x="583" y="1880"/>
                    <a:pt x="583" y="1857"/>
                    <a:pt x="569" y="1843"/>
                  </a:cubicBezTo>
                  <a:lnTo>
                    <a:pt x="415" y="1570"/>
                  </a:lnTo>
                  <a:lnTo>
                    <a:pt x="788" y="1539"/>
                  </a:lnTo>
                  <a:cubicBezTo>
                    <a:pt x="810" y="1539"/>
                    <a:pt x="829" y="1525"/>
                    <a:pt x="842" y="1502"/>
                  </a:cubicBezTo>
                  <a:cubicBezTo>
                    <a:pt x="851" y="1480"/>
                    <a:pt x="851" y="1457"/>
                    <a:pt x="842" y="1434"/>
                  </a:cubicBezTo>
                  <a:lnTo>
                    <a:pt x="756" y="1279"/>
                  </a:lnTo>
                  <a:cubicBezTo>
                    <a:pt x="751" y="1270"/>
                    <a:pt x="747" y="1266"/>
                    <a:pt x="742" y="1257"/>
                  </a:cubicBezTo>
                  <a:cubicBezTo>
                    <a:pt x="733" y="1243"/>
                    <a:pt x="724" y="1229"/>
                    <a:pt x="719" y="1216"/>
                  </a:cubicBezTo>
                  <a:cubicBezTo>
                    <a:pt x="715" y="1211"/>
                    <a:pt x="710" y="1202"/>
                    <a:pt x="710" y="1198"/>
                  </a:cubicBezTo>
                  <a:cubicBezTo>
                    <a:pt x="701" y="1184"/>
                    <a:pt x="701" y="1184"/>
                    <a:pt x="710" y="1175"/>
                  </a:cubicBezTo>
                  <a:cubicBezTo>
                    <a:pt x="728" y="1152"/>
                    <a:pt x="774" y="1143"/>
                    <a:pt x="806" y="1129"/>
                  </a:cubicBezTo>
                  <a:cubicBezTo>
                    <a:pt x="824" y="1125"/>
                    <a:pt x="842" y="1120"/>
                    <a:pt x="851" y="1116"/>
                  </a:cubicBezTo>
                  <a:cubicBezTo>
                    <a:pt x="865" y="1107"/>
                    <a:pt x="879" y="1102"/>
                    <a:pt x="892" y="1098"/>
                  </a:cubicBezTo>
                  <a:cubicBezTo>
                    <a:pt x="924" y="1084"/>
                    <a:pt x="960" y="1070"/>
                    <a:pt x="992" y="1052"/>
                  </a:cubicBezTo>
                  <a:cubicBezTo>
                    <a:pt x="1170" y="952"/>
                    <a:pt x="1106" y="775"/>
                    <a:pt x="1051" y="629"/>
                  </a:cubicBezTo>
                  <a:cubicBezTo>
                    <a:pt x="1188" y="615"/>
                    <a:pt x="1320" y="611"/>
                    <a:pt x="1447" y="606"/>
                  </a:cubicBezTo>
                  <a:cubicBezTo>
                    <a:pt x="1465" y="606"/>
                    <a:pt x="1479" y="602"/>
                    <a:pt x="1488" y="588"/>
                  </a:cubicBezTo>
                  <a:cubicBezTo>
                    <a:pt x="1502" y="570"/>
                    <a:pt x="1506" y="547"/>
                    <a:pt x="1506" y="529"/>
                  </a:cubicBezTo>
                  <a:cubicBezTo>
                    <a:pt x="1488" y="415"/>
                    <a:pt x="1461" y="311"/>
                    <a:pt x="1433" y="206"/>
                  </a:cubicBezTo>
                  <a:close/>
                  <a:moveTo>
                    <a:pt x="1383" y="138"/>
                  </a:moveTo>
                  <a:lnTo>
                    <a:pt x="1392" y="174"/>
                  </a:lnTo>
                  <a:cubicBezTo>
                    <a:pt x="1424" y="288"/>
                    <a:pt x="1452" y="406"/>
                    <a:pt x="1470" y="529"/>
                  </a:cubicBezTo>
                  <a:cubicBezTo>
                    <a:pt x="1474" y="543"/>
                    <a:pt x="1470" y="556"/>
                    <a:pt x="1461" y="565"/>
                  </a:cubicBezTo>
                  <a:cubicBezTo>
                    <a:pt x="1456" y="575"/>
                    <a:pt x="1452" y="579"/>
                    <a:pt x="1442" y="579"/>
                  </a:cubicBezTo>
                  <a:cubicBezTo>
                    <a:pt x="1311" y="579"/>
                    <a:pt x="1170" y="588"/>
                    <a:pt x="1024" y="597"/>
                  </a:cubicBezTo>
                  <a:lnTo>
                    <a:pt x="1006" y="602"/>
                  </a:lnTo>
                  <a:lnTo>
                    <a:pt x="1020" y="638"/>
                  </a:lnTo>
                  <a:cubicBezTo>
                    <a:pt x="1074" y="784"/>
                    <a:pt x="1129" y="938"/>
                    <a:pt x="974" y="1025"/>
                  </a:cubicBezTo>
                  <a:cubicBezTo>
                    <a:pt x="947" y="1043"/>
                    <a:pt x="910" y="1057"/>
                    <a:pt x="879" y="1070"/>
                  </a:cubicBezTo>
                  <a:cubicBezTo>
                    <a:pt x="865" y="1075"/>
                    <a:pt x="851" y="1079"/>
                    <a:pt x="838" y="1084"/>
                  </a:cubicBezTo>
                  <a:cubicBezTo>
                    <a:pt x="829" y="1093"/>
                    <a:pt x="810" y="1093"/>
                    <a:pt x="797" y="1102"/>
                  </a:cubicBezTo>
                  <a:cubicBezTo>
                    <a:pt x="756" y="1116"/>
                    <a:pt x="710" y="1129"/>
                    <a:pt x="688" y="1152"/>
                  </a:cubicBezTo>
                  <a:cubicBezTo>
                    <a:pt x="665" y="1175"/>
                    <a:pt x="669" y="1188"/>
                    <a:pt x="683" y="1211"/>
                  </a:cubicBezTo>
                  <a:cubicBezTo>
                    <a:pt x="683" y="1216"/>
                    <a:pt x="688" y="1220"/>
                    <a:pt x="692" y="1225"/>
                  </a:cubicBezTo>
                  <a:cubicBezTo>
                    <a:pt x="697" y="1243"/>
                    <a:pt x="706" y="1257"/>
                    <a:pt x="715" y="1270"/>
                  </a:cubicBezTo>
                  <a:lnTo>
                    <a:pt x="728" y="1289"/>
                  </a:lnTo>
                  <a:lnTo>
                    <a:pt x="815" y="1448"/>
                  </a:lnTo>
                  <a:cubicBezTo>
                    <a:pt x="819" y="1457"/>
                    <a:pt x="819" y="1475"/>
                    <a:pt x="815" y="1484"/>
                  </a:cubicBezTo>
                  <a:cubicBezTo>
                    <a:pt x="806" y="1498"/>
                    <a:pt x="797" y="1507"/>
                    <a:pt x="783" y="1507"/>
                  </a:cubicBezTo>
                  <a:lnTo>
                    <a:pt x="365" y="1543"/>
                  </a:lnTo>
                  <a:lnTo>
                    <a:pt x="542" y="1857"/>
                  </a:lnTo>
                  <a:cubicBezTo>
                    <a:pt x="551" y="1866"/>
                    <a:pt x="551" y="1880"/>
                    <a:pt x="547" y="1889"/>
                  </a:cubicBezTo>
                  <a:cubicBezTo>
                    <a:pt x="542" y="1902"/>
                    <a:pt x="533" y="1912"/>
                    <a:pt x="524" y="1916"/>
                  </a:cubicBezTo>
                  <a:cubicBezTo>
                    <a:pt x="406" y="1957"/>
                    <a:pt x="287" y="1989"/>
                    <a:pt x="169" y="2007"/>
                  </a:cubicBezTo>
                  <a:lnTo>
                    <a:pt x="142" y="2012"/>
                  </a:lnTo>
                  <a:lnTo>
                    <a:pt x="160" y="2034"/>
                  </a:lnTo>
                  <a:cubicBezTo>
                    <a:pt x="192" y="2071"/>
                    <a:pt x="228" y="2107"/>
                    <a:pt x="274" y="2143"/>
                  </a:cubicBezTo>
                  <a:cubicBezTo>
                    <a:pt x="460" y="2257"/>
                    <a:pt x="642" y="2371"/>
                    <a:pt x="815" y="2485"/>
                  </a:cubicBezTo>
                  <a:cubicBezTo>
                    <a:pt x="838" y="2498"/>
                    <a:pt x="860" y="2512"/>
                    <a:pt x="883" y="2530"/>
                  </a:cubicBezTo>
                  <a:cubicBezTo>
                    <a:pt x="888" y="2530"/>
                    <a:pt x="888" y="2530"/>
                    <a:pt x="892" y="2535"/>
                  </a:cubicBezTo>
                  <a:cubicBezTo>
                    <a:pt x="947" y="2566"/>
                    <a:pt x="997" y="2598"/>
                    <a:pt x="1051" y="2635"/>
                  </a:cubicBezTo>
                  <a:cubicBezTo>
                    <a:pt x="1138" y="2685"/>
                    <a:pt x="1224" y="2744"/>
                    <a:pt x="1311" y="2798"/>
                  </a:cubicBezTo>
                  <a:cubicBezTo>
                    <a:pt x="2202" y="3303"/>
                    <a:pt x="3161" y="3808"/>
                    <a:pt x="4335" y="4395"/>
                  </a:cubicBezTo>
                  <a:cubicBezTo>
                    <a:pt x="4789" y="4622"/>
                    <a:pt x="5276" y="4858"/>
                    <a:pt x="5913" y="5168"/>
                  </a:cubicBezTo>
                  <a:cubicBezTo>
                    <a:pt x="6177" y="5290"/>
                    <a:pt x="6436" y="5418"/>
                    <a:pt x="6699" y="5545"/>
                  </a:cubicBezTo>
                  <a:lnTo>
                    <a:pt x="6772" y="5577"/>
                  </a:lnTo>
                  <a:cubicBezTo>
                    <a:pt x="6977" y="5677"/>
                    <a:pt x="7186" y="5782"/>
                    <a:pt x="7409" y="5845"/>
                  </a:cubicBezTo>
                  <a:lnTo>
                    <a:pt x="7436" y="5854"/>
                  </a:lnTo>
                  <a:lnTo>
                    <a:pt x="7436" y="5854"/>
                  </a:lnTo>
                  <a:lnTo>
                    <a:pt x="7423" y="5822"/>
                  </a:lnTo>
                  <a:cubicBezTo>
                    <a:pt x="7368" y="5681"/>
                    <a:pt x="7336" y="5527"/>
                    <a:pt x="7327" y="5368"/>
                  </a:cubicBezTo>
                  <a:cubicBezTo>
                    <a:pt x="7327" y="5340"/>
                    <a:pt x="7345" y="5327"/>
                    <a:pt x="7363" y="5322"/>
                  </a:cubicBezTo>
                  <a:lnTo>
                    <a:pt x="7677" y="5272"/>
                  </a:lnTo>
                  <a:lnTo>
                    <a:pt x="7545" y="4767"/>
                  </a:lnTo>
                  <a:cubicBezTo>
                    <a:pt x="7541" y="4749"/>
                    <a:pt x="7554" y="4722"/>
                    <a:pt x="7568" y="4717"/>
                  </a:cubicBezTo>
                  <a:lnTo>
                    <a:pt x="7932" y="4599"/>
                  </a:lnTo>
                  <a:lnTo>
                    <a:pt x="7795" y="4190"/>
                  </a:lnTo>
                  <a:cubicBezTo>
                    <a:pt x="7786" y="4172"/>
                    <a:pt x="7805" y="4149"/>
                    <a:pt x="7823" y="4140"/>
                  </a:cubicBezTo>
                  <a:lnTo>
                    <a:pt x="8291" y="3922"/>
                  </a:lnTo>
                  <a:lnTo>
                    <a:pt x="8264" y="3908"/>
                  </a:lnTo>
                  <a:cubicBezTo>
                    <a:pt x="7750" y="3631"/>
                    <a:pt x="7236" y="3349"/>
                    <a:pt x="6722" y="3071"/>
                  </a:cubicBezTo>
                  <a:cubicBezTo>
                    <a:pt x="6363" y="2876"/>
                    <a:pt x="5999" y="2680"/>
                    <a:pt x="5640" y="2485"/>
                  </a:cubicBezTo>
                  <a:cubicBezTo>
                    <a:pt x="4376" y="1802"/>
                    <a:pt x="3070" y="1098"/>
                    <a:pt x="1797" y="388"/>
                  </a:cubicBezTo>
                  <a:lnTo>
                    <a:pt x="1802" y="379"/>
                  </a:lnTo>
                  <a:lnTo>
                    <a:pt x="1788" y="370"/>
                  </a:lnTo>
                  <a:cubicBezTo>
                    <a:pt x="1679" y="315"/>
                    <a:pt x="1561" y="252"/>
                    <a:pt x="1415" y="161"/>
                  </a:cubicBezTo>
                  <a:lnTo>
                    <a:pt x="1383" y="138"/>
                  </a:lnTo>
                  <a:close/>
                  <a:moveTo>
                    <a:pt x="1334" y="28"/>
                  </a:moveTo>
                  <a:cubicBezTo>
                    <a:pt x="1337" y="28"/>
                    <a:pt x="1340" y="28"/>
                    <a:pt x="1342" y="29"/>
                  </a:cubicBezTo>
                  <a:cubicBezTo>
                    <a:pt x="1424" y="88"/>
                    <a:pt x="1511" y="138"/>
                    <a:pt x="1593" y="193"/>
                  </a:cubicBezTo>
                  <a:cubicBezTo>
                    <a:pt x="1697" y="256"/>
                    <a:pt x="1806" y="324"/>
                    <a:pt x="1906" y="397"/>
                  </a:cubicBezTo>
                  <a:cubicBezTo>
                    <a:pt x="1911" y="397"/>
                    <a:pt x="1911" y="397"/>
                    <a:pt x="1911" y="402"/>
                  </a:cubicBezTo>
                  <a:lnTo>
                    <a:pt x="1915" y="406"/>
                  </a:lnTo>
                  <a:cubicBezTo>
                    <a:pt x="2147" y="529"/>
                    <a:pt x="2384" y="652"/>
                    <a:pt x="2616" y="775"/>
                  </a:cubicBezTo>
                  <a:cubicBezTo>
                    <a:pt x="4612" y="1843"/>
                    <a:pt x="6577" y="2903"/>
                    <a:pt x="8396" y="3885"/>
                  </a:cubicBezTo>
                  <a:cubicBezTo>
                    <a:pt x="8414" y="3894"/>
                    <a:pt x="8414" y="3908"/>
                    <a:pt x="8414" y="3917"/>
                  </a:cubicBezTo>
                  <a:cubicBezTo>
                    <a:pt x="8414" y="3935"/>
                    <a:pt x="8400" y="3953"/>
                    <a:pt x="8387" y="3958"/>
                  </a:cubicBezTo>
                  <a:lnTo>
                    <a:pt x="7877" y="4199"/>
                  </a:lnTo>
                  <a:lnTo>
                    <a:pt x="8014" y="4613"/>
                  </a:lnTo>
                  <a:cubicBezTo>
                    <a:pt x="8018" y="4622"/>
                    <a:pt x="8018" y="4631"/>
                    <a:pt x="8014" y="4645"/>
                  </a:cubicBezTo>
                  <a:cubicBezTo>
                    <a:pt x="8005" y="4654"/>
                    <a:pt x="8000" y="4663"/>
                    <a:pt x="7991" y="4663"/>
                  </a:cubicBezTo>
                  <a:lnTo>
                    <a:pt x="7627" y="4781"/>
                  </a:lnTo>
                  <a:lnTo>
                    <a:pt x="7764" y="5290"/>
                  </a:lnTo>
                  <a:cubicBezTo>
                    <a:pt x="7768" y="5304"/>
                    <a:pt x="7764" y="5318"/>
                    <a:pt x="7759" y="5322"/>
                  </a:cubicBezTo>
                  <a:cubicBezTo>
                    <a:pt x="7750" y="5331"/>
                    <a:pt x="7741" y="5340"/>
                    <a:pt x="7727" y="5345"/>
                  </a:cubicBezTo>
                  <a:lnTo>
                    <a:pt x="7404" y="5395"/>
                  </a:lnTo>
                  <a:lnTo>
                    <a:pt x="7404" y="5409"/>
                  </a:lnTo>
                  <a:cubicBezTo>
                    <a:pt x="7418" y="5581"/>
                    <a:pt x="7459" y="5741"/>
                    <a:pt x="7532" y="5886"/>
                  </a:cubicBezTo>
                  <a:cubicBezTo>
                    <a:pt x="7541" y="5904"/>
                    <a:pt x="7536" y="5923"/>
                    <a:pt x="7527" y="5936"/>
                  </a:cubicBezTo>
                  <a:cubicBezTo>
                    <a:pt x="7520" y="5944"/>
                    <a:pt x="7512" y="5951"/>
                    <a:pt x="7502" y="5951"/>
                  </a:cubicBezTo>
                  <a:cubicBezTo>
                    <a:pt x="7500" y="5951"/>
                    <a:pt x="7498" y="5951"/>
                    <a:pt x="7495" y="5950"/>
                  </a:cubicBezTo>
                  <a:cubicBezTo>
                    <a:pt x="7218" y="5882"/>
                    <a:pt x="6963" y="5759"/>
                    <a:pt x="6713" y="5636"/>
                  </a:cubicBezTo>
                  <a:cubicBezTo>
                    <a:pt x="6677" y="5622"/>
                    <a:pt x="6645" y="5604"/>
                    <a:pt x="6613" y="5586"/>
                  </a:cubicBezTo>
                  <a:cubicBezTo>
                    <a:pt x="6317" y="5445"/>
                    <a:pt x="6022" y="5304"/>
                    <a:pt x="5726" y="5159"/>
                  </a:cubicBezTo>
                  <a:cubicBezTo>
                    <a:pt x="4212" y="4426"/>
                    <a:pt x="2593" y="3626"/>
                    <a:pt x="1038" y="2730"/>
                  </a:cubicBezTo>
                  <a:cubicBezTo>
                    <a:pt x="983" y="2689"/>
                    <a:pt x="915" y="2644"/>
                    <a:pt x="851" y="2598"/>
                  </a:cubicBezTo>
                  <a:cubicBezTo>
                    <a:pt x="829" y="2585"/>
                    <a:pt x="801" y="2566"/>
                    <a:pt x="778" y="2553"/>
                  </a:cubicBezTo>
                  <a:cubicBezTo>
                    <a:pt x="760" y="2535"/>
                    <a:pt x="738" y="2521"/>
                    <a:pt x="715" y="2503"/>
                  </a:cubicBezTo>
                  <a:lnTo>
                    <a:pt x="656" y="2457"/>
                  </a:lnTo>
                  <a:cubicBezTo>
                    <a:pt x="542" y="2371"/>
                    <a:pt x="433" y="2303"/>
                    <a:pt x="328" y="2244"/>
                  </a:cubicBezTo>
                  <a:cubicBezTo>
                    <a:pt x="324" y="2239"/>
                    <a:pt x="315" y="2234"/>
                    <a:pt x="306" y="2230"/>
                  </a:cubicBezTo>
                  <a:cubicBezTo>
                    <a:pt x="296" y="2225"/>
                    <a:pt x="287" y="2221"/>
                    <a:pt x="278" y="2221"/>
                  </a:cubicBezTo>
                  <a:cubicBezTo>
                    <a:pt x="228" y="2175"/>
                    <a:pt x="183" y="2148"/>
                    <a:pt x="137" y="2121"/>
                  </a:cubicBezTo>
                  <a:cubicBezTo>
                    <a:pt x="105" y="2089"/>
                    <a:pt x="74" y="2053"/>
                    <a:pt x="46" y="2016"/>
                  </a:cubicBezTo>
                  <a:cubicBezTo>
                    <a:pt x="33" y="2002"/>
                    <a:pt x="33" y="1984"/>
                    <a:pt x="37" y="1971"/>
                  </a:cubicBezTo>
                  <a:cubicBezTo>
                    <a:pt x="42" y="1957"/>
                    <a:pt x="55" y="1948"/>
                    <a:pt x="69" y="1943"/>
                  </a:cubicBezTo>
                  <a:cubicBezTo>
                    <a:pt x="192" y="1930"/>
                    <a:pt x="315" y="1902"/>
                    <a:pt x="442" y="1862"/>
                  </a:cubicBezTo>
                  <a:lnTo>
                    <a:pt x="460" y="1857"/>
                  </a:lnTo>
                  <a:lnTo>
                    <a:pt x="269" y="1530"/>
                  </a:lnTo>
                  <a:cubicBezTo>
                    <a:pt x="265" y="1520"/>
                    <a:pt x="265" y="1507"/>
                    <a:pt x="274" y="1493"/>
                  </a:cubicBezTo>
                  <a:cubicBezTo>
                    <a:pt x="278" y="1480"/>
                    <a:pt x="292" y="1470"/>
                    <a:pt x="301" y="1470"/>
                  </a:cubicBezTo>
                  <a:lnTo>
                    <a:pt x="724" y="1434"/>
                  </a:lnTo>
                  <a:lnTo>
                    <a:pt x="706" y="1407"/>
                  </a:lnTo>
                  <a:cubicBezTo>
                    <a:pt x="665" y="1343"/>
                    <a:pt x="619" y="1275"/>
                    <a:pt x="601" y="1211"/>
                  </a:cubicBezTo>
                  <a:cubicBezTo>
                    <a:pt x="587" y="1157"/>
                    <a:pt x="601" y="1120"/>
                    <a:pt x="647" y="1093"/>
                  </a:cubicBezTo>
                  <a:cubicBezTo>
                    <a:pt x="692" y="1066"/>
                    <a:pt x="742" y="1047"/>
                    <a:pt x="792" y="1029"/>
                  </a:cubicBezTo>
                  <a:cubicBezTo>
                    <a:pt x="847" y="1011"/>
                    <a:pt x="901" y="993"/>
                    <a:pt x="951" y="961"/>
                  </a:cubicBezTo>
                  <a:cubicBezTo>
                    <a:pt x="1033" y="907"/>
                    <a:pt x="1015" y="838"/>
                    <a:pt x="992" y="779"/>
                  </a:cubicBezTo>
                  <a:cubicBezTo>
                    <a:pt x="992" y="770"/>
                    <a:pt x="988" y="761"/>
                    <a:pt x="988" y="756"/>
                  </a:cubicBezTo>
                  <a:lnTo>
                    <a:pt x="933" y="579"/>
                  </a:lnTo>
                  <a:cubicBezTo>
                    <a:pt x="929" y="570"/>
                    <a:pt x="933" y="561"/>
                    <a:pt x="938" y="552"/>
                  </a:cubicBezTo>
                  <a:cubicBezTo>
                    <a:pt x="947" y="543"/>
                    <a:pt x="956" y="534"/>
                    <a:pt x="965" y="534"/>
                  </a:cubicBezTo>
                  <a:cubicBezTo>
                    <a:pt x="1101" y="520"/>
                    <a:pt x="1247" y="511"/>
                    <a:pt x="1392" y="511"/>
                  </a:cubicBezTo>
                  <a:lnTo>
                    <a:pt x="1406" y="511"/>
                  </a:lnTo>
                  <a:lnTo>
                    <a:pt x="1406" y="493"/>
                  </a:lnTo>
                  <a:cubicBezTo>
                    <a:pt x="1379" y="352"/>
                    <a:pt x="1342" y="211"/>
                    <a:pt x="1297" y="74"/>
                  </a:cubicBezTo>
                  <a:cubicBezTo>
                    <a:pt x="1292" y="61"/>
                    <a:pt x="1301" y="42"/>
                    <a:pt x="1315" y="33"/>
                  </a:cubicBezTo>
                  <a:cubicBezTo>
                    <a:pt x="1315" y="33"/>
                    <a:pt x="1324" y="28"/>
                    <a:pt x="1334" y="28"/>
                  </a:cubicBezTo>
                  <a:close/>
                  <a:moveTo>
                    <a:pt x="1329" y="1"/>
                  </a:moveTo>
                  <a:cubicBezTo>
                    <a:pt x="1318" y="1"/>
                    <a:pt x="1307" y="5"/>
                    <a:pt x="1297" y="15"/>
                  </a:cubicBezTo>
                  <a:cubicBezTo>
                    <a:pt x="1279" y="29"/>
                    <a:pt x="1261" y="56"/>
                    <a:pt x="1270" y="83"/>
                  </a:cubicBezTo>
                  <a:cubicBezTo>
                    <a:pt x="1315" y="215"/>
                    <a:pt x="1347" y="347"/>
                    <a:pt x="1374" y="484"/>
                  </a:cubicBezTo>
                  <a:cubicBezTo>
                    <a:pt x="1233" y="488"/>
                    <a:pt x="1097" y="493"/>
                    <a:pt x="960" y="506"/>
                  </a:cubicBezTo>
                  <a:cubicBezTo>
                    <a:pt x="942" y="506"/>
                    <a:pt x="929" y="520"/>
                    <a:pt x="915" y="538"/>
                  </a:cubicBezTo>
                  <a:cubicBezTo>
                    <a:pt x="906" y="552"/>
                    <a:pt x="901" y="575"/>
                    <a:pt x="906" y="593"/>
                  </a:cubicBezTo>
                  <a:lnTo>
                    <a:pt x="960" y="766"/>
                  </a:lnTo>
                  <a:lnTo>
                    <a:pt x="965" y="788"/>
                  </a:lnTo>
                  <a:cubicBezTo>
                    <a:pt x="988" y="852"/>
                    <a:pt x="1001" y="893"/>
                    <a:pt x="938" y="938"/>
                  </a:cubicBezTo>
                  <a:cubicBezTo>
                    <a:pt x="888" y="966"/>
                    <a:pt x="838" y="984"/>
                    <a:pt x="783" y="1002"/>
                  </a:cubicBezTo>
                  <a:cubicBezTo>
                    <a:pt x="733" y="1020"/>
                    <a:pt x="678" y="1038"/>
                    <a:pt x="633" y="1070"/>
                  </a:cubicBezTo>
                  <a:cubicBezTo>
                    <a:pt x="578" y="1102"/>
                    <a:pt x="560" y="1157"/>
                    <a:pt x="574" y="1216"/>
                  </a:cubicBezTo>
                  <a:cubicBezTo>
                    <a:pt x="592" y="1284"/>
                    <a:pt x="633" y="1348"/>
                    <a:pt x="674" y="1411"/>
                  </a:cubicBezTo>
                  <a:lnTo>
                    <a:pt x="301" y="1443"/>
                  </a:lnTo>
                  <a:cubicBezTo>
                    <a:pt x="278" y="1443"/>
                    <a:pt x="260" y="1457"/>
                    <a:pt x="246" y="1480"/>
                  </a:cubicBezTo>
                  <a:cubicBezTo>
                    <a:pt x="237" y="1502"/>
                    <a:pt x="237" y="1525"/>
                    <a:pt x="246" y="1548"/>
                  </a:cubicBezTo>
                  <a:lnTo>
                    <a:pt x="415" y="1839"/>
                  </a:lnTo>
                  <a:cubicBezTo>
                    <a:pt x="301" y="1875"/>
                    <a:pt x="183" y="1902"/>
                    <a:pt x="69" y="1921"/>
                  </a:cubicBezTo>
                  <a:cubicBezTo>
                    <a:pt x="42" y="1921"/>
                    <a:pt x="24" y="1939"/>
                    <a:pt x="14" y="1962"/>
                  </a:cubicBezTo>
                  <a:cubicBezTo>
                    <a:pt x="1" y="1984"/>
                    <a:pt x="5" y="2016"/>
                    <a:pt x="24" y="2034"/>
                  </a:cubicBezTo>
                  <a:cubicBezTo>
                    <a:pt x="55" y="2071"/>
                    <a:pt x="83" y="2107"/>
                    <a:pt x="119" y="2143"/>
                  </a:cubicBezTo>
                  <a:lnTo>
                    <a:pt x="124" y="2148"/>
                  </a:lnTo>
                  <a:cubicBezTo>
                    <a:pt x="169" y="2171"/>
                    <a:pt x="215" y="2198"/>
                    <a:pt x="265" y="2244"/>
                  </a:cubicBezTo>
                  <a:lnTo>
                    <a:pt x="269" y="2248"/>
                  </a:lnTo>
                  <a:cubicBezTo>
                    <a:pt x="278" y="2248"/>
                    <a:pt x="287" y="2253"/>
                    <a:pt x="292" y="2257"/>
                  </a:cubicBezTo>
                  <a:cubicBezTo>
                    <a:pt x="301" y="2257"/>
                    <a:pt x="306" y="2262"/>
                    <a:pt x="315" y="2266"/>
                  </a:cubicBezTo>
                  <a:cubicBezTo>
                    <a:pt x="419" y="2325"/>
                    <a:pt x="524" y="2394"/>
                    <a:pt x="638" y="2480"/>
                  </a:cubicBezTo>
                  <a:cubicBezTo>
                    <a:pt x="660" y="2494"/>
                    <a:pt x="678" y="2512"/>
                    <a:pt x="701" y="2525"/>
                  </a:cubicBezTo>
                  <a:cubicBezTo>
                    <a:pt x="719" y="2544"/>
                    <a:pt x="742" y="2557"/>
                    <a:pt x="760" y="2575"/>
                  </a:cubicBezTo>
                  <a:lnTo>
                    <a:pt x="838" y="2626"/>
                  </a:lnTo>
                  <a:cubicBezTo>
                    <a:pt x="901" y="2666"/>
                    <a:pt x="965" y="2712"/>
                    <a:pt x="1024" y="2753"/>
                  </a:cubicBezTo>
                  <a:cubicBezTo>
                    <a:pt x="2579" y="3649"/>
                    <a:pt x="4198" y="4454"/>
                    <a:pt x="5713" y="5186"/>
                  </a:cubicBezTo>
                  <a:cubicBezTo>
                    <a:pt x="6008" y="5331"/>
                    <a:pt x="6304" y="5472"/>
                    <a:pt x="6599" y="5613"/>
                  </a:cubicBezTo>
                  <a:cubicBezTo>
                    <a:pt x="6631" y="5631"/>
                    <a:pt x="6668" y="5645"/>
                    <a:pt x="6699" y="5663"/>
                  </a:cubicBezTo>
                  <a:cubicBezTo>
                    <a:pt x="6950" y="5786"/>
                    <a:pt x="7209" y="5913"/>
                    <a:pt x="7486" y="5977"/>
                  </a:cubicBezTo>
                  <a:cubicBezTo>
                    <a:pt x="7491" y="5982"/>
                    <a:pt x="7495" y="5982"/>
                    <a:pt x="7500" y="5982"/>
                  </a:cubicBezTo>
                  <a:cubicBezTo>
                    <a:pt x="7518" y="5982"/>
                    <a:pt x="7536" y="5973"/>
                    <a:pt x="7545" y="5954"/>
                  </a:cubicBezTo>
                  <a:cubicBezTo>
                    <a:pt x="7564" y="5932"/>
                    <a:pt x="7568" y="5900"/>
                    <a:pt x="7559" y="5877"/>
                  </a:cubicBezTo>
                  <a:cubicBezTo>
                    <a:pt x="7491" y="5736"/>
                    <a:pt x="7450" y="5581"/>
                    <a:pt x="7436" y="5422"/>
                  </a:cubicBezTo>
                  <a:lnTo>
                    <a:pt x="7732" y="5372"/>
                  </a:lnTo>
                  <a:cubicBezTo>
                    <a:pt x="7750" y="5368"/>
                    <a:pt x="7768" y="5359"/>
                    <a:pt x="7782" y="5340"/>
                  </a:cubicBezTo>
                  <a:cubicBezTo>
                    <a:pt x="7791" y="5322"/>
                    <a:pt x="7795" y="5304"/>
                    <a:pt x="7791" y="5286"/>
                  </a:cubicBezTo>
                  <a:lnTo>
                    <a:pt x="7659" y="4799"/>
                  </a:lnTo>
                  <a:lnTo>
                    <a:pt x="8000" y="4690"/>
                  </a:lnTo>
                  <a:cubicBezTo>
                    <a:pt x="8014" y="4686"/>
                    <a:pt x="8032" y="4672"/>
                    <a:pt x="8036" y="4658"/>
                  </a:cubicBezTo>
                  <a:cubicBezTo>
                    <a:pt x="8046" y="4640"/>
                    <a:pt x="8050" y="4622"/>
                    <a:pt x="8046" y="4604"/>
                  </a:cubicBezTo>
                  <a:lnTo>
                    <a:pt x="7914" y="4213"/>
                  </a:lnTo>
                  <a:lnTo>
                    <a:pt x="8400" y="3985"/>
                  </a:lnTo>
                  <a:cubicBezTo>
                    <a:pt x="8423" y="3976"/>
                    <a:pt x="8441" y="3949"/>
                    <a:pt x="8441" y="3917"/>
                  </a:cubicBezTo>
                  <a:cubicBezTo>
                    <a:pt x="8446" y="3894"/>
                    <a:pt x="8432" y="3872"/>
                    <a:pt x="8409" y="3862"/>
                  </a:cubicBezTo>
                  <a:cubicBezTo>
                    <a:pt x="6590" y="2876"/>
                    <a:pt x="4630" y="1821"/>
                    <a:pt x="2629" y="752"/>
                  </a:cubicBezTo>
                  <a:cubicBezTo>
                    <a:pt x="2397" y="629"/>
                    <a:pt x="2166" y="506"/>
                    <a:pt x="1934" y="384"/>
                  </a:cubicBezTo>
                  <a:cubicBezTo>
                    <a:pt x="1929" y="379"/>
                    <a:pt x="1929" y="374"/>
                    <a:pt x="1924" y="374"/>
                  </a:cubicBezTo>
                  <a:cubicBezTo>
                    <a:pt x="1820" y="302"/>
                    <a:pt x="1711" y="233"/>
                    <a:pt x="1606" y="170"/>
                  </a:cubicBezTo>
                  <a:cubicBezTo>
                    <a:pt x="1524" y="115"/>
                    <a:pt x="1438" y="65"/>
                    <a:pt x="1356" y="11"/>
                  </a:cubicBezTo>
                  <a:cubicBezTo>
                    <a:pt x="1348" y="4"/>
                    <a:pt x="1338" y="1"/>
                    <a:pt x="1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1633944">
            <a:off x="5823449" y="3416459"/>
            <a:ext cx="865442" cy="804195"/>
            <a:chOff x="5286775" y="2737300"/>
            <a:chExt cx="91550" cy="85075"/>
          </a:xfrm>
        </p:grpSpPr>
        <p:sp>
          <p:nvSpPr>
            <p:cNvPr id="29" name="Google Shape;29;p2"/>
            <p:cNvSpPr/>
            <p:nvPr/>
          </p:nvSpPr>
          <p:spPr>
            <a:xfrm>
              <a:off x="5312575" y="2765250"/>
              <a:ext cx="3550" cy="7050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45900" y="2765000"/>
              <a:ext cx="3550" cy="7350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12575" y="2765250"/>
              <a:ext cx="3550" cy="7050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45900" y="2765000"/>
              <a:ext cx="3550" cy="7350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12575" y="2765250"/>
              <a:ext cx="3550" cy="7050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45900" y="2765000"/>
              <a:ext cx="3550" cy="7350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288600" y="2738975"/>
              <a:ext cx="86200" cy="81700"/>
            </a:xfrm>
            <a:custGeom>
              <a:avLst/>
              <a:gdLst/>
              <a:ahLst/>
              <a:cxnLst/>
              <a:rect l="l" t="t" r="r" b="b"/>
              <a:pathLst>
                <a:path w="3448" h="3268" extrusionOk="0">
                  <a:moveTo>
                    <a:pt x="1683" y="1"/>
                  </a:moveTo>
                  <a:cubicBezTo>
                    <a:pt x="1135" y="1"/>
                    <a:pt x="782" y="257"/>
                    <a:pt x="782" y="257"/>
                  </a:cubicBezTo>
                  <a:cubicBezTo>
                    <a:pt x="660" y="329"/>
                    <a:pt x="455" y="566"/>
                    <a:pt x="278" y="793"/>
                  </a:cubicBezTo>
                  <a:cubicBezTo>
                    <a:pt x="96" y="1025"/>
                    <a:pt x="14" y="1462"/>
                    <a:pt x="9" y="1735"/>
                  </a:cubicBezTo>
                  <a:cubicBezTo>
                    <a:pt x="0" y="2012"/>
                    <a:pt x="182" y="2371"/>
                    <a:pt x="496" y="2780"/>
                  </a:cubicBezTo>
                  <a:cubicBezTo>
                    <a:pt x="810" y="3190"/>
                    <a:pt x="1233" y="3244"/>
                    <a:pt x="1942" y="3267"/>
                  </a:cubicBezTo>
                  <a:cubicBezTo>
                    <a:pt x="1950" y="3267"/>
                    <a:pt x="1958" y="3267"/>
                    <a:pt x="1966" y="3267"/>
                  </a:cubicBezTo>
                  <a:cubicBezTo>
                    <a:pt x="2661" y="3267"/>
                    <a:pt x="3090" y="2501"/>
                    <a:pt x="3247" y="2312"/>
                  </a:cubicBezTo>
                  <a:cubicBezTo>
                    <a:pt x="3406" y="2121"/>
                    <a:pt x="3447" y="1512"/>
                    <a:pt x="3402" y="1353"/>
                  </a:cubicBezTo>
                  <a:cubicBezTo>
                    <a:pt x="3356" y="1193"/>
                    <a:pt x="3183" y="770"/>
                    <a:pt x="2997" y="598"/>
                  </a:cubicBezTo>
                  <a:cubicBezTo>
                    <a:pt x="2811" y="425"/>
                    <a:pt x="2451" y="56"/>
                    <a:pt x="1824" y="6"/>
                  </a:cubicBezTo>
                  <a:cubicBezTo>
                    <a:pt x="1775" y="3"/>
                    <a:pt x="1728" y="1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312575" y="2765250"/>
              <a:ext cx="3550" cy="7050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345900" y="2765000"/>
              <a:ext cx="3550" cy="7350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304475" y="2782950"/>
              <a:ext cx="54125" cy="20025"/>
            </a:xfrm>
            <a:custGeom>
              <a:avLst/>
              <a:gdLst/>
              <a:ahLst/>
              <a:cxnLst/>
              <a:rect l="l" t="t" r="r" b="b"/>
              <a:pathLst>
                <a:path w="2165" h="801" extrusionOk="0">
                  <a:moveTo>
                    <a:pt x="2086" y="1"/>
                  </a:moveTo>
                  <a:cubicBezTo>
                    <a:pt x="2061" y="1"/>
                    <a:pt x="2036" y="14"/>
                    <a:pt x="2026" y="44"/>
                  </a:cubicBezTo>
                  <a:cubicBezTo>
                    <a:pt x="1875" y="408"/>
                    <a:pt x="1507" y="658"/>
                    <a:pt x="1116" y="671"/>
                  </a:cubicBezTo>
                  <a:cubicBezTo>
                    <a:pt x="1108" y="672"/>
                    <a:pt x="1101" y="672"/>
                    <a:pt x="1093" y="672"/>
                  </a:cubicBezTo>
                  <a:cubicBezTo>
                    <a:pt x="702" y="672"/>
                    <a:pt x="339" y="442"/>
                    <a:pt x="143" y="112"/>
                  </a:cubicBezTo>
                  <a:cubicBezTo>
                    <a:pt x="129" y="89"/>
                    <a:pt x="108" y="80"/>
                    <a:pt x="88" y="80"/>
                  </a:cubicBezTo>
                  <a:cubicBezTo>
                    <a:pt x="44" y="80"/>
                    <a:pt x="1" y="126"/>
                    <a:pt x="29" y="176"/>
                  </a:cubicBezTo>
                  <a:cubicBezTo>
                    <a:pt x="250" y="544"/>
                    <a:pt x="657" y="801"/>
                    <a:pt x="1088" y="801"/>
                  </a:cubicBezTo>
                  <a:cubicBezTo>
                    <a:pt x="1109" y="801"/>
                    <a:pt x="1131" y="800"/>
                    <a:pt x="1152" y="799"/>
                  </a:cubicBezTo>
                  <a:cubicBezTo>
                    <a:pt x="1593" y="767"/>
                    <a:pt x="1980" y="485"/>
                    <a:pt x="2148" y="80"/>
                  </a:cubicBezTo>
                  <a:cubicBezTo>
                    <a:pt x="2165" y="33"/>
                    <a:pt x="2126" y="1"/>
                    <a:pt x="2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286775" y="2737300"/>
              <a:ext cx="91550" cy="85075"/>
            </a:xfrm>
            <a:custGeom>
              <a:avLst/>
              <a:gdLst/>
              <a:ahLst/>
              <a:cxnLst/>
              <a:rect l="l" t="t" r="r" b="b"/>
              <a:pathLst>
                <a:path w="3662" h="3403" extrusionOk="0">
                  <a:moveTo>
                    <a:pt x="1755" y="134"/>
                  </a:moveTo>
                  <a:cubicBezTo>
                    <a:pt x="2179" y="134"/>
                    <a:pt x="2607" y="293"/>
                    <a:pt x="2915" y="578"/>
                  </a:cubicBezTo>
                  <a:cubicBezTo>
                    <a:pt x="3466" y="1078"/>
                    <a:pt x="3566" y="1915"/>
                    <a:pt x="3147" y="2534"/>
                  </a:cubicBezTo>
                  <a:cubicBezTo>
                    <a:pt x="2850" y="2978"/>
                    <a:pt x="2315" y="3264"/>
                    <a:pt x="1780" y="3264"/>
                  </a:cubicBezTo>
                  <a:cubicBezTo>
                    <a:pt x="1619" y="3264"/>
                    <a:pt x="1459" y="3238"/>
                    <a:pt x="1306" y="3184"/>
                  </a:cubicBezTo>
                  <a:cubicBezTo>
                    <a:pt x="1101" y="3111"/>
                    <a:pt x="874" y="2998"/>
                    <a:pt x="683" y="2852"/>
                  </a:cubicBezTo>
                  <a:cubicBezTo>
                    <a:pt x="301" y="2497"/>
                    <a:pt x="110" y="1974"/>
                    <a:pt x="187" y="1460"/>
                  </a:cubicBezTo>
                  <a:cubicBezTo>
                    <a:pt x="191" y="1447"/>
                    <a:pt x="191" y="1438"/>
                    <a:pt x="187" y="1429"/>
                  </a:cubicBezTo>
                  <a:cubicBezTo>
                    <a:pt x="291" y="928"/>
                    <a:pt x="628" y="487"/>
                    <a:pt x="1101" y="274"/>
                  </a:cubicBezTo>
                  <a:cubicBezTo>
                    <a:pt x="1306" y="179"/>
                    <a:pt x="1530" y="134"/>
                    <a:pt x="1755" y="134"/>
                  </a:cubicBezTo>
                  <a:close/>
                  <a:moveTo>
                    <a:pt x="1759" y="0"/>
                  </a:moveTo>
                  <a:cubicBezTo>
                    <a:pt x="1598" y="0"/>
                    <a:pt x="1438" y="21"/>
                    <a:pt x="1283" y="64"/>
                  </a:cubicBezTo>
                  <a:cubicBezTo>
                    <a:pt x="614" y="246"/>
                    <a:pt x="119" y="851"/>
                    <a:pt x="32" y="1529"/>
                  </a:cubicBezTo>
                  <a:cubicBezTo>
                    <a:pt x="37" y="1529"/>
                    <a:pt x="41" y="1524"/>
                    <a:pt x="46" y="1524"/>
                  </a:cubicBezTo>
                  <a:lnTo>
                    <a:pt x="46" y="1524"/>
                  </a:lnTo>
                  <a:cubicBezTo>
                    <a:pt x="0" y="2015"/>
                    <a:pt x="164" y="2497"/>
                    <a:pt x="496" y="2861"/>
                  </a:cubicBezTo>
                  <a:cubicBezTo>
                    <a:pt x="496" y="2861"/>
                    <a:pt x="496" y="2866"/>
                    <a:pt x="492" y="2870"/>
                  </a:cubicBezTo>
                  <a:cubicBezTo>
                    <a:pt x="519" y="2893"/>
                    <a:pt x="546" y="2911"/>
                    <a:pt x="573" y="2934"/>
                  </a:cubicBezTo>
                  <a:cubicBezTo>
                    <a:pt x="578" y="2938"/>
                    <a:pt x="578" y="2943"/>
                    <a:pt x="582" y="2948"/>
                  </a:cubicBezTo>
                  <a:cubicBezTo>
                    <a:pt x="592" y="2952"/>
                    <a:pt x="601" y="2957"/>
                    <a:pt x="610" y="2961"/>
                  </a:cubicBezTo>
                  <a:cubicBezTo>
                    <a:pt x="805" y="3111"/>
                    <a:pt x="1028" y="3229"/>
                    <a:pt x="1242" y="3307"/>
                  </a:cubicBezTo>
                  <a:cubicBezTo>
                    <a:pt x="1416" y="3372"/>
                    <a:pt x="1597" y="3402"/>
                    <a:pt x="1778" y="3402"/>
                  </a:cubicBezTo>
                  <a:cubicBezTo>
                    <a:pt x="2319" y="3402"/>
                    <a:pt x="2859" y="3132"/>
                    <a:pt x="3193" y="2707"/>
                  </a:cubicBezTo>
                  <a:cubicBezTo>
                    <a:pt x="3661" y="2102"/>
                    <a:pt x="3657" y="1229"/>
                    <a:pt x="3166" y="642"/>
                  </a:cubicBezTo>
                  <a:cubicBezTo>
                    <a:pt x="2820" y="230"/>
                    <a:pt x="2289" y="0"/>
                    <a:pt x="1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7329109" y="3692924"/>
            <a:ext cx="1494828" cy="964998"/>
            <a:chOff x="7329109" y="3692924"/>
            <a:chExt cx="1494828" cy="964998"/>
          </a:xfrm>
        </p:grpSpPr>
        <p:sp>
          <p:nvSpPr>
            <p:cNvPr id="41" name="Google Shape;41;p2"/>
            <p:cNvSpPr/>
            <p:nvPr/>
          </p:nvSpPr>
          <p:spPr>
            <a:xfrm rot="-438649">
              <a:off x="7404252" y="3780486"/>
              <a:ext cx="1358159" cy="766659"/>
            </a:xfrm>
            <a:custGeom>
              <a:avLst/>
              <a:gdLst/>
              <a:ahLst/>
              <a:cxnLst/>
              <a:rect l="l" t="t" r="r" b="b"/>
              <a:pathLst>
                <a:path w="7591" h="4285" extrusionOk="0">
                  <a:moveTo>
                    <a:pt x="5303" y="1"/>
                  </a:moveTo>
                  <a:lnTo>
                    <a:pt x="4957" y="46"/>
                  </a:lnTo>
                  <a:cubicBezTo>
                    <a:pt x="4957" y="46"/>
                    <a:pt x="3593" y="142"/>
                    <a:pt x="3361" y="183"/>
                  </a:cubicBezTo>
                  <a:cubicBezTo>
                    <a:pt x="3134" y="224"/>
                    <a:pt x="0" y="287"/>
                    <a:pt x="0" y="287"/>
                  </a:cubicBezTo>
                  <a:cubicBezTo>
                    <a:pt x="0" y="287"/>
                    <a:pt x="0" y="647"/>
                    <a:pt x="19" y="733"/>
                  </a:cubicBezTo>
                  <a:cubicBezTo>
                    <a:pt x="32" y="819"/>
                    <a:pt x="37" y="1747"/>
                    <a:pt x="50" y="1879"/>
                  </a:cubicBezTo>
                  <a:cubicBezTo>
                    <a:pt x="69" y="2011"/>
                    <a:pt x="219" y="4285"/>
                    <a:pt x="219" y="4285"/>
                  </a:cubicBezTo>
                  <a:cubicBezTo>
                    <a:pt x="219" y="4285"/>
                    <a:pt x="1069" y="4280"/>
                    <a:pt x="1474" y="4248"/>
                  </a:cubicBezTo>
                  <a:cubicBezTo>
                    <a:pt x="1874" y="4212"/>
                    <a:pt x="5476" y="4057"/>
                    <a:pt x="5476" y="4057"/>
                  </a:cubicBezTo>
                  <a:cubicBezTo>
                    <a:pt x="5476" y="4057"/>
                    <a:pt x="6244" y="3262"/>
                    <a:pt x="6381" y="3171"/>
                  </a:cubicBezTo>
                  <a:cubicBezTo>
                    <a:pt x="6517" y="3080"/>
                    <a:pt x="7590" y="1702"/>
                    <a:pt x="7590" y="1702"/>
                  </a:cubicBezTo>
                  <a:cubicBezTo>
                    <a:pt x="7590" y="1702"/>
                    <a:pt x="7245" y="1429"/>
                    <a:pt x="7117" y="1324"/>
                  </a:cubicBezTo>
                  <a:cubicBezTo>
                    <a:pt x="6985" y="1215"/>
                    <a:pt x="5303" y="1"/>
                    <a:pt x="5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38649">
              <a:off x="7411574" y="3895092"/>
              <a:ext cx="271059" cy="721036"/>
            </a:xfrm>
            <a:custGeom>
              <a:avLst/>
              <a:gdLst/>
              <a:ahLst/>
              <a:cxnLst/>
              <a:rect l="l" t="t" r="r" b="b"/>
              <a:pathLst>
                <a:path w="1515" h="4030" extrusionOk="0">
                  <a:moveTo>
                    <a:pt x="1242" y="1"/>
                  </a:moveTo>
                  <a:cubicBezTo>
                    <a:pt x="569" y="19"/>
                    <a:pt x="0" y="32"/>
                    <a:pt x="0" y="32"/>
                  </a:cubicBezTo>
                  <a:cubicBezTo>
                    <a:pt x="0" y="32"/>
                    <a:pt x="5" y="392"/>
                    <a:pt x="19" y="478"/>
                  </a:cubicBezTo>
                  <a:cubicBezTo>
                    <a:pt x="32" y="564"/>
                    <a:pt x="37" y="1492"/>
                    <a:pt x="50" y="1624"/>
                  </a:cubicBezTo>
                  <a:cubicBezTo>
                    <a:pt x="69" y="1751"/>
                    <a:pt x="219" y="4030"/>
                    <a:pt x="219" y="4030"/>
                  </a:cubicBezTo>
                  <a:cubicBezTo>
                    <a:pt x="219" y="4030"/>
                    <a:pt x="1069" y="4025"/>
                    <a:pt x="1474" y="3993"/>
                  </a:cubicBezTo>
                  <a:cubicBezTo>
                    <a:pt x="1483" y="3993"/>
                    <a:pt x="1497" y="3989"/>
                    <a:pt x="1515" y="3989"/>
                  </a:cubicBezTo>
                  <a:cubicBezTo>
                    <a:pt x="1465" y="3038"/>
                    <a:pt x="1328" y="1133"/>
                    <a:pt x="1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38649">
              <a:off x="7373827" y="3779121"/>
              <a:ext cx="1405393" cy="792602"/>
            </a:xfrm>
            <a:custGeom>
              <a:avLst/>
              <a:gdLst/>
              <a:ahLst/>
              <a:cxnLst/>
              <a:rect l="l" t="t" r="r" b="b"/>
              <a:pathLst>
                <a:path w="7855" h="4430" extrusionOk="0">
                  <a:moveTo>
                    <a:pt x="5481" y="150"/>
                  </a:moveTo>
                  <a:cubicBezTo>
                    <a:pt x="6199" y="691"/>
                    <a:pt x="6922" y="1233"/>
                    <a:pt x="7641" y="1769"/>
                  </a:cubicBezTo>
                  <a:cubicBezTo>
                    <a:pt x="7036" y="2561"/>
                    <a:pt x="6368" y="3306"/>
                    <a:pt x="5640" y="3998"/>
                  </a:cubicBezTo>
                  <a:cubicBezTo>
                    <a:pt x="4762" y="4079"/>
                    <a:pt x="3885" y="4143"/>
                    <a:pt x="3007" y="4179"/>
                  </a:cubicBezTo>
                  <a:cubicBezTo>
                    <a:pt x="2161" y="4216"/>
                    <a:pt x="1315" y="4202"/>
                    <a:pt x="474" y="4257"/>
                  </a:cubicBezTo>
                  <a:cubicBezTo>
                    <a:pt x="401" y="2970"/>
                    <a:pt x="319" y="1678"/>
                    <a:pt x="228" y="391"/>
                  </a:cubicBezTo>
                  <a:lnTo>
                    <a:pt x="5435" y="164"/>
                  </a:lnTo>
                  <a:cubicBezTo>
                    <a:pt x="5454" y="164"/>
                    <a:pt x="5472" y="159"/>
                    <a:pt x="5481" y="150"/>
                  </a:cubicBezTo>
                  <a:close/>
                  <a:moveTo>
                    <a:pt x="5431" y="0"/>
                  </a:moveTo>
                  <a:lnTo>
                    <a:pt x="106" y="228"/>
                  </a:lnTo>
                  <a:cubicBezTo>
                    <a:pt x="15" y="232"/>
                    <a:pt x="1" y="337"/>
                    <a:pt x="56" y="378"/>
                  </a:cubicBezTo>
                  <a:cubicBezTo>
                    <a:pt x="147" y="1701"/>
                    <a:pt x="233" y="3024"/>
                    <a:pt x="306" y="4348"/>
                  </a:cubicBezTo>
                  <a:cubicBezTo>
                    <a:pt x="310" y="4391"/>
                    <a:pt x="343" y="4430"/>
                    <a:pt x="389" y="4430"/>
                  </a:cubicBezTo>
                  <a:cubicBezTo>
                    <a:pt x="392" y="4430"/>
                    <a:pt x="394" y="4430"/>
                    <a:pt x="397" y="4430"/>
                  </a:cubicBezTo>
                  <a:cubicBezTo>
                    <a:pt x="1265" y="4366"/>
                    <a:pt x="2143" y="4380"/>
                    <a:pt x="3012" y="4343"/>
                  </a:cubicBezTo>
                  <a:cubicBezTo>
                    <a:pt x="3898" y="4307"/>
                    <a:pt x="4785" y="4243"/>
                    <a:pt x="5672" y="4157"/>
                  </a:cubicBezTo>
                  <a:cubicBezTo>
                    <a:pt x="5676" y="4158"/>
                    <a:pt x="5680" y="4158"/>
                    <a:pt x="5684" y="4158"/>
                  </a:cubicBezTo>
                  <a:cubicBezTo>
                    <a:pt x="5702" y="4158"/>
                    <a:pt x="5721" y="4149"/>
                    <a:pt x="5740" y="4134"/>
                  </a:cubicBezTo>
                  <a:cubicBezTo>
                    <a:pt x="6504" y="3411"/>
                    <a:pt x="7204" y="2629"/>
                    <a:pt x="7837" y="1792"/>
                  </a:cubicBezTo>
                  <a:cubicBezTo>
                    <a:pt x="7855" y="1765"/>
                    <a:pt x="7846" y="1715"/>
                    <a:pt x="7818" y="1696"/>
                  </a:cubicBezTo>
                  <a:cubicBezTo>
                    <a:pt x="7077" y="1137"/>
                    <a:pt x="6331" y="578"/>
                    <a:pt x="5585" y="18"/>
                  </a:cubicBezTo>
                  <a:cubicBezTo>
                    <a:pt x="5569" y="6"/>
                    <a:pt x="5549" y="1"/>
                    <a:pt x="5531" y="1"/>
                  </a:cubicBezTo>
                  <a:cubicBezTo>
                    <a:pt x="5514" y="1"/>
                    <a:pt x="5498" y="5"/>
                    <a:pt x="5485" y="14"/>
                  </a:cubicBezTo>
                  <a:cubicBezTo>
                    <a:pt x="5472" y="5"/>
                    <a:pt x="5454" y="0"/>
                    <a:pt x="5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" name="Google Shape;1332;p28"/>
          <p:cNvGrpSpPr/>
          <p:nvPr/>
        </p:nvGrpSpPr>
        <p:grpSpPr>
          <a:xfrm>
            <a:off x="2574942" y="1758084"/>
            <a:ext cx="2368187" cy="2309915"/>
            <a:chOff x="2677522" y="1805963"/>
            <a:chExt cx="2163321" cy="2214259"/>
          </a:xfrm>
        </p:grpSpPr>
        <p:sp>
          <p:nvSpPr>
            <p:cNvPr id="1333" name="Google Shape;1333;p28"/>
            <p:cNvSpPr/>
            <p:nvPr/>
          </p:nvSpPr>
          <p:spPr>
            <a:xfrm rot="4341761">
              <a:off x="2897347" y="2060537"/>
              <a:ext cx="1721308" cy="1698985"/>
            </a:xfrm>
            <a:custGeom>
              <a:avLst/>
              <a:gdLst/>
              <a:ahLst/>
              <a:cxnLst/>
              <a:rect l="l" t="t" r="r" b="b"/>
              <a:pathLst>
                <a:path w="17581" h="17191" extrusionOk="0">
                  <a:moveTo>
                    <a:pt x="6986" y="0"/>
                  </a:moveTo>
                  <a:cubicBezTo>
                    <a:pt x="6880" y="0"/>
                    <a:pt x="6774" y="13"/>
                    <a:pt x="6671" y="39"/>
                  </a:cubicBezTo>
                  <a:cubicBezTo>
                    <a:pt x="6070" y="189"/>
                    <a:pt x="5611" y="780"/>
                    <a:pt x="5616" y="1398"/>
                  </a:cubicBezTo>
                  <a:lnTo>
                    <a:pt x="5570" y="1439"/>
                  </a:lnTo>
                  <a:cubicBezTo>
                    <a:pt x="5106" y="1095"/>
                    <a:pt x="4834" y="811"/>
                    <a:pt x="4347" y="811"/>
                  </a:cubicBezTo>
                  <a:cubicBezTo>
                    <a:pt x="4191" y="811"/>
                    <a:pt x="4012" y="841"/>
                    <a:pt x="3797" y="907"/>
                  </a:cubicBezTo>
                  <a:cubicBezTo>
                    <a:pt x="3592" y="971"/>
                    <a:pt x="3442" y="1107"/>
                    <a:pt x="3192" y="1417"/>
                  </a:cubicBezTo>
                  <a:cubicBezTo>
                    <a:pt x="2890" y="1794"/>
                    <a:pt x="3084" y="2592"/>
                    <a:pt x="3404" y="2996"/>
                  </a:cubicBezTo>
                  <a:lnTo>
                    <a:pt x="3404" y="2996"/>
                  </a:lnTo>
                  <a:cubicBezTo>
                    <a:pt x="3158" y="2741"/>
                    <a:pt x="2802" y="2614"/>
                    <a:pt x="2446" y="2614"/>
                  </a:cubicBezTo>
                  <a:cubicBezTo>
                    <a:pt x="2056" y="2614"/>
                    <a:pt x="1667" y="2766"/>
                    <a:pt x="1423" y="3072"/>
                  </a:cubicBezTo>
                  <a:cubicBezTo>
                    <a:pt x="932" y="3681"/>
                    <a:pt x="1173" y="4727"/>
                    <a:pt x="1877" y="5068"/>
                  </a:cubicBezTo>
                  <a:cubicBezTo>
                    <a:pt x="1286" y="5227"/>
                    <a:pt x="449" y="5473"/>
                    <a:pt x="277" y="6060"/>
                  </a:cubicBezTo>
                  <a:cubicBezTo>
                    <a:pt x="172" y="6419"/>
                    <a:pt x="249" y="6614"/>
                    <a:pt x="277" y="6805"/>
                  </a:cubicBezTo>
                  <a:cubicBezTo>
                    <a:pt x="363" y="7401"/>
                    <a:pt x="791" y="7797"/>
                    <a:pt x="1232" y="8206"/>
                  </a:cubicBezTo>
                  <a:cubicBezTo>
                    <a:pt x="1223" y="8206"/>
                    <a:pt x="1214" y="8206"/>
                    <a:pt x="1206" y="8206"/>
                  </a:cubicBezTo>
                  <a:cubicBezTo>
                    <a:pt x="562" y="8206"/>
                    <a:pt x="1" y="8874"/>
                    <a:pt x="117" y="9511"/>
                  </a:cubicBezTo>
                  <a:cubicBezTo>
                    <a:pt x="212" y="10029"/>
                    <a:pt x="734" y="10407"/>
                    <a:pt x="1249" y="10407"/>
                  </a:cubicBezTo>
                  <a:cubicBezTo>
                    <a:pt x="1374" y="10407"/>
                    <a:pt x="1499" y="10385"/>
                    <a:pt x="1617" y="10337"/>
                  </a:cubicBezTo>
                  <a:lnTo>
                    <a:pt x="1617" y="10337"/>
                  </a:lnTo>
                  <a:cubicBezTo>
                    <a:pt x="1016" y="10585"/>
                    <a:pt x="750" y="11387"/>
                    <a:pt x="1027" y="11976"/>
                  </a:cubicBezTo>
                  <a:cubicBezTo>
                    <a:pt x="1258" y="12457"/>
                    <a:pt x="1796" y="12746"/>
                    <a:pt x="2331" y="12746"/>
                  </a:cubicBezTo>
                  <a:cubicBezTo>
                    <a:pt x="2448" y="12746"/>
                    <a:pt x="2564" y="12732"/>
                    <a:pt x="2678" y="12704"/>
                  </a:cubicBezTo>
                  <a:lnTo>
                    <a:pt x="2678" y="12704"/>
                  </a:lnTo>
                  <a:cubicBezTo>
                    <a:pt x="2396" y="13063"/>
                    <a:pt x="2396" y="13613"/>
                    <a:pt x="2678" y="13968"/>
                  </a:cubicBezTo>
                  <a:cubicBezTo>
                    <a:pt x="2872" y="14213"/>
                    <a:pt x="3188" y="14349"/>
                    <a:pt x="3499" y="14349"/>
                  </a:cubicBezTo>
                  <a:cubicBezTo>
                    <a:pt x="3639" y="14349"/>
                    <a:pt x="3779" y="14321"/>
                    <a:pt x="3906" y="14263"/>
                  </a:cubicBezTo>
                  <a:lnTo>
                    <a:pt x="3906" y="14263"/>
                  </a:lnTo>
                  <a:cubicBezTo>
                    <a:pt x="3710" y="14855"/>
                    <a:pt x="3969" y="15569"/>
                    <a:pt x="4506" y="15896"/>
                  </a:cubicBezTo>
                  <a:cubicBezTo>
                    <a:pt x="4718" y="16025"/>
                    <a:pt x="4966" y="16087"/>
                    <a:pt x="5215" y="16087"/>
                  </a:cubicBezTo>
                  <a:cubicBezTo>
                    <a:pt x="5590" y="16087"/>
                    <a:pt x="5967" y="15946"/>
                    <a:pt x="6230" y="15678"/>
                  </a:cubicBezTo>
                  <a:cubicBezTo>
                    <a:pt x="6293" y="16437"/>
                    <a:pt x="6953" y="17106"/>
                    <a:pt x="7707" y="17183"/>
                  </a:cubicBezTo>
                  <a:cubicBezTo>
                    <a:pt x="7758" y="17188"/>
                    <a:pt x="7808" y="17191"/>
                    <a:pt x="7859" y="17191"/>
                  </a:cubicBezTo>
                  <a:cubicBezTo>
                    <a:pt x="8568" y="17191"/>
                    <a:pt x="9259" y="16693"/>
                    <a:pt x="9467" y="16010"/>
                  </a:cubicBezTo>
                  <a:cubicBezTo>
                    <a:pt x="9876" y="16353"/>
                    <a:pt x="10384" y="16630"/>
                    <a:pt x="10911" y="16630"/>
                  </a:cubicBezTo>
                  <a:cubicBezTo>
                    <a:pt x="10971" y="16630"/>
                    <a:pt x="11031" y="16627"/>
                    <a:pt x="11091" y="16619"/>
                  </a:cubicBezTo>
                  <a:cubicBezTo>
                    <a:pt x="11682" y="16551"/>
                    <a:pt x="12232" y="16001"/>
                    <a:pt x="12132" y="15414"/>
                  </a:cubicBezTo>
                  <a:lnTo>
                    <a:pt x="12132" y="15414"/>
                  </a:lnTo>
                  <a:cubicBezTo>
                    <a:pt x="12355" y="15734"/>
                    <a:pt x="12745" y="15911"/>
                    <a:pt x="13132" y="15911"/>
                  </a:cubicBezTo>
                  <a:cubicBezTo>
                    <a:pt x="13338" y="15911"/>
                    <a:pt x="13542" y="15861"/>
                    <a:pt x="13719" y="15755"/>
                  </a:cubicBezTo>
                  <a:cubicBezTo>
                    <a:pt x="14229" y="15446"/>
                    <a:pt x="14433" y="14723"/>
                    <a:pt x="14156" y="14195"/>
                  </a:cubicBezTo>
                  <a:lnTo>
                    <a:pt x="14156" y="14195"/>
                  </a:lnTo>
                  <a:cubicBezTo>
                    <a:pt x="14321" y="14264"/>
                    <a:pt x="14498" y="14296"/>
                    <a:pt x="14676" y="14296"/>
                  </a:cubicBezTo>
                  <a:cubicBezTo>
                    <a:pt x="15126" y="14296"/>
                    <a:pt x="15580" y="14087"/>
                    <a:pt x="15848" y="13722"/>
                  </a:cubicBezTo>
                  <a:cubicBezTo>
                    <a:pt x="16221" y="13218"/>
                    <a:pt x="16198" y="12454"/>
                    <a:pt x="15798" y="11972"/>
                  </a:cubicBezTo>
                  <a:cubicBezTo>
                    <a:pt x="16393" y="11962"/>
                    <a:pt x="16962" y="11544"/>
                    <a:pt x="17144" y="10976"/>
                  </a:cubicBezTo>
                  <a:cubicBezTo>
                    <a:pt x="17321" y="10407"/>
                    <a:pt x="17098" y="9734"/>
                    <a:pt x="16612" y="9384"/>
                  </a:cubicBezTo>
                  <a:cubicBezTo>
                    <a:pt x="17176" y="9229"/>
                    <a:pt x="17580" y="8643"/>
                    <a:pt x="17535" y="8061"/>
                  </a:cubicBezTo>
                  <a:cubicBezTo>
                    <a:pt x="17489" y="7483"/>
                    <a:pt x="16994" y="6969"/>
                    <a:pt x="16416" y="6901"/>
                  </a:cubicBezTo>
                  <a:cubicBezTo>
                    <a:pt x="16744" y="6433"/>
                    <a:pt x="16912" y="5828"/>
                    <a:pt x="16748" y="5282"/>
                  </a:cubicBezTo>
                  <a:cubicBezTo>
                    <a:pt x="16595" y="4767"/>
                    <a:pt x="16108" y="4348"/>
                    <a:pt x="15584" y="4348"/>
                  </a:cubicBezTo>
                  <a:cubicBezTo>
                    <a:pt x="15548" y="4348"/>
                    <a:pt x="15511" y="4350"/>
                    <a:pt x="15475" y="4354"/>
                  </a:cubicBezTo>
                  <a:cubicBezTo>
                    <a:pt x="15943" y="3709"/>
                    <a:pt x="15857" y="2717"/>
                    <a:pt x="15279" y="2158"/>
                  </a:cubicBezTo>
                  <a:cubicBezTo>
                    <a:pt x="14968" y="1857"/>
                    <a:pt x="14533" y="1703"/>
                    <a:pt x="14099" y="1703"/>
                  </a:cubicBezTo>
                  <a:cubicBezTo>
                    <a:pt x="13733" y="1703"/>
                    <a:pt x="13367" y="1812"/>
                    <a:pt x="13078" y="2035"/>
                  </a:cubicBezTo>
                  <a:cubicBezTo>
                    <a:pt x="12992" y="1585"/>
                    <a:pt x="12760" y="1139"/>
                    <a:pt x="12364" y="907"/>
                  </a:cubicBezTo>
                  <a:cubicBezTo>
                    <a:pt x="12206" y="815"/>
                    <a:pt x="12020" y="767"/>
                    <a:pt x="11835" y="767"/>
                  </a:cubicBezTo>
                  <a:cubicBezTo>
                    <a:pt x="11559" y="767"/>
                    <a:pt x="11287" y="874"/>
                    <a:pt x="11123" y="1098"/>
                  </a:cubicBezTo>
                  <a:cubicBezTo>
                    <a:pt x="11086" y="489"/>
                    <a:pt x="10472" y="30"/>
                    <a:pt x="9863" y="11"/>
                  </a:cubicBezTo>
                  <a:cubicBezTo>
                    <a:pt x="9843" y="11"/>
                    <a:pt x="9823" y="10"/>
                    <a:pt x="9803" y="10"/>
                  </a:cubicBezTo>
                  <a:cubicBezTo>
                    <a:pt x="9216" y="10"/>
                    <a:pt x="8666" y="330"/>
                    <a:pt x="8240" y="739"/>
                  </a:cubicBezTo>
                  <a:cubicBezTo>
                    <a:pt x="8003" y="284"/>
                    <a:pt x="7492" y="0"/>
                    <a:pt x="6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 rot="4341761">
              <a:off x="2881835" y="2053420"/>
              <a:ext cx="1754694" cy="1719344"/>
            </a:xfrm>
            <a:custGeom>
              <a:avLst/>
              <a:gdLst/>
              <a:ahLst/>
              <a:cxnLst/>
              <a:rect l="l" t="t" r="r" b="b"/>
              <a:pathLst>
                <a:path w="17922" h="17397" extrusionOk="0">
                  <a:moveTo>
                    <a:pt x="9941" y="216"/>
                  </a:moveTo>
                  <a:cubicBezTo>
                    <a:pt x="10514" y="221"/>
                    <a:pt x="11087" y="607"/>
                    <a:pt x="11155" y="1203"/>
                  </a:cubicBezTo>
                  <a:cubicBezTo>
                    <a:pt x="11162" y="1257"/>
                    <a:pt x="11215" y="1307"/>
                    <a:pt x="11268" y="1307"/>
                  </a:cubicBezTo>
                  <a:cubicBezTo>
                    <a:pt x="11291" y="1307"/>
                    <a:pt x="11313" y="1298"/>
                    <a:pt x="11333" y="1276"/>
                  </a:cubicBezTo>
                  <a:cubicBezTo>
                    <a:pt x="11498" y="1074"/>
                    <a:pt x="11740" y="975"/>
                    <a:pt x="11986" y="975"/>
                  </a:cubicBezTo>
                  <a:cubicBezTo>
                    <a:pt x="12145" y="975"/>
                    <a:pt x="12307" y="1017"/>
                    <a:pt x="12451" y="1099"/>
                  </a:cubicBezTo>
                  <a:cubicBezTo>
                    <a:pt x="12838" y="1321"/>
                    <a:pt x="13024" y="1753"/>
                    <a:pt x="13115" y="2167"/>
                  </a:cubicBezTo>
                  <a:cubicBezTo>
                    <a:pt x="13125" y="2214"/>
                    <a:pt x="13173" y="2245"/>
                    <a:pt x="13218" y="2245"/>
                  </a:cubicBezTo>
                  <a:cubicBezTo>
                    <a:pt x="13235" y="2245"/>
                    <a:pt x="13252" y="2241"/>
                    <a:pt x="13265" y="2231"/>
                  </a:cubicBezTo>
                  <a:cubicBezTo>
                    <a:pt x="13555" y="2023"/>
                    <a:pt x="13910" y="1914"/>
                    <a:pt x="14262" y="1914"/>
                  </a:cubicBezTo>
                  <a:cubicBezTo>
                    <a:pt x="14657" y="1914"/>
                    <a:pt x="15048" y="2050"/>
                    <a:pt x="15344" y="2336"/>
                  </a:cubicBezTo>
                  <a:cubicBezTo>
                    <a:pt x="15903" y="2877"/>
                    <a:pt x="15944" y="3782"/>
                    <a:pt x="15521" y="4409"/>
                  </a:cubicBezTo>
                  <a:cubicBezTo>
                    <a:pt x="15481" y="4471"/>
                    <a:pt x="15532" y="4564"/>
                    <a:pt x="15602" y="4564"/>
                  </a:cubicBezTo>
                  <a:cubicBezTo>
                    <a:pt x="15604" y="4564"/>
                    <a:pt x="15606" y="4564"/>
                    <a:pt x="15607" y="4564"/>
                  </a:cubicBezTo>
                  <a:cubicBezTo>
                    <a:pt x="15629" y="4563"/>
                    <a:pt x="15651" y="4562"/>
                    <a:pt x="15672" y="4562"/>
                  </a:cubicBezTo>
                  <a:cubicBezTo>
                    <a:pt x="16187" y="4562"/>
                    <a:pt x="16637" y="4921"/>
                    <a:pt x="16785" y="5414"/>
                  </a:cubicBezTo>
                  <a:cubicBezTo>
                    <a:pt x="16949" y="5946"/>
                    <a:pt x="16758" y="6506"/>
                    <a:pt x="16467" y="6956"/>
                  </a:cubicBezTo>
                  <a:cubicBezTo>
                    <a:pt x="16430" y="7006"/>
                    <a:pt x="16462" y="7097"/>
                    <a:pt x="16526" y="7106"/>
                  </a:cubicBezTo>
                  <a:cubicBezTo>
                    <a:pt x="17758" y="7311"/>
                    <a:pt x="17922" y="8993"/>
                    <a:pt x="16721" y="9389"/>
                  </a:cubicBezTo>
                  <a:cubicBezTo>
                    <a:pt x="16658" y="9412"/>
                    <a:pt x="16612" y="9512"/>
                    <a:pt x="16676" y="9562"/>
                  </a:cubicBezTo>
                  <a:cubicBezTo>
                    <a:pt x="17667" y="10339"/>
                    <a:pt x="17208" y="11904"/>
                    <a:pt x="15935" y="11972"/>
                  </a:cubicBezTo>
                  <a:cubicBezTo>
                    <a:pt x="15866" y="11976"/>
                    <a:pt x="15794" y="12058"/>
                    <a:pt x="15844" y="12127"/>
                  </a:cubicBezTo>
                  <a:cubicBezTo>
                    <a:pt x="16562" y="13070"/>
                    <a:pt x="15852" y="14290"/>
                    <a:pt x="14814" y="14290"/>
                  </a:cubicBezTo>
                  <a:cubicBezTo>
                    <a:pt x="14656" y="14290"/>
                    <a:pt x="14490" y="14262"/>
                    <a:pt x="14320" y="14200"/>
                  </a:cubicBezTo>
                  <a:cubicBezTo>
                    <a:pt x="14308" y="14195"/>
                    <a:pt x="14297" y="14193"/>
                    <a:pt x="14286" y="14193"/>
                  </a:cubicBezTo>
                  <a:cubicBezTo>
                    <a:pt x="14215" y="14193"/>
                    <a:pt x="14175" y="14287"/>
                    <a:pt x="14207" y="14350"/>
                  </a:cubicBezTo>
                  <a:cubicBezTo>
                    <a:pt x="14429" y="14841"/>
                    <a:pt x="14279" y="15478"/>
                    <a:pt x="13802" y="15769"/>
                  </a:cubicBezTo>
                  <a:cubicBezTo>
                    <a:pt x="13640" y="15867"/>
                    <a:pt x="13458" y="15913"/>
                    <a:pt x="13276" y="15913"/>
                  </a:cubicBezTo>
                  <a:cubicBezTo>
                    <a:pt x="12927" y="15913"/>
                    <a:pt x="12576" y="15746"/>
                    <a:pt x="12360" y="15464"/>
                  </a:cubicBezTo>
                  <a:cubicBezTo>
                    <a:pt x="12338" y="15436"/>
                    <a:pt x="12299" y="15421"/>
                    <a:pt x="12263" y="15421"/>
                  </a:cubicBezTo>
                  <a:cubicBezTo>
                    <a:pt x="12210" y="15421"/>
                    <a:pt x="12161" y="15452"/>
                    <a:pt x="12169" y="15519"/>
                  </a:cubicBezTo>
                  <a:cubicBezTo>
                    <a:pt x="12228" y="16092"/>
                    <a:pt x="11755" y="16556"/>
                    <a:pt x="11205" y="16620"/>
                  </a:cubicBezTo>
                  <a:cubicBezTo>
                    <a:pt x="11150" y="16626"/>
                    <a:pt x="11095" y="16629"/>
                    <a:pt x="11040" y="16629"/>
                  </a:cubicBezTo>
                  <a:cubicBezTo>
                    <a:pt x="10531" y="16629"/>
                    <a:pt x="10063" y="16354"/>
                    <a:pt x="9673" y="16042"/>
                  </a:cubicBezTo>
                  <a:cubicBezTo>
                    <a:pt x="9650" y="16023"/>
                    <a:pt x="9625" y="16014"/>
                    <a:pt x="9600" y="16014"/>
                  </a:cubicBezTo>
                  <a:cubicBezTo>
                    <a:pt x="9560" y="16014"/>
                    <a:pt x="9521" y="16039"/>
                    <a:pt x="9504" y="16087"/>
                  </a:cubicBezTo>
                  <a:cubicBezTo>
                    <a:pt x="9288" y="16720"/>
                    <a:pt x="8679" y="17186"/>
                    <a:pt x="8003" y="17186"/>
                  </a:cubicBezTo>
                  <a:cubicBezTo>
                    <a:pt x="7955" y="17186"/>
                    <a:pt x="7907" y="17184"/>
                    <a:pt x="7858" y="17179"/>
                  </a:cubicBezTo>
                  <a:cubicBezTo>
                    <a:pt x="7135" y="17106"/>
                    <a:pt x="6558" y="16492"/>
                    <a:pt x="6467" y="15778"/>
                  </a:cubicBezTo>
                  <a:cubicBezTo>
                    <a:pt x="6460" y="15722"/>
                    <a:pt x="6414" y="15679"/>
                    <a:pt x="6363" y="15679"/>
                  </a:cubicBezTo>
                  <a:cubicBezTo>
                    <a:pt x="6340" y="15679"/>
                    <a:pt x="6315" y="15688"/>
                    <a:pt x="6294" y="15710"/>
                  </a:cubicBezTo>
                  <a:cubicBezTo>
                    <a:pt x="6021" y="15967"/>
                    <a:pt x="5705" y="16078"/>
                    <a:pt x="5399" y="16078"/>
                  </a:cubicBezTo>
                  <a:cubicBezTo>
                    <a:pt x="4604" y="16078"/>
                    <a:pt x="3877" y="15324"/>
                    <a:pt x="4143" y="14391"/>
                  </a:cubicBezTo>
                  <a:cubicBezTo>
                    <a:pt x="4158" y="14333"/>
                    <a:pt x="4111" y="14262"/>
                    <a:pt x="4049" y="14262"/>
                  </a:cubicBezTo>
                  <a:cubicBezTo>
                    <a:pt x="4038" y="14262"/>
                    <a:pt x="4027" y="14264"/>
                    <a:pt x="4015" y="14268"/>
                  </a:cubicBezTo>
                  <a:cubicBezTo>
                    <a:pt x="3886" y="14319"/>
                    <a:pt x="3759" y="14342"/>
                    <a:pt x="3639" y="14342"/>
                  </a:cubicBezTo>
                  <a:cubicBezTo>
                    <a:pt x="2929" y="14342"/>
                    <a:pt x="2435" y="13539"/>
                    <a:pt x="2901" y="12859"/>
                  </a:cubicBezTo>
                  <a:cubicBezTo>
                    <a:pt x="2951" y="12788"/>
                    <a:pt x="2883" y="12706"/>
                    <a:pt x="2809" y="12706"/>
                  </a:cubicBezTo>
                  <a:cubicBezTo>
                    <a:pt x="2802" y="12706"/>
                    <a:pt x="2795" y="12707"/>
                    <a:pt x="2788" y="12709"/>
                  </a:cubicBezTo>
                  <a:cubicBezTo>
                    <a:pt x="2686" y="12730"/>
                    <a:pt x="2582" y="12741"/>
                    <a:pt x="2478" y="12741"/>
                  </a:cubicBezTo>
                  <a:cubicBezTo>
                    <a:pt x="1950" y="12741"/>
                    <a:pt x="1417" y="12466"/>
                    <a:pt x="1223" y="11949"/>
                  </a:cubicBezTo>
                  <a:cubicBezTo>
                    <a:pt x="1023" y="11399"/>
                    <a:pt x="1373" y="10817"/>
                    <a:pt x="1901" y="10576"/>
                  </a:cubicBezTo>
                  <a:cubicBezTo>
                    <a:pt x="1998" y="10534"/>
                    <a:pt x="1864" y="10335"/>
                    <a:pt x="1757" y="10335"/>
                  </a:cubicBezTo>
                  <a:cubicBezTo>
                    <a:pt x="1749" y="10335"/>
                    <a:pt x="1740" y="10337"/>
                    <a:pt x="1732" y="10339"/>
                  </a:cubicBezTo>
                  <a:cubicBezTo>
                    <a:pt x="1619" y="10380"/>
                    <a:pt x="1501" y="10399"/>
                    <a:pt x="1384" y="10399"/>
                  </a:cubicBezTo>
                  <a:cubicBezTo>
                    <a:pt x="972" y="10399"/>
                    <a:pt x="567" y="10162"/>
                    <a:pt x="405" y="9762"/>
                  </a:cubicBezTo>
                  <a:cubicBezTo>
                    <a:pt x="150" y="9116"/>
                    <a:pt x="714" y="8434"/>
                    <a:pt x="1369" y="8411"/>
                  </a:cubicBezTo>
                  <a:cubicBezTo>
                    <a:pt x="1451" y="8407"/>
                    <a:pt x="1510" y="8297"/>
                    <a:pt x="1441" y="8238"/>
                  </a:cubicBezTo>
                  <a:cubicBezTo>
                    <a:pt x="918" y="7752"/>
                    <a:pt x="395" y="7183"/>
                    <a:pt x="473" y="6415"/>
                  </a:cubicBezTo>
                  <a:cubicBezTo>
                    <a:pt x="550" y="5655"/>
                    <a:pt x="1423" y="5442"/>
                    <a:pt x="2042" y="5269"/>
                  </a:cubicBezTo>
                  <a:cubicBezTo>
                    <a:pt x="2124" y="5246"/>
                    <a:pt x="2146" y="5123"/>
                    <a:pt x="2069" y="5082"/>
                  </a:cubicBezTo>
                  <a:cubicBezTo>
                    <a:pt x="1451" y="4755"/>
                    <a:pt x="1196" y="3895"/>
                    <a:pt x="1591" y="3300"/>
                  </a:cubicBezTo>
                  <a:cubicBezTo>
                    <a:pt x="1812" y="2973"/>
                    <a:pt x="2177" y="2822"/>
                    <a:pt x="2547" y="2822"/>
                  </a:cubicBezTo>
                  <a:cubicBezTo>
                    <a:pt x="2915" y="2822"/>
                    <a:pt x="3288" y="2970"/>
                    <a:pt x="3529" y="3244"/>
                  </a:cubicBezTo>
                  <a:lnTo>
                    <a:pt x="3529" y="3244"/>
                  </a:lnTo>
                  <a:cubicBezTo>
                    <a:pt x="3532" y="3248"/>
                    <a:pt x="3535" y="3251"/>
                    <a:pt x="3538" y="3254"/>
                  </a:cubicBezTo>
                  <a:cubicBezTo>
                    <a:pt x="3558" y="3278"/>
                    <a:pt x="3582" y="3288"/>
                    <a:pt x="3605" y="3288"/>
                  </a:cubicBezTo>
                  <a:cubicBezTo>
                    <a:pt x="3679" y="3288"/>
                    <a:pt x="3746" y="3185"/>
                    <a:pt x="3683" y="3109"/>
                  </a:cubicBezTo>
                  <a:cubicBezTo>
                    <a:pt x="3680" y="3104"/>
                    <a:pt x="3676" y="3100"/>
                    <a:pt x="3672" y="3095"/>
                  </a:cubicBezTo>
                  <a:lnTo>
                    <a:pt x="3672" y="3095"/>
                  </a:lnTo>
                  <a:cubicBezTo>
                    <a:pt x="3182" y="2531"/>
                    <a:pt x="3116" y="1659"/>
                    <a:pt x="3779" y="1203"/>
                  </a:cubicBezTo>
                  <a:cubicBezTo>
                    <a:pt x="3981" y="1066"/>
                    <a:pt x="4178" y="1010"/>
                    <a:pt x="4370" y="1010"/>
                  </a:cubicBezTo>
                  <a:cubicBezTo>
                    <a:pt x="4836" y="1010"/>
                    <a:pt x="5267" y="1342"/>
                    <a:pt x="5657" y="1635"/>
                  </a:cubicBezTo>
                  <a:cubicBezTo>
                    <a:pt x="5675" y="1649"/>
                    <a:pt x="5693" y="1654"/>
                    <a:pt x="5710" y="1654"/>
                  </a:cubicBezTo>
                  <a:cubicBezTo>
                    <a:pt x="5746" y="1654"/>
                    <a:pt x="5776" y="1628"/>
                    <a:pt x="5792" y="1593"/>
                  </a:cubicBezTo>
                  <a:lnTo>
                    <a:pt x="5792" y="1593"/>
                  </a:lnTo>
                  <a:cubicBezTo>
                    <a:pt x="5825" y="1580"/>
                    <a:pt x="5851" y="1550"/>
                    <a:pt x="5853" y="1503"/>
                  </a:cubicBezTo>
                  <a:cubicBezTo>
                    <a:pt x="5883" y="704"/>
                    <a:pt x="6517" y="233"/>
                    <a:pt x="7163" y="233"/>
                  </a:cubicBezTo>
                  <a:cubicBezTo>
                    <a:pt x="7591" y="233"/>
                    <a:pt x="8024" y="439"/>
                    <a:pt x="8290" y="894"/>
                  </a:cubicBezTo>
                  <a:cubicBezTo>
                    <a:pt x="8308" y="927"/>
                    <a:pt x="8341" y="943"/>
                    <a:pt x="8375" y="943"/>
                  </a:cubicBezTo>
                  <a:cubicBezTo>
                    <a:pt x="8402" y="943"/>
                    <a:pt x="8429" y="932"/>
                    <a:pt x="8449" y="912"/>
                  </a:cubicBezTo>
                  <a:cubicBezTo>
                    <a:pt x="8859" y="539"/>
                    <a:pt x="9368" y="216"/>
                    <a:pt x="9941" y="216"/>
                  </a:cubicBezTo>
                  <a:close/>
                  <a:moveTo>
                    <a:pt x="7124" y="1"/>
                  </a:moveTo>
                  <a:cubicBezTo>
                    <a:pt x="7010" y="1"/>
                    <a:pt x="6895" y="14"/>
                    <a:pt x="6780" y="44"/>
                  </a:cubicBezTo>
                  <a:cubicBezTo>
                    <a:pt x="6158" y="205"/>
                    <a:pt x="5732" y="762"/>
                    <a:pt x="5658" y="1378"/>
                  </a:cubicBezTo>
                  <a:lnTo>
                    <a:pt x="5658" y="1378"/>
                  </a:lnTo>
                  <a:cubicBezTo>
                    <a:pt x="5351" y="1137"/>
                    <a:pt x="5040" y="874"/>
                    <a:pt x="4648" y="821"/>
                  </a:cubicBezTo>
                  <a:cubicBezTo>
                    <a:pt x="4586" y="813"/>
                    <a:pt x="4522" y="809"/>
                    <a:pt x="4458" y="809"/>
                  </a:cubicBezTo>
                  <a:cubicBezTo>
                    <a:pt x="4127" y="809"/>
                    <a:pt x="3778" y="918"/>
                    <a:pt x="3538" y="1135"/>
                  </a:cubicBezTo>
                  <a:cubicBezTo>
                    <a:pt x="3220" y="1426"/>
                    <a:pt x="3047" y="1726"/>
                    <a:pt x="3083" y="2163"/>
                  </a:cubicBezTo>
                  <a:cubicBezTo>
                    <a:pt x="3100" y="2369"/>
                    <a:pt x="3151" y="2576"/>
                    <a:pt x="3234" y="2768"/>
                  </a:cubicBezTo>
                  <a:lnTo>
                    <a:pt x="3234" y="2768"/>
                  </a:lnTo>
                  <a:cubicBezTo>
                    <a:pt x="3025" y="2669"/>
                    <a:pt x="2794" y="2617"/>
                    <a:pt x="2563" y="2617"/>
                  </a:cubicBezTo>
                  <a:cubicBezTo>
                    <a:pt x="2150" y="2617"/>
                    <a:pt x="1740" y="2781"/>
                    <a:pt x="1473" y="3122"/>
                  </a:cubicBezTo>
                  <a:cubicBezTo>
                    <a:pt x="990" y="3741"/>
                    <a:pt x="1178" y="4671"/>
                    <a:pt x="1771" y="5134"/>
                  </a:cubicBezTo>
                  <a:lnTo>
                    <a:pt x="1771" y="5134"/>
                  </a:lnTo>
                  <a:cubicBezTo>
                    <a:pt x="1130" y="5317"/>
                    <a:pt x="387" y="5593"/>
                    <a:pt x="277" y="6319"/>
                  </a:cubicBezTo>
                  <a:cubicBezTo>
                    <a:pt x="157" y="7104"/>
                    <a:pt x="620" y="7726"/>
                    <a:pt x="1144" y="8236"/>
                  </a:cubicBezTo>
                  <a:lnTo>
                    <a:pt x="1144" y="8236"/>
                  </a:lnTo>
                  <a:cubicBezTo>
                    <a:pt x="510" y="8380"/>
                    <a:pt x="1" y="9016"/>
                    <a:pt x="168" y="9689"/>
                  </a:cubicBezTo>
                  <a:cubicBezTo>
                    <a:pt x="300" y="10234"/>
                    <a:pt x="816" y="10586"/>
                    <a:pt x="1348" y="10604"/>
                  </a:cubicBezTo>
                  <a:lnTo>
                    <a:pt x="1348" y="10604"/>
                  </a:lnTo>
                  <a:cubicBezTo>
                    <a:pt x="986" y="10965"/>
                    <a:pt x="848" y="11535"/>
                    <a:pt x="1032" y="12026"/>
                  </a:cubicBezTo>
                  <a:cubicBezTo>
                    <a:pt x="1260" y="12630"/>
                    <a:pt x="1872" y="12946"/>
                    <a:pt x="2483" y="12946"/>
                  </a:cubicBezTo>
                  <a:cubicBezTo>
                    <a:pt x="2529" y="12946"/>
                    <a:pt x="2574" y="12944"/>
                    <a:pt x="2619" y="12940"/>
                  </a:cubicBezTo>
                  <a:lnTo>
                    <a:pt x="2619" y="12940"/>
                  </a:lnTo>
                  <a:cubicBezTo>
                    <a:pt x="2261" y="13704"/>
                    <a:pt x="2841" y="14550"/>
                    <a:pt x="3631" y="14550"/>
                  </a:cubicBezTo>
                  <a:cubicBezTo>
                    <a:pt x="3719" y="14550"/>
                    <a:pt x="3811" y="14540"/>
                    <a:pt x="3904" y="14517"/>
                  </a:cubicBezTo>
                  <a:lnTo>
                    <a:pt x="3904" y="14517"/>
                  </a:lnTo>
                  <a:cubicBezTo>
                    <a:pt x="3806" y="15117"/>
                    <a:pt x="4050" y="15760"/>
                    <a:pt x="4588" y="16087"/>
                  </a:cubicBezTo>
                  <a:cubicBezTo>
                    <a:pt x="4820" y="16228"/>
                    <a:pt x="5077" y="16293"/>
                    <a:pt x="5335" y="16293"/>
                  </a:cubicBezTo>
                  <a:cubicBezTo>
                    <a:pt x="5676" y="16293"/>
                    <a:pt x="6016" y="16179"/>
                    <a:pt x="6296" y="15974"/>
                  </a:cubicBezTo>
                  <a:lnTo>
                    <a:pt x="6296" y="15974"/>
                  </a:lnTo>
                  <a:cubicBezTo>
                    <a:pt x="6465" y="16701"/>
                    <a:pt x="7065" y="17309"/>
                    <a:pt x="7831" y="17388"/>
                  </a:cubicBezTo>
                  <a:cubicBezTo>
                    <a:pt x="7888" y="17394"/>
                    <a:pt x="7945" y="17397"/>
                    <a:pt x="8001" y="17397"/>
                  </a:cubicBezTo>
                  <a:cubicBezTo>
                    <a:pt x="8716" y="17397"/>
                    <a:pt x="9364" y="16930"/>
                    <a:pt x="9646" y="16281"/>
                  </a:cubicBezTo>
                  <a:lnTo>
                    <a:pt x="9646" y="16281"/>
                  </a:lnTo>
                  <a:cubicBezTo>
                    <a:pt x="10049" y="16587"/>
                    <a:pt x="10537" y="16840"/>
                    <a:pt x="11045" y="16840"/>
                  </a:cubicBezTo>
                  <a:cubicBezTo>
                    <a:pt x="11169" y="16840"/>
                    <a:pt x="11294" y="16825"/>
                    <a:pt x="11419" y="16792"/>
                  </a:cubicBezTo>
                  <a:cubicBezTo>
                    <a:pt x="11907" y="16664"/>
                    <a:pt x="12304" y="16260"/>
                    <a:pt x="12367" y="15769"/>
                  </a:cubicBezTo>
                  <a:lnTo>
                    <a:pt x="12367" y="15769"/>
                  </a:lnTo>
                  <a:cubicBezTo>
                    <a:pt x="12619" y="15991"/>
                    <a:pt x="12947" y="16120"/>
                    <a:pt x="13278" y="16120"/>
                  </a:cubicBezTo>
                  <a:cubicBezTo>
                    <a:pt x="13493" y="16120"/>
                    <a:pt x="13709" y="16065"/>
                    <a:pt x="13906" y="15946"/>
                  </a:cubicBezTo>
                  <a:cubicBezTo>
                    <a:pt x="14418" y="15636"/>
                    <a:pt x="14609" y="15008"/>
                    <a:pt x="14459" y="14454"/>
                  </a:cubicBezTo>
                  <a:lnTo>
                    <a:pt x="14459" y="14454"/>
                  </a:lnTo>
                  <a:cubicBezTo>
                    <a:pt x="14581" y="14483"/>
                    <a:pt x="14701" y="14497"/>
                    <a:pt x="14818" y="14497"/>
                  </a:cubicBezTo>
                  <a:cubicBezTo>
                    <a:pt x="15950" y="14497"/>
                    <a:pt x="16761" y="13205"/>
                    <a:pt x="16114" y="12157"/>
                  </a:cubicBezTo>
                  <a:lnTo>
                    <a:pt x="16114" y="12157"/>
                  </a:lnTo>
                  <a:cubicBezTo>
                    <a:pt x="17363" y="11956"/>
                    <a:pt x="17873" y="10409"/>
                    <a:pt x="16944" y="9523"/>
                  </a:cubicBezTo>
                  <a:lnTo>
                    <a:pt x="16944" y="9523"/>
                  </a:lnTo>
                  <a:cubicBezTo>
                    <a:pt x="17456" y="9280"/>
                    <a:pt x="17818" y="8755"/>
                    <a:pt x="17777" y="8170"/>
                  </a:cubicBezTo>
                  <a:cubicBezTo>
                    <a:pt x="17734" y="7573"/>
                    <a:pt x="17280" y="7088"/>
                    <a:pt x="16719" y="6940"/>
                  </a:cubicBezTo>
                  <a:lnTo>
                    <a:pt x="16719" y="6940"/>
                  </a:lnTo>
                  <a:cubicBezTo>
                    <a:pt x="17017" y="6428"/>
                    <a:pt x="17171" y="5805"/>
                    <a:pt x="16940" y="5232"/>
                  </a:cubicBezTo>
                  <a:cubicBezTo>
                    <a:pt x="16744" y="4751"/>
                    <a:pt x="16300" y="4402"/>
                    <a:pt x="15790" y="4361"/>
                  </a:cubicBezTo>
                  <a:lnTo>
                    <a:pt x="15790" y="4361"/>
                  </a:lnTo>
                  <a:cubicBezTo>
                    <a:pt x="16161" y="3668"/>
                    <a:pt x="16072" y="2753"/>
                    <a:pt x="15489" y="2195"/>
                  </a:cubicBezTo>
                  <a:cubicBezTo>
                    <a:pt x="15152" y="1870"/>
                    <a:pt x="14703" y="1710"/>
                    <a:pt x="14251" y="1710"/>
                  </a:cubicBezTo>
                  <a:cubicBezTo>
                    <a:pt x="13913" y="1710"/>
                    <a:pt x="13574" y="1800"/>
                    <a:pt x="13280" y="1978"/>
                  </a:cubicBezTo>
                  <a:lnTo>
                    <a:pt x="13280" y="1978"/>
                  </a:lnTo>
                  <a:cubicBezTo>
                    <a:pt x="13152" y="1516"/>
                    <a:pt x="12897" y="1074"/>
                    <a:pt x="12442" y="871"/>
                  </a:cubicBezTo>
                  <a:cubicBezTo>
                    <a:pt x="12295" y="805"/>
                    <a:pt x="12136" y="773"/>
                    <a:pt x="11979" y="773"/>
                  </a:cubicBezTo>
                  <a:cubicBezTo>
                    <a:pt x="11743" y="773"/>
                    <a:pt x="11509" y="848"/>
                    <a:pt x="11323" y="997"/>
                  </a:cubicBezTo>
                  <a:lnTo>
                    <a:pt x="11323" y="997"/>
                  </a:lnTo>
                  <a:cubicBezTo>
                    <a:pt x="11176" y="489"/>
                    <a:pt x="10726" y="123"/>
                    <a:pt x="10191" y="34"/>
                  </a:cubicBezTo>
                  <a:cubicBezTo>
                    <a:pt x="10104" y="20"/>
                    <a:pt x="10017" y="13"/>
                    <a:pt x="9931" y="13"/>
                  </a:cubicBezTo>
                  <a:cubicBezTo>
                    <a:pt x="9359" y="13"/>
                    <a:pt x="8827" y="317"/>
                    <a:pt x="8402" y="687"/>
                  </a:cubicBezTo>
                  <a:lnTo>
                    <a:pt x="8402" y="687"/>
                  </a:lnTo>
                  <a:cubicBezTo>
                    <a:pt x="8112" y="271"/>
                    <a:pt x="7629" y="1"/>
                    <a:pt x="7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5" name="Google Shape;1335;p28"/>
          <p:cNvSpPr/>
          <p:nvPr/>
        </p:nvSpPr>
        <p:spPr>
          <a:xfrm rot="1641759">
            <a:off x="4700790" y="2795596"/>
            <a:ext cx="1721299" cy="1698964"/>
          </a:xfrm>
          <a:custGeom>
            <a:avLst/>
            <a:gdLst/>
            <a:ahLst/>
            <a:cxnLst/>
            <a:rect l="l" t="t" r="r" b="b"/>
            <a:pathLst>
              <a:path w="17581" h="17191" extrusionOk="0">
                <a:moveTo>
                  <a:pt x="6986" y="0"/>
                </a:moveTo>
                <a:cubicBezTo>
                  <a:pt x="6880" y="0"/>
                  <a:pt x="6774" y="13"/>
                  <a:pt x="6671" y="39"/>
                </a:cubicBezTo>
                <a:cubicBezTo>
                  <a:pt x="6070" y="189"/>
                  <a:pt x="5611" y="780"/>
                  <a:pt x="5616" y="1398"/>
                </a:cubicBezTo>
                <a:lnTo>
                  <a:pt x="5570" y="1439"/>
                </a:lnTo>
                <a:cubicBezTo>
                  <a:pt x="5106" y="1095"/>
                  <a:pt x="4834" y="811"/>
                  <a:pt x="4347" y="811"/>
                </a:cubicBezTo>
                <a:cubicBezTo>
                  <a:pt x="4191" y="811"/>
                  <a:pt x="4012" y="841"/>
                  <a:pt x="3797" y="907"/>
                </a:cubicBezTo>
                <a:cubicBezTo>
                  <a:pt x="3592" y="971"/>
                  <a:pt x="3442" y="1107"/>
                  <a:pt x="3192" y="1417"/>
                </a:cubicBezTo>
                <a:cubicBezTo>
                  <a:pt x="2890" y="1794"/>
                  <a:pt x="3084" y="2592"/>
                  <a:pt x="3404" y="2996"/>
                </a:cubicBezTo>
                <a:lnTo>
                  <a:pt x="3404" y="2996"/>
                </a:lnTo>
                <a:cubicBezTo>
                  <a:pt x="3158" y="2741"/>
                  <a:pt x="2802" y="2614"/>
                  <a:pt x="2446" y="2614"/>
                </a:cubicBezTo>
                <a:cubicBezTo>
                  <a:pt x="2056" y="2614"/>
                  <a:pt x="1667" y="2766"/>
                  <a:pt x="1423" y="3072"/>
                </a:cubicBezTo>
                <a:cubicBezTo>
                  <a:pt x="932" y="3681"/>
                  <a:pt x="1173" y="4727"/>
                  <a:pt x="1877" y="5068"/>
                </a:cubicBezTo>
                <a:cubicBezTo>
                  <a:pt x="1286" y="5227"/>
                  <a:pt x="449" y="5473"/>
                  <a:pt x="277" y="6060"/>
                </a:cubicBezTo>
                <a:cubicBezTo>
                  <a:pt x="172" y="6419"/>
                  <a:pt x="249" y="6614"/>
                  <a:pt x="277" y="6805"/>
                </a:cubicBezTo>
                <a:cubicBezTo>
                  <a:pt x="363" y="7401"/>
                  <a:pt x="791" y="7797"/>
                  <a:pt x="1232" y="8206"/>
                </a:cubicBezTo>
                <a:cubicBezTo>
                  <a:pt x="1223" y="8206"/>
                  <a:pt x="1214" y="8206"/>
                  <a:pt x="1206" y="8206"/>
                </a:cubicBezTo>
                <a:cubicBezTo>
                  <a:pt x="562" y="8206"/>
                  <a:pt x="1" y="8874"/>
                  <a:pt x="117" y="9511"/>
                </a:cubicBezTo>
                <a:cubicBezTo>
                  <a:pt x="212" y="10029"/>
                  <a:pt x="734" y="10407"/>
                  <a:pt x="1249" y="10407"/>
                </a:cubicBezTo>
                <a:cubicBezTo>
                  <a:pt x="1374" y="10407"/>
                  <a:pt x="1499" y="10385"/>
                  <a:pt x="1617" y="10337"/>
                </a:cubicBezTo>
                <a:lnTo>
                  <a:pt x="1617" y="10337"/>
                </a:lnTo>
                <a:cubicBezTo>
                  <a:pt x="1016" y="10585"/>
                  <a:pt x="750" y="11387"/>
                  <a:pt x="1027" y="11976"/>
                </a:cubicBezTo>
                <a:cubicBezTo>
                  <a:pt x="1258" y="12457"/>
                  <a:pt x="1796" y="12746"/>
                  <a:pt x="2331" y="12746"/>
                </a:cubicBezTo>
                <a:cubicBezTo>
                  <a:pt x="2448" y="12746"/>
                  <a:pt x="2564" y="12732"/>
                  <a:pt x="2678" y="12704"/>
                </a:cubicBezTo>
                <a:lnTo>
                  <a:pt x="2678" y="12704"/>
                </a:lnTo>
                <a:cubicBezTo>
                  <a:pt x="2396" y="13063"/>
                  <a:pt x="2396" y="13613"/>
                  <a:pt x="2678" y="13968"/>
                </a:cubicBezTo>
                <a:cubicBezTo>
                  <a:pt x="2872" y="14213"/>
                  <a:pt x="3188" y="14349"/>
                  <a:pt x="3499" y="14349"/>
                </a:cubicBezTo>
                <a:cubicBezTo>
                  <a:pt x="3639" y="14349"/>
                  <a:pt x="3779" y="14321"/>
                  <a:pt x="3906" y="14263"/>
                </a:cubicBezTo>
                <a:lnTo>
                  <a:pt x="3906" y="14263"/>
                </a:lnTo>
                <a:cubicBezTo>
                  <a:pt x="3710" y="14855"/>
                  <a:pt x="3969" y="15569"/>
                  <a:pt x="4506" y="15896"/>
                </a:cubicBezTo>
                <a:cubicBezTo>
                  <a:pt x="4718" y="16025"/>
                  <a:pt x="4966" y="16087"/>
                  <a:pt x="5215" y="16087"/>
                </a:cubicBezTo>
                <a:cubicBezTo>
                  <a:pt x="5590" y="16087"/>
                  <a:pt x="5967" y="15946"/>
                  <a:pt x="6230" y="15678"/>
                </a:cubicBezTo>
                <a:cubicBezTo>
                  <a:pt x="6293" y="16437"/>
                  <a:pt x="6953" y="17106"/>
                  <a:pt x="7707" y="17183"/>
                </a:cubicBezTo>
                <a:cubicBezTo>
                  <a:pt x="7758" y="17188"/>
                  <a:pt x="7808" y="17191"/>
                  <a:pt x="7859" y="17191"/>
                </a:cubicBezTo>
                <a:cubicBezTo>
                  <a:pt x="8568" y="17191"/>
                  <a:pt x="9259" y="16693"/>
                  <a:pt x="9467" y="16010"/>
                </a:cubicBezTo>
                <a:cubicBezTo>
                  <a:pt x="9876" y="16353"/>
                  <a:pt x="10384" y="16630"/>
                  <a:pt x="10911" y="16630"/>
                </a:cubicBezTo>
                <a:cubicBezTo>
                  <a:pt x="10971" y="16630"/>
                  <a:pt x="11031" y="16627"/>
                  <a:pt x="11091" y="16619"/>
                </a:cubicBezTo>
                <a:cubicBezTo>
                  <a:pt x="11682" y="16551"/>
                  <a:pt x="12232" y="16001"/>
                  <a:pt x="12132" y="15414"/>
                </a:cubicBezTo>
                <a:lnTo>
                  <a:pt x="12132" y="15414"/>
                </a:lnTo>
                <a:cubicBezTo>
                  <a:pt x="12355" y="15734"/>
                  <a:pt x="12745" y="15911"/>
                  <a:pt x="13132" y="15911"/>
                </a:cubicBezTo>
                <a:cubicBezTo>
                  <a:pt x="13338" y="15911"/>
                  <a:pt x="13542" y="15861"/>
                  <a:pt x="13719" y="15755"/>
                </a:cubicBezTo>
                <a:cubicBezTo>
                  <a:pt x="14229" y="15446"/>
                  <a:pt x="14433" y="14723"/>
                  <a:pt x="14156" y="14195"/>
                </a:cubicBezTo>
                <a:lnTo>
                  <a:pt x="14156" y="14195"/>
                </a:lnTo>
                <a:cubicBezTo>
                  <a:pt x="14321" y="14264"/>
                  <a:pt x="14498" y="14296"/>
                  <a:pt x="14676" y="14296"/>
                </a:cubicBezTo>
                <a:cubicBezTo>
                  <a:pt x="15126" y="14296"/>
                  <a:pt x="15580" y="14087"/>
                  <a:pt x="15848" y="13722"/>
                </a:cubicBezTo>
                <a:cubicBezTo>
                  <a:pt x="16221" y="13218"/>
                  <a:pt x="16198" y="12454"/>
                  <a:pt x="15798" y="11972"/>
                </a:cubicBezTo>
                <a:cubicBezTo>
                  <a:pt x="16393" y="11962"/>
                  <a:pt x="16962" y="11544"/>
                  <a:pt x="17144" y="10976"/>
                </a:cubicBezTo>
                <a:cubicBezTo>
                  <a:pt x="17321" y="10407"/>
                  <a:pt x="17098" y="9734"/>
                  <a:pt x="16612" y="9384"/>
                </a:cubicBezTo>
                <a:cubicBezTo>
                  <a:pt x="17176" y="9229"/>
                  <a:pt x="17580" y="8643"/>
                  <a:pt x="17535" y="8061"/>
                </a:cubicBezTo>
                <a:cubicBezTo>
                  <a:pt x="17489" y="7483"/>
                  <a:pt x="16994" y="6969"/>
                  <a:pt x="16416" y="6901"/>
                </a:cubicBezTo>
                <a:cubicBezTo>
                  <a:pt x="16744" y="6433"/>
                  <a:pt x="16912" y="5828"/>
                  <a:pt x="16748" y="5282"/>
                </a:cubicBezTo>
                <a:cubicBezTo>
                  <a:pt x="16595" y="4767"/>
                  <a:pt x="16108" y="4348"/>
                  <a:pt x="15584" y="4348"/>
                </a:cubicBezTo>
                <a:cubicBezTo>
                  <a:pt x="15548" y="4348"/>
                  <a:pt x="15511" y="4350"/>
                  <a:pt x="15475" y="4354"/>
                </a:cubicBezTo>
                <a:cubicBezTo>
                  <a:pt x="15943" y="3709"/>
                  <a:pt x="15857" y="2717"/>
                  <a:pt x="15279" y="2158"/>
                </a:cubicBezTo>
                <a:cubicBezTo>
                  <a:pt x="14968" y="1857"/>
                  <a:pt x="14533" y="1703"/>
                  <a:pt x="14099" y="1703"/>
                </a:cubicBezTo>
                <a:cubicBezTo>
                  <a:pt x="13733" y="1703"/>
                  <a:pt x="13367" y="1812"/>
                  <a:pt x="13078" y="2035"/>
                </a:cubicBezTo>
                <a:cubicBezTo>
                  <a:pt x="12992" y="1585"/>
                  <a:pt x="12760" y="1139"/>
                  <a:pt x="12364" y="907"/>
                </a:cubicBezTo>
                <a:cubicBezTo>
                  <a:pt x="12206" y="815"/>
                  <a:pt x="12020" y="767"/>
                  <a:pt x="11835" y="767"/>
                </a:cubicBezTo>
                <a:cubicBezTo>
                  <a:pt x="11559" y="767"/>
                  <a:pt x="11287" y="874"/>
                  <a:pt x="11123" y="1098"/>
                </a:cubicBezTo>
                <a:cubicBezTo>
                  <a:pt x="11086" y="489"/>
                  <a:pt x="10472" y="30"/>
                  <a:pt x="9863" y="11"/>
                </a:cubicBezTo>
                <a:cubicBezTo>
                  <a:pt x="9843" y="11"/>
                  <a:pt x="9823" y="10"/>
                  <a:pt x="9803" y="10"/>
                </a:cubicBezTo>
                <a:cubicBezTo>
                  <a:pt x="9216" y="10"/>
                  <a:pt x="8666" y="330"/>
                  <a:pt x="8240" y="739"/>
                </a:cubicBezTo>
                <a:cubicBezTo>
                  <a:pt x="8003" y="284"/>
                  <a:pt x="7492" y="0"/>
                  <a:pt x="69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6" name="Google Shape;1336;p28"/>
          <p:cNvGrpSpPr/>
          <p:nvPr/>
        </p:nvGrpSpPr>
        <p:grpSpPr>
          <a:xfrm>
            <a:off x="590910" y="2159132"/>
            <a:ext cx="2383701" cy="2382088"/>
            <a:chOff x="413980" y="2116498"/>
            <a:chExt cx="2737369" cy="2703845"/>
          </a:xfrm>
        </p:grpSpPr>
        <p:sp>
          <p:nvSpPr>
            <p:cNvPr id="1337" name="Google Shape;1337;p28"/>
            <p:cNvSpPr/>
            <p:nvPr/>
          </p:nvSpPr>
          <p:spPr>
            <a:xfrm rot="7060056">
              <a:off x="774460" y="2483108"/>
              <a:ext cx="2019572" cy="1963606"/>
            </a:xfrm>
            <a:custGeom>
              <a:avLst/>
              <a:gdLst/>
              <a:ahLst/>
              <a:cxnLst/>
              <a:rect l="l" t="t" r="r" b="b"/>
              <a:pathLst>
                <a:path w="17581" h="17191" extrusionOk="0">
                  <a:moveTo>
                    <a:pt x="6986" y="0"/>
                  </a:moveTo>
                  <a:cubicBezTo>
                    <a:pt x="6880" y="0"/>
                    <a:pt x="6774" y="13"/>
                    <a:pt x="6671" y="39"/>
                  </a:cubicBezTo>
                  <a:cubicBezTo>
                    <a:pt x="6070" y="189"/>
                    <a:pt x="5611" y="780"/>
                    <a:pt x="5616" y="1398"/>
                  </a:cubicBezTo>
                  <a:lnTo>
                    <a:pt x="5570" y="1439"/>
                  </a:lnTo>
                  <a:cubicBezTo>
                    <a:pt x="5106" y="1095"/>
                    <a:pt x="4834" y="811"/>
                    <a:pt x="4347" y="811"/>
                  </a:cubicBezTo>
                  <a:cubicBezTo>
                    <a:pt x="4191" y="811"/>
                    <a:pt x="4012" y="841"/>
                    <a:pt x="3797" y="907"/>
                  </a:cubicBezTo>
                  <a:cubicBezTo>
                    <a:pt x="3592" y="971"/>
                    <a:pt x="3442" y="1107"/>
                    <a:pt x="3192" y="1417"/>
                  </a:cubicBezTo>
                  <a:cubicBezTo>
                    <a:pt x="2890" y="1794"/>
                    <a:pt x="3084" y="2592"/>
                    <a:pt x="3404" y="2996"/>
                  </a:cubicBezTo>
                  <a:lnTo>
                    <a:pt x="3404" y="2996"/>
                  </a:lnTo>
                  <a:cubicBezTo>
                    <a:pt x="3158" y="2741"/>
                    <a:pt x="2802" y="2614"/>
                    <a:pt x="2446" y="2614"/>
                  </a:cubicBezTo>
                  <a:cubicBezTo>
                    <a:pt x="2056" y="2614"/>
                    <a:pt x="1667" y="2766"/>
                    <a:pt x="1423" y="3072"/>
                  </a:cubicBezTo>
                  <a:cubicBezTo>
                    <a:pt x="932" y="3681"/>
                    <a:pt x="1173" y="4727"/>
                    <a:pt x="1877" y="5068"/>
                  </a:cubicBezTo>
                  <a:cubicBezTo>
                    <a:pt x="1286" y="5227"/>
                    <a:pt x="449" y="5473"/>
                    <a:pt x="277" y="6060"/>
                  </a:cubicBezTo>
                  <a:cubicBezTo>
                    <a:pt x="172" y="6419"/>
                    <a:pt x="249" y="6614"/>
                    <a:pt x="277" y="6805"/>
                  </a:cubicBezTo>
                  <a:cubicBezTo>
                    <a:pt x="363" y="7401"/>
                    <a:pt x="791" y="7797"/>
                    <a:pt x="1232" y="8206"/>
                  </a:cubicBezTo>
                  <a:cubicBezTo>
                    <a:pt x="1223" y="8206"/>
                    <a:pt x="1214" y="8206"/>
                    <a:pt x="1206" y="8206"/>
                  </a:cubicBezTo>
                  <a:cubicBezTo>
                    <a:pt x="562" y="8206"/>
                    <a:pt x="1" y="8874"/>
                    <a:pt x="117" y="9511"/>
                  </a:cubicBezTo>
                  <a:cubicBezTo>
                    <a:pt x="212" y="10029"/>
                    <a:pt x="734" y="10407"/>
                    <a:pt x="1249" y="10407"/>
                  </a:cubicBezTo>
                  <a:cubicBezTo>
                    <a:pt x="1374" y="10407"/>
                    <a:pt x="1499" y="10385"/>
                    <a:pt x="1617" y="10337"/>
                  </a:cubicBezTo>
                  <a:lnTo>
                    <a:pt x="1617" y="10337"/>
                  </a:lnTo>
                  <a:cubicBezTo>
                    <a:pt x="1016" y="10585"/>
                    <a:pt x="750" y="11387"/>
                    <a:pt x="1027" y="11976"/>
                  </a:cubicBezTo>
                  <a:cubicBezTo>
                    <a:pt x="1258" y="12457"/>
                    <a:pt x="1796" y="12746"/>
                    <a:pt x="2331" y="12746"/>
                  </a:cubicBezTo>
                  <a:cubicBezTo>
                    <a:pt x="2448" y="12746"/>
                    <a:pt x="2564" y="12732"/>
                    <a:pt x="2678" y="12704"/>
                  </a:cubicBezTo>
                  <a:lnTo>
                    <a:pt x="2678" y="12704"/>
                  </a:lnTo>
                  <a:cubicBezTo>
                    <a:pt x="2396" y="13063"/>
                    <a:pt x="2396" y="13613"/>
                    <a:pt x="2678" y="13968"/>
                  </a:cubicBezTo>
                  <a:cubicBezTo>
                    <a:pt x="2872" y="14213"/>
                    <a:pt x="3188" y="14349"/>
                    <a:pt x="3499" y="14349"/>
                  </a:cubicBezTo>
                  <a:cubicBezTo>
                    <a:pt x="3639" y="14349"/>
                    <a:pt x="3779" y="14321"/>
                    <a:pt x="3906" y="14263"/>
                  </a:cubicBezTo>
                  <a:lnTo>
                    <a:pt x="3906" y="14263"/>
                  </a:lnTo>
                  <a:cubicBezTo>
                    <a:pt x="3710" y="14855"/>
                    <a:pt x="3969" y="15569"/>
                    <a:pt x="4506" y="15896"/>
                  </a:cubicBezTo>
                  <a:cubicBezTo>
                    <a:pt x="4718" y="16025"/>
                    <a:pt x="4966" y="16087"/>
                    <a:pt x="5215" y="16087"/>
                  </a:cubicBezTo>
                  <a:cubicBezTo>
                    <a:pt x="5590" y="16087"/>
                    <a:pt x="5967" y="15946"/>
                    <a:pt x="6230" y="15678"/>
                  </a:cubicBezTo>
                  <a:cubicBezTo>
                    <a:pt x="6293" y="16437"/>
                    <a:pt x="6953" y="17106"/>
                    <a:pt x="7707" y="17183"/>
                  </a:cubicBezTo>
                  <a:cubicBezTo>
                    <a:pt x="7758" y="17188"/>
                    <a:pt x="7808" y="17191"/>
                    <a:pt x="7859" y="17191"/>
                  </a:cubicBezTo>
                  <a:cubicBezTo>
                    <a:pt x="8568" y="17191"/>
                    <a:pt x="9259" y="16693"/>
                    <a:pt x="9467" y="16010"/>
                  </a:cubicBezTo>
                  <a:cubicBezTo>
                    <a:pt x="9876" y="16353"/>
                    <a:pt x="10384" y="16630"/>
                    <a:pt x="10911" y="16630"/>
                  </a:cubicBezTo>
                  <a:cubicBezTo>
                    <a:pt x="10971" y="16630"/>
                    <a:pt x="11031" y="16627"/>
                    <a:pt x="11091" y="16619"/>
                  </a:cubicBezTo>
                  <a:cubicBezTo>
                    <a:pt x="11682" y="16551"/>
                    <a:pt x="12232" y="16001"/>
                    <a:pt x="12132" y="15414"/>
                  </a:cubicBezTo>
                  <a:lnTo>
                    <a:pt x="12132" y="15414"/>
                  </a:lnTo>
                  <a:cubicBezTo>
                    <a:pt x="12355" y="15734"/>
                    <a:pt x="12745" y="15911"/>
                    <a:pt x="13132" y="15911"/>
                  </a:cubicBezTo>
                  <a:cubicBezTo>
                    <a:pt x="13338" y="15911"/>
                    <a:pt x="13542" y="15861"/>
                    <a:pt x="13719" y="15755"/>
                  </a:cubicBezTo>
                  <a:cubicBezTo>
                    <a:pt x="14229" y="15446"/>
                    <a:pt x="14433" y="14723"/>
                    <a:pt x="14156" y="14195"/>
                  </a:cubicBezTo>
                  <a:lnTo>
                    <a:pt x="14156" y="14195"/>
                  </a:lnTo>
                  <a:cubicBezTo>
                    <a:pt x="14321" y="14264"/>
                    <a:pt x="14498" y="14296"/>
                    <a:pt x="14676" y="14296"/>
                  </a:cubicBezTo>
                  <a:cubicBezTo>
                    <a:pt x="15126" y="14296"/>
                    <a:pt x="15580" y="14087"/>
                    <a:pt x="15848" y="13722"/>
                  </a:cubicBezTo>
                  <a:cubicBezTo>
                    <a:pt x="16221" y="13218"/>
                    <a:pt x="16198" y="12454"/>
                    <a:pt x="15798" y="11972"/>
                  </a:cubicBezTo>
                  <a:cubicBezTo>
                    <a:pt x="16393" y="11962"/>
                    <a:pt x="16962" y="11544"/>
                    <a:pt x="17144" y="10976"/>
                  </a:cubicBezTo>
                  <a:cubicBezTo>
                    <a:pt x="17321" y="10407"/>
                    <a:pt x="17098" y="9734"/>
                    <a:pt x="16612" y="9384"/>
                  </a:cubicBezTo>
                  <a:cubicBezTo>
                    <a:pt x="17176" y="9229"/>
                    <a:pt x="17580" y="8643"/>
                    <a:pt x="17535" y="8061"/>
                  </a:cubicBezTo>
                  <a:cubicBezTo>
                    <a:pt x="17489" y="7483"/>
                    <a:pt x="16994" y="6969"/>
                    <a:pt x="16416" y="6901"/>
                  </a:cubicBezTo>
                  <a:cubicBezTo>
                    <a:pt x="16744" y="6433"/>
                    <a:pt x="16912" y="5828"/>
                    <a:pt x="16748" y="5282"/>
                  </a:cubicBezTo>
                  <a:cubicBezTo>
                    <a:pt x="16595" y="4767"/>
                    <a:pt x="16108" y="4348"/>
                    <a:pt x="15584" y="4348"/>
                  </a:cubicBezTo>
                  <a:cubicBezTo>
                    <a:pt x="15548" y="4348"/>
                    <a:pt x="15511" y="4350"/>
                    <a:pt x="15475" y="4354"/>
                  </a:cubicBezTo>
                  <a:cubicBezTo>
                    <a:pt x="15943" y="3709"/>
                    <a:pt x="15857" y="2717"/>
                    <a:pt x="15279" y="2158"/>
                  </a:cubicBezTo>
                  <a:cubicBezTo>
                    <a:pt x="14968" y="1857"/>
                    <a:pt x="14533" y="1703"/>
                    <a:pt x="14099" y="1703"/>
                  </a:cubicBezTo>
                  <a:cubicBezTo>
                    <a:pt x="13733" y="1703"/>
                    <a:pt x="13367" y="1812"/>
                    <a:pt x="13078" y="2035"/>
                  </a:cubicBezTo>
                  <a:cubicBezTo>
                    <a:pt x="12992" y="1585"/>
                    <a:pt x="12760" y="1139"/>
                    <a:pt x="12364" y="907"/>
                  </a:cubicBezTo>
                  <a:cubicBezTo>
                    <a:pt x="12206" y="815"/>
                    <a:pt x="12020" y="767"/>
                    <a:pt x="11835" y="767"/>
                  </a:cubicBezTo>
                  <a:cubicBezTo>
                    <a:pt x="11559" y="767"/>
                    <a:pt x="11287" y="874"/>
                    <a:pt x="11123" y="1098"/>
                  </a:cubicBezTo>
                  <a:cubicBezTo>
                    <a:pt x="11086" y="489"/>
                    <a:pt x="10472" y="30"/>
                    <a:pt x="9863" y="11"/>
                  </a:cubicBezTo>
                  <a:cubicBezTo>
                    <a:pt x="9843" y="11"/>
                    <a:pt x="9823" y="10"/>
                    <a:pt x="9803" y="10"/>
                  </a:cubicBezTo>
                  <a:cubicBezTo>
                    <a:pt x="9216" y="10"/>
                    <a:pt x="8666" y="330"/>
                    <a:pt x="8240" y="739"/>
                  </a:cubicBezTo>
                  <a:cubicBezTo>
                    <a:pt x="8003" y="284"/>
                    <a:pt x="7492" y="0"/>
                    <a:pt x="6986" y="0"/>
                  </a:cubicBezTo>
                  <a:close/>
                </a:path>
              </a:pathLst>
            </a:custGeom>
            <a:solidFill>
              <a:srgbClr val="FFE1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 rot="7060056">
              <a:off x="753293" y="2474853"/>
              <a:ext cx="2058744" cy="1987136"/>
            </a:xfrm>
            <a:custGeom>
              <a:avLst/>
              <a:gdLst/>
              <a:ahLst/>
              <a:cxnLst/>
              <a:rect l="l" t="t" r="r" b="b"/>
              <a:pathLst>
                <a:path w="17922" h="17397" extrusionOk="0">
                  <a:moveTo>
                    <a:pt x="9941" y="216"/>
                  </a:moveTo>
                  <a:cubicBezTo>
                    <a:pt x="10514" y="221"/>
                    <a:pt x="11087" y="607"/>
                    <a:pt x="11155" y="1203"/>
                  </a:cubicBezTo>
                  <a:cubicBezTo>
                    <a:pt x="11162" y="1257"/>
                    <a:pt x="11215" y="1307"/>
                    <a:pt x="11268" y="1307"/>
                  </a:cubicBezTo>
                  <a:cubicBezTo>
                    <a:pt x="11291" y="1307"/>
                    <a:pt x="11313" y="1298"/>
                    <a:pt x="11333" y="1276"/>
                  </a:cubicBezTo>
                  <a:cubicBezTo>
                    <a:pt x="11498" y="1074"/>
                    <a:pt x="11740" y="975"/>
                    <a:pt x="11986" y="975"/>
                  </a:cubicBezTo>
                  <a:cubicBezTo>
                    <a:pt x="12145" y="975"/>
                    <a:pt x="12307" y="1017"/>
                    <a:pt x="12451" y="1099"/>
                  </a:cubicBezTo>
                  <a:cubicBezTo>
                    <a:pt x="12838" y="1321"/>
                    <a:pt x="13024" y="1753"/>
                    <a:pt x="13115" y="2167"/>
                  </a:cubicBezTo>
                  <a:cubicBezTo>
                    <a:pt x="13125" y="2214"/>
                    <a:pt x="13173" y="2245"/>
                    <a:pt x="13218" y="2245"/>
                  </a:cubicBezTo>
                  <a:cubicBezTo>
                    <a:pt x="13235" y="2245"/>
                    <a:pt x="13252" y="2241"/>
                    <a:pt x="13265" y="2231"/>
                  </a:cubicBezTo>
                  <a:cubicBezTo>
                    <a:pt x="13555" y="2023"/>
                    <a:pt x="13910" y="1914"/>
                    <a:pt x="14262" y="1914"/>
                  </a:cubicBezTo>
                  <a:cubicBezTo>
                    <a:pt x="14657" y="1914"/>
                    <a:pt x="15048" y="2050"/>
                    <a:pt x="15344" y="2336"/>
                  </a:cubicBezTo>
                  <a:cubicBezTo>
                    <a:pt x="15903" y="2877"/>
                    <a:pt x="15944" y="3782"/>
                    <a:pt x="15521" y="4409"/>
                  </a:cubicBezTo>
                  <a:cubicBezTo>
                    <a:pt x="15481" y="4471"/>
                    <a:pt x="15532" y="4564"/>
                    <a:pt x="15602" y="4564"/>
                  </a:cubicBezTo>
                  <a:cubicBezTo>
                    <a:pt x="15604" y="4564"/>
                    <a:pt x="15606" y="4564"/>
                    <a:pt x="15607" y="4564"/>
                  </a:cubicBezTo>
                  <a:cubicBezTo>
                    <a:pt x="15629" y="4563"/>
                    <a:pt x="15651" y="4562"/>
                    <a:pt x="15672" y="4562"/>
                  </a:cubicBezTo>
                  <a:cubicBezTo>
                    <a:pt x="16187" y="4562"/>
                    <a:pt x="16637" y="4921"/>
                    <a:pt x="16785" y="5414"/>
                  </a:cubicBezTo>
                  <a:cubicBezTo>
                    <a:pt x="16949" y="5946"/>
                    <a:pt x="16758" y="6506"/>
                    <a:pt x="16467" y="6956"/>
                  </a:cubicBezTo>
                  <a:cubicBezTo>
                    <a:pt x="16430" y="7006"/>
                    <a:pt x="16462" y="7097"/>
                    <a:pt x="16526" y="7106"/>
                  </a:cubicBezTo>
                  <a:cubicBezTo>
                    <a:pt x="17758" y="7311"/>
                    <a:pt x="17922" y="8993"/>
                    <a:pt x="16721" y="9389"/>
                  </a:cubicBezTo>
                  <a:cubicBezTo>
                    <a:pt x="16658" y="9412"/>
                    <a:pt x="16612" y="9512"/>
                    <a:pt x="16676" y="9562"/>
                  </a:cubicBezTo>
                  <a:cubicBezTo>
                    <a:pt x="17667" y="10339"/>
                    <a:pt x="17208" y="11904"/>
                    <a:pt x="15935" y="11972"/>
                  </a:cubicBezTo>
                  <a:cubicBezTo>
                    <a:pt x="15866" y="11976"/>
                    <a:pt x="15794" y="12058"/>
                    <a:pt x="15844" y="12127"/>
                  </a:cubicBezTo>
                  <a:cubicBezTo>
                    <a:pt x="16562" y="13070"/>
                    <a:pt x="15852" y="14290"/>
                    <a:pt x="14814" y="14290"/>
                  </a:cubicBezTo>
                  <a:cubicBezTo>
                    <a:pt x="14656" y="14290"/>
                    <a:pt x="14490" y="14262"/>
                    <a:pt x="14320" y="14200"/>
                  </a:cubicBezTo>
                  <a:cubicBezTo>
                    <a:pt x="14308" y="14195"/>
                    <a:pt x="14297" y="14193"/>
                    <a:pt x="14286" y="14193"/>
                  </a:cubicBezTo>
                  <a:cubicBezTo>
                    <a:pt x="14215" y="14193"/>
                    <a:pt x="14175" y="14287"/>
                    <a:pt x="14207" y="14350"/>
                  </a:cubicBezTo>
                  <a:cubicBezTo>
                    <a:pt x="14429" y="14841"/>
                    <a:pt x="14279" y="15478"/>
                    <a:pt x="13802" y="15769"/>
                  </a:cubicBezTo>
                  <a:cubicBezTo>
                    <a:pt x="13640" y="15867"/>
                    <a:pt x="13458" y="15913"/>
                    <a:pt x="13276" y="15913"/>
                  </a:cubicBezTo>
                  <a:cubicBezTo>
                    <a:pt x="12927" y="15913"/>
                    <a:pt x="12576" y="15746"/>
                    <a:pt x="12360" y="15464"/>
                  </a:cubicBezTo>
                  <a:cubicBezTo>
                    <a:pt x="12338" y="15436"/>
                    <a:pt x="12299" y="15421"/>
                    <a:pt x="12263" y="15421"/>
                  </a:cubicBezTo>
                  <a:cubicBezTo>
                    <a:pt x="12210" y="15421"/>
                    <a:pt x="12161" y="15452"/>
                    <a:pt x="12169" y="15519"/>
                  </a:cubicBezTo>
                  <a:cubicBezTo>
                    <a:pt x="12228" y="16092"/>
                    <a:pt x="11755" y="16556"/>
                    <a:pt x="11205" y="16620"/>
                  </a:cubicBezTo>
                  <a:cubicBezTo>
                    <a:pt x="11150" y="16626"/>
                    <a:pt x="11095" y="16629"/>
                    <a:pt x="11040" y="16629"/>
                  </a:cubicBezTo>
                  <a:cubicBezTo>
                    <a:pt x="10531" y="16629"/>
                    <a:pt x="10063" y="16354"/>
                    <a:pt x="9673" y="16042"/>
                  </a:cubicBezTo>
                  <a:cubicBezTo>
                    <a:pt x="9650" y="16023"/>
                    <a:pt x="9625" y="16014"/>
                    <a:pt x="9600" y="16014"/>
                  </a:cubicBezTo>
                  <a:cubicBezTo>
                    <a:pt x="9560" y="16014"/>
                    <a:pt x="9521" y="16039"/>
                    <a:pt x="9504" y="16087"/>
                  </a:cubicBezTo>
                  <a:cubicBezTo>
                    <a:pt x="9288" y="16720"/>
                    <a:pt x="8679" y="17186"/>
                    <a:pt x="8003" y="17186"/>
                  </a:cubicBezTo>
                  <a:cubicBezTo>
                    <a:pt x="7955" y="17186"/>
                    <a:pt x="7907" y="17184"/>
                    <a:pt x="7858" y="17179"/>
                  </a:cubicBezTo>
                  <a:cubicBezTo>
                    <a:pt x="7135" y="17106"/>
                    <a:pt x="6558" y="16492"/>
                    <a:pt x="6467" y="15778"/>
                  </a:cubicBezTo>
                  <a:cubicBezTo>
                    <a:pt x="6460" y="15722"/>
                    <a:pt x="6414" y="15679"/>
                    <a:pt x="6363" y="15679"/>
                  </a:cubicBezTo>
                  <a:cubicBezTo>
                    <a:pt x="6340" y="15679"/>
                    <a:pt x="6315" y="15688"/>
                    <a:pt x="6294" y="15710"/>
                  </a:cubicBezTo>
                  <a:cubicBezTo>
                    <a:pt x="6021" y="15967"/>
                    <a:pt x="5705" y="16078"/>
                    <a:pt x="5399" y="16078"/>
                  </a:cubicBezTo>
                  <a:cubicBezTo>
                    <a:pt x="4604" y="16078"/>
                    <a:pt x="3877" y="15324"/>
                    <a:pt x="4143" y="14391"/>
                  </a:cubicBezTo>
                  <a:cubicBezTo>
                    <a:pt x="4158" y="14333"/>
                    <a:pt x="4111" y="14262"/>
                    <a:pt x="4049" y="14262"/>
                  </a:cubicBezTo>
                  <a:cubicBezTo>
                    <a:pt x="4038" y="14262"/>
                    <a:pt x="4027" y="14264"/>
                    <a:pt x="4015" y="14268"/>
                  </a:cubicBezTo>
                  <a:cubicBezTo>
                    <a:pt x="3886" y="14319"/>
                    <a:pt x="3759" y="14342"/>
                    <a:pt x="3639" y="14342"/>
                  </a:cubicBezTo>
                  <a:cubicBezTo>
                    <a:pt x="2929" y="14342"/>
                    <a:pt x="2435" y="13539"/>
                    <a:pt x="2901" y="12859"/>
                  </a:cubicBezTo>
                  <a:cubicBezTo>
                    <a:pt x="2951" y="12788"/>
                    <a:pt x="2883" y="12706"/>
                    <a:pt x="2809" y="12706"/>
                  </a:cubicBezTo>
                  <a:cubicBezTo>
                    <a:pt x="2802" y="12706"/>
                    <a:pt x="2795" y="12707"/>
                    <a:pt x="2788" y="12709"/>
                  </a:cubicBezTo>
                  <a:cubicBezTo>
                    <a:pt x="2686" y="12730"/>
                    <a:pt x="2582" y="12741"/>
                    <a:pt x="2478" y="12741"/>
                  </a:cubicBezTo>
                  <a:cubicBezTo>
                    <a:pt x="1950" y="12741"/>
                    <a:pt x="1417" y="12466"/>
                    <a:pt x="1223" y="11949"/>
                  </a:cubicBezTo>
                  <a:cubicBezTo>
                    <a:pt x="1023" y="11399"/>
                    <a:pt x="1373" y="10817"/>
                    <a:pt x="1901" y="10576"/>
                  </a:cubicBezTo>
                  <a:cubicBezTo>
                    <a:pt x="1998" y="10534"/>
                    <a:pt x="1864" y="10335"/>
                    <a:pt x="1757" y="10335"/>
                  </a:cubicBezTo>
                  <a:cubicBezTo>
                    <a:pt x="1749" y="10335"/>
                    <a:pt x="1740" y="10337"/>
                    <a:pt x="1732" y="10339"/>
                  </a:cubicBezTo>
                  <a:cubicBezTo>
                    <a:pt x="1619" y="10380"/>
                    <a:pt x="1501" y="10399"/>
                    <a:pt x="1384" y="10399"/>
                  </a:cubicBezTo>
                  <a:cubicBezTo>
                    <a:pt x="972" y="10399"/>
                    <a:pt x="567" y="10162"/>
                    <a:pt x="405" y="9762"/>
                  </a:cubicBezTo>
                  <a:cubicBezTo>
                    <a:pt x="150" y="9116"/>
                    <a:pt x="714" y="8434"/>
                    <a:pt x="1369" y="8411"/>
                  </a:cubicBezTo>
                  <a:cubicBezTo>
                    <a:pt x="1451" y="8407"/>
                    <a:pt x="1510" y="8297"/>
                    <a:pt x="1441" y="8238"/>
                  </a:cubicBezTo>
                  <a:cubicBezTo>
                    <a:pt x="918" y="7752"/>
                    <a:pt x="395" y="7183"/>
                    <a:pt x="473" y="6415"/>
                  </a:cubicBezTo>
                  <a:cubicBezTo>
                    <a:pt x="550" y="5655"/>
                    <a:pt x="1423" y="5442"/>
                    <a:pt x="2042" y="5269"/>
                  </a:cubicBezTo>
                  <a:cubicBezTo>
                    <a:pt x="2124" y="5246"/>
                    <a:pt x="2146" y="5123"/>
                    <a:pt x="2069" y="5082"/>
                  </a:cubicBezTo>
                  <a:cubicBezTo>
                    <a:pt x="1451" y="4755"/>
                    <a:pt x="1196" y="3895"/>
                    <a:pt x="1591" y="3300"/>
                  </a:cubicBezTo>
                  <a:cubicBezTo>
                    <a:pt x="1812" y="2973"/>
                    <a:pt x="2177" y="2822"/>
                    <a:pt x="2547" y="2822"/>
                  </a:cubicBezTo>
                  <a:cubicBezTo>
                    <a:pt x="2915" y="2822"/>
                    <a:pt x="3288" y="2970"/>
                    <a:pt x="3529" y="3244"/>
                  </a:cubicBezTo>
                  <a:lnTo>
                    <a:pt x="3529" y="3244"/>
                  </a:lnTo>
                  <a:cubicBezTo>
                    <a:pt x="3532" y="3248"/>
                    <a:pt x="3535" y="3251"/>
                    <a:pt x="3538" y="3254"/>
                  </a:cubicBezTo>
                  <a:cubicBezTo>
                    <a:pt x="3558" y="3278"/>
                    <a:pt x="3582" y="3288"/>
                    <a:pt x="3605" y="3288"/>
                  </a:cubicBezTo>
                  <a:cubicBezTo>
                    <a:pt x="3679" y="3288"/>
                    <a:pt x="3746" y="3185"/>
                    <a:pt x="3683" y="3109"/>
                  </a:cubicBezTo>
                  <a:cubicBezTo>
                    <a:pt x="3680" y="3104"/>
                    <a:pt x="3676" y="3100"/>
                    <a:pt x="3672" y="3095"/>
                  </a:cubicBezTo>
                  <a:lnTo>
                    <a:pt x="3672" y="3095"/>
                  </a:lnTo>
                  <a:cubicBezTo>
                    <a:pt x="3182" y="2531"/>
                    <a:pt x="3116" y="1659"/>
                    <a:pt x="3779" y="1203"/>
                  </a:cubicBezTo>
                  <a:cubicBezTo>
                    <a:pt x="3981" y="1066"/>
                    <a:pt x="4178" y="1010"/>
                    <a:pt x="4370" y="1010"/>
                  </a:cubicBezTo>
                  <a:cubicBezTo>
                    <a:pt x="4836" y="1010"/>
                    <a:pt x="5267" y="1342"/>
                    <a:pt x="5657" y="1635"/>
                  </a:cubicBezTo>
                  <a:cubicBezTo>
                    <a:pt x="5675" y="1649"/>
                    <a:pt x="5693" y="1654"/>
                    <a:pt x="5710" y="1654"/>
                  </a:cubicBezTo>
                  <a:cubicBezTo>
                    <a:pt x="5746" y="1654"/>
                    <a:pt x="5776" y="1628"/>
                    <a:pt x="5792" y="1593"/>
                  </a:cubicBezTo>
                  <a:lnTo>
                    <a:pt x="5792" y="1593"/>
                  </a:lnTo>
                  <a:cubicBezTo>
                    <a:pt x="5825" y="1580"/>
                    <a:pt x="5851" y="1550"/>
                    <a:pt x="5853" y="1503"/>
                  </a:cubicBezTo>
                  <a:cubicBezTo>
                    <a:pt x="5883" y="704"/>
                    <a:pt x="6517" y="233"/>
                    <a:pt x="7163" y="233"/>
                  </a:cubicBezTo>
                  <a:cubicBezTo>
                    <a:pt x="7591" y="233"/>
                    <a:pt x="8024" y="439"/>
                    <a:pt x="8290" y="894"/>
                  </a:cubicBezTo>
                  <a:cubicBezTo>
                    <a:pt x="8308" y="927"/>
                    <a:pt x="8341" y="943"/>
                    <a:pt x="8375" y="943"/>
                  </a:cubicBezTo>
                  <a:cubicBezTo>
                    <a:pt x="8402" y="943"/>
                    <a:pt x="8429" y="932"/>
                    <a:pt x="8449" y="912"/>
                  </a:cubicBezTo>
                  <a:cubicBezTo>
                    <a:pt x="8859" y="539"/>
                    <a:pt x="9368" y="216"/>
                    <a:pt x="9941" y="216"/>
                  </a:cubicBezTo>
                  <a:close/>
                  <a:moveTo>
                    <a:pt x="7124" y="1"/>
                  </a:moveTo>
                  <a:cubicBezTo>
                    <a:pt x="7010" y="1"/>
                    <a:pt x="6895" y="14"/>
                    <a:pt x="6780" y="44"/>
                  </a:cubicBezTo>
                  <a:cubicBezTo>
                    <a:pt x="6158" y="205"/>
                    <a:pt x="5732" y="762"/>
                    <a:pt x="5658" y="1378"/>
                  </a:cubicBezTo>
                  <a:lnTo>
                    <a:pt x="5658" y="1378"/>
                  </a:lnTo>
                  <a:cubicBezTo>
                    <a:pt x="5351" y="1137"/>
                    <a:pt x="5040" y="874"/>
                    <a:pt x="4648" y="821"/>
                  </a:cubicBezTo>
                  <a:cubicBezTo>
                    <a:pt x="4586" y="813"/>
                    <a:pt x="4522" y="809"/>
                    <a:pt x="4458" y="809"/>
                  </a:cubicBezTo>
                  <a:cubicBezTo>
                    <a:pt x="4127" y="809"/>
                    <a:pt x="3778" y="918"/>
                    <a:pt x="3538" y="1135"/>
                  </a:cubicBezTo>
                  <a:cubicBezTo>
                    <a:pt x="3220" y="1426"/>
                    <a:pt x="3047" y="1726"/>
                    <a:pt x="3083" y="2163"/>
                  </a:cubicBezTo>
                  <a:cubicBezTo>
                    <a:pt x="3100" y="2369"/>
                    <a:pt x="3151" y="2576"/>
                    <a:pt x="3234" y="2768"/>
                  </a:cubicBezTo>
                  <a:lnTo>
                    <a:pt x="3234" y="2768"/>
                  </a:lnTo>
                  <a:cubicBezTo>
                    <a:pt x="3025" y="2669"/>
                    <a:pt x="2794" y="2617"/>
                    <a:pt x="2563" y="2617"/>
                  </a:cubicBezTo>
                  <a:cubicBezTo>
                    <a:pt x="2150" y="2617"/>
                    <a:pt x="1740" y="2781"/>
                    <a:pt x="1473" y="3122"/>
                  </a:cubicBezTo>
                  <a:cubicBezTo>
                    <a:pt x="990" y="3741"/>
                    <a:pt x="1178" y="4671"/>
                    <a:pt x="1771" y="5134"/>
                  </a:cubicBezTo>
                  <a:lnTo>
                    <a:pt x="1771" y="5134"/>
                  </a:lnTo>
                  <a:cubicBezTo>
                    <a:pt x="1130" y="5317"/>
                    <a:pt x="387" y="5593"/>
                    <a:pt x="277" y="6319"/>
                  </a:cubicBezTo>
                  <a:cubicBezTo>
                    <a:pt x="157" y="7104"/>
                    <a:pt x="620" y="7726"/>
                    <a:pt x="1144" y="8236"/>
                  </a:cubicBezTo>
                  <a:lnTo>
                    <a:pt x="1144" y="8236"/>
                  </a:lnTo>
                  <a:cubicBezTo>
                    <a:pt x="510" y="8380"/>
                    <a:pt x="1" y="9016"/>
                    <a:pt x="168" y="9689"/>
                  </a:cubicBezTo>
                  <a:cubicBezTo>
                    <a:pt x="300" y="10234"/>
                    <a:pt x="816" y="10586"/>
                    <a:pt x="1348" y="10604"/>
                  </a:cubicBezTo>
                  <a:lnTo>
                    <a:pt x="1348" y="10604"/>
                  </a:lnTo>
                  <a:cubicBezTo>
                    <a:pt x="986" y="10965"/>
                    <a:pt x="848" y="11535"/>
                    <a:pt x="1032" y="12026"/>
                  </a:cubicBezTo>
                  <a:cubicBezTo>
                    <a:pt x="1260" y="12630"/>
                    <a:pt x="1872" y="12946"/>
                    <a:pt x="2483" y="12946"/>
                  </a:cubicBezTo>
                  <a:cubicBezTo>
                    <a:pt x="2529" y="12946"/>
                    <a:pt x="2574" y="12944"/>
                    <a:pt x="2619" y="12940"/>
                  </a:cubicBezTo>
                  <a:lnTo>
                    <a:pt x="2619" y="12940"/>
                  </a:lnTo>
                  <a:cubicBezTo>
                    <a:pt x="2261" y="13704"/>
                    <a:pt x="2841" y="14550"/>
                    <a:pt x="3631" y="14550"/>
                  </a:cubicBezTo>
                  <a:cubicBezTo>
                    <a:pt x="3719" y="14550"/>
                    <a:pt x="3811" y="14540"/>
                    <a:pt x="3904" y="14517"/>
                  </a:cubicBezTo>
                  <a:lnTo>
                    <a:pt x="3904" y="14517"/>
                  </a:lnTo>
                  <a:cubicBezTo>
                    <a:pt x="3806" y="15117"/>
                    <a:pt x="4050" y="15760"/>
                    <a:pt x="4588" y="16087"/>
                  </a:cubicBezTo>
                  <a:cubicBezTo>
                    <a:pt x="4820" y="16228"/>
                    <a:pt x="5077" y="16293"/>
                    <a:pt x="5335" y="16293"/>
                  </a:cubicBezTo>
                  <a:cubicBezTo>
                    <a:pt x="5676" y="16293"/>
                    <a:pt x="6016" y="16179"/>
                    <a:pt x="6296" y="15974"/>
                  </a:cubicBezTo>
                  <a:lnTo>
                    <a:pt x="6296" y="15974"/>
                  </a:lnTo>
                  <a:cubicBezTo>
                    <a:pt x="6465" y="16701"/>
                    <a:pt x="7065" y="17309"/>
                    <a:pt x="7831" y="17388"/>
                  </a:cubicBezTo>
                  <a:cubicBezTo>
                    <a:pt x="7888" y="17394"/>
                    <a:pt x="7945" y="17397"/>
                    <a:pt x="8001" y="17397"/>
                  </a:cubicBezTo>
                  <a:cubicBezTo>
                    <a:pt x="8716" y="17397"/>
                    <a:pt x="9364" y="16930"/>
                    <a:pt x="9646" y="16281"/>
                  </a:cubicBezTo>
                  <a:lnTo>
                    <a:pt x="9646" y="16281"/>
                  </a:lnTo>
                  <a:cubicBezTo>
                    <a:pt x="10049" y="16587"/>
                    <a:pt x="10537" y="16840"/>
                    <a:pt x="11045" y="16840"/>
                  </a:cubicBezTo>
                  <a:cubicBezTo>
                    <a:pt x="11169" y="16840"/>
                    <a:pt x="11294" y="16825"/>
                    <a:pt x="11419" y="16792"/>
                  </a:cubicBezTo>
                  <a:cubicBezTo>
                    <a:pt x="11907" y="16664"/>
                    <a:pt x="12304" y="16260"/>
                    <a:pt x="12367" y="15769"/>
                  </a:cubicBezTo>
                  <a:lnTo>
                    <a:pt x="12367" y="15769"/>
                  </a:lnTo>
                  <a:cubicBezTo>
                    <a:pt x="12619" y="15991"/>
                    <a:pt x="12947" y="16120"/>
                    <a:pt x="13278" y="16120"/>
                  </a:cubicBezTo>
                  <a:cubicBezTo>
                    <a:pt x="13493" y="16120"/>
                    <a:pt x="13709" y="16065"/>
                    <a:pt x="13906" y="15946"/>
                  </a:cubicBezTo>
                  <a:cubicBezTo>
                    <a:pt x="14418" y="15636"/>
                    <a:pt x="14609" y="15008"/>
                    <a:pt x="14459" y="14454"/>
                  </a:cubicBezTo>
                  <a:lnTo>
                    <a:pt x="14459" y="14454"/>
                  </a:lnTo>
                  <a:cubicBezTo>
                    <a:pt x="14581" y="14483"/>
                    <a:pt x="14701" y="14497"/>
                    <a:pt x="14818" y="14497"/>
                  </a:cubicBezTo>
                  <a:cubicBezTo>
                    <a:pt x="15950" y="14497"/>
                    <a:pt x="16761" y="13205"/>
                    <a:pt x="16114" y="12157"/>
                  </a:cubicBezTo>
                  <a:lnTo>
                    <a:pt x="16114" y="12157"/>
                  </a:lnTo>
                  <a:cubicBezTo>
                    <a:pt x="17363" y="11956"/>
                    <a:pt x="17873" y="10409"/>
                    <a:pt x="16944" y="9523"/>
                  </a:cubicBezTo>
                  <a:lnTo>
                    <a:pt x="16944" y="9523"/>
                  </a:lnTo>
                  <a:cubicBezTo>
                    <a:pt x="17456" y="9280"/>
                    <a:pt x="17818" y="8755"/>
                    <a:pt x="17777" y="8170"/>
                  </a:cubicBezTo>
                  <a:cubicBezTo>
                    <a:pt x="17734" y="7573"/>
                    <a:pt x="17280" y="7088"/>
                    <a:pt x="16719" y="6940"/>
                  </a:cubicBezTo>
                  <a:lnTo>
                    <a:pt x="16719" y="6940"/>
                  </a:lnTo>
                  <a:cubicBezTo>
                    <a:pt x="17017" y="6428"/>
                    <a:pt x="17171" y="5805"/>
                    <a:pt x="16940" y="5232"/>
                  </a:cubicBezTo>
                  <a:cubicBezTo>
                    <a:pt x="16744" y="4751"/>
                    <a:pt x="16300" y="4402"/>
                    <a:pt x="15790" y="4361"/>
                  </a:cubicBezTo>
                  <a:lnTo>
                    <a:pt x="15790" y="4361"/>
                  </a:lnTo>
                  <a:cubicBezTo>
                    <a:pt x="16161" y="3668"/>
                    <a:pt x="16072" y="2753"/>
                    <a:pt x="15489" y="2195"/>
                  </a:cubicBezTo>
                  <a:cubicBezTo>
                    <a:pt x="15152" y="1870"/>
                    <a:pt x="14703" y="1710"/>
                    <a:pt x="14251" y="1710"/>
                  </a:cubicBezTo>
                  <a:cubicBezTo>
                    <a:pt x="13913" y="1710"/>
                    <a:pt x="13574" y="1800"/>
                    <a:pt x="13280" y="1978"/>
                  </a:cubicBezTo>
                  <a:lnTo>
                    <a:pt x="13280" y="1978"/>
                  </a:lnTo>
                  <a:cubicBezTo>
                    <a:pt x="13152" y="1516"/>
                    <a:pt x="12897" y="1074"/>
                    <a:pt x="12442" y="871"/>
                  </a:cubicBezTo>
                  <a:cubicBezTo>
                    <a:pt x="12295" y="805"/>
                    <a:pt x="12136" y="773"/>
                    <a:pt x="11979" y="773"/>
                  </a:cubicBezTo>
                  <a:cubicBezTo>
                    <a:pt x="11743" y="773"/>
                    <a:pt x="11509" y="848"/>
                    <a:pt x="11323" y="997"/>
                  </a:cubicBezTo>
                  <a:lnTo>
                    <a:pt x="11323" y="997"/>
                  </a:lnTo>
                  <a:cubicBezTo>
                    <a:pt x="11176" y="489"/>
                    <a:pt x="10726" y="123"/>
                    <a:pt x="10191" y="34"/>
                  </a:cubicBezTo>
                  <a:cubicBezTo>
                    <a:pt x="10104" y="20"/>
                    <a:pt x="10017" y="13"/>
                    <a:pt x="9931" y="13"/>
                  </a:cubicBezTo>
                  <a:cubicBezTo>
                    <a:pt x="9359" y="13"/>
                    <a:pt x="8827" y="317"/>
                    <a:pt x="8402" y="687"/>
                  </a:cubicBezTo>
                  <a:lnTo>
                    <a:pt x="8402" y="687"/>
                  </a:lnTo>
                  <a:cubicBezTo>
                    <a:pt x="8112" y="271"/>
                    <a:pt x="7629" y="1"/>
                    <a:pt x="7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9" name="Google Shape;1339;p28"/>
          <p:cNvSpPr/>
          <p:nvPr/>
        </p:nvSpPr>
        <p:spPr>
          <a:xfrm>
            <a:off x="6501580" y="2128843"/>
            <a:ext cx="2066778" cy="2020931"/>
          </a:xfrm>
          <a:custGeom>
            <a:avLst/>
            <a:gdLst/>
            <a:ahLst/>
            <a:cxnLst/>
            <a:rect l="l" t="t" r="r" b="b"/>
            <a:pathLst>
              <a:path w="17581" h="17191" extrusionOk="0">
                <a:moveTo>
                  <a:pt x="6986" y="0"/>
                </a:moveTo>
                <a:cubicBezTo>
                  <a:pt x="6880" y="0"/>
                  <a:pt x="6774" y="13"/>
                  <a:pt x="6671" y="39"/>
                </a:cubicBezTo>
                <a:cubicBezTo>
                  <a:pt x="6070" y="189"/>
                  <a:pt x="5611" y="780"/>
                  <a:pt x="5616" y="1398"/>
                </a:cubicBezTo>
                <a:lnTo>
                  <a:pt x="5570" y="1439"/>
                </a:lnTo>
                <a:cubicBezTo>
                  <a:pt x="5106" y="1095"/>
                  <a:pt x="4834" y="811"/>
                  <a:pt x="4347" y="811"/>
                </a:cubicBezTo>
                <a:cubicBezTo>
                  <a:pt x="4191" y="811"/>
                  <a:pt x="4012" y="841"/>
                  <a:pt x="3797" y="907"/>
                </a:cubicBezTo>
                <a:cubicBezTo>
                  <a:pt x="3592" y="971"/>
                  <a:pt x="3442" y="1107"/>
                  <a:pt x="3192" y="1417"/>
                </a:cubicBezTo>
                <a:cubicBezTo>
                  <a:pt x="2890" y="1794"/>
                  <a:pt x="3084" y="2592"/>
                  <a:pt x="3404" y="2996"/>
                </a:cubicBezTo>
                <a:lnTo>
                  <a:pt x="3404" y="2996"/>
                </a:lnTo>
                <a:cubicBezTo>
                  <a:pt x="3158" y="2741"/>
                  <a:pt x="2802" y="2614"/>
                  <a:pt x="2446" y="2614"/>
                </a:cubicBezTo>
                <a:cubicBezTo>
                  <a:pt x="2056" y="2614"/>
                  <a:pt x="1667" y="2766"/>
                  <a:pt x="1423" y="3072"/>
                </a:cubicBezTo>
                <a:cubicBezTo>
                  <a:pt x="932" y="3681"/>
                  <a:pt x="1173" y="4727"/>
                  <a:pt x="1877" y="5068"/>
                </a:cubicBezTo>
                <a:cubicBezTo>
                  <a:pt x="1286" y="5227"/>
                  <a:pt x="449" y="5473"/>
                  <a:pt x="277" y="6060"/>
                </a:cubicBezTo>
                <a:cubicBezTo>
                  <a:pt x="172" y="6419"/>
                  <a:pt x="249" y="6614"/>
                  <a:pt x="277" y="6805"/>
                </a:cubicBezTo>
                <a:cubicBezTo>
                  <a:pt x="363" y="7401"/>
                  <a:pt x="791" y="7797"/>
                  <a:pt x="1232" y="8206"/>
                </a:cubicBezTo>
                <a:cubicBezTo>
                  <a:pt x="1223" y="8206"/>
                  <a:pt x="1214" y="8206"/>
                  <a:pt x="1206" y="8206"/>
                </a:cubicBezTo>
                <a:cubicBezTo>
                  <a:pt x="562" y="8206"/>
                  <a:pt x="1" y="8874"/>
                  <a:pt x="117" y="9511"/>
                </a:cubicBezTo>
                <a:cubicBezTo>
                  <a:pt x="212" y="10029"/>
                  <a:pt x="734" y="10407"/>
                  <a:pt x="1249" y="10407"/>
                </a:cubicBezTo>
                <a:cubicBezTo>
                  <a:pt x="1374" y="10407"/>
                  <a:pt x="1499" y="10385"/>
                  <a:pt x="1617" y="10337"/>
                </a:cubicBezTo>
                <a:lnTo>
                  <a:pt x="1617" y="10337"/>
                </a:lnTo>
                <a:cubicBezTo>
                  <a:pt x="1016" y="10585"/>
                  <a:pt x="750" y="11387"/>
                  <a:pt x="1027" y="11976"/>
                </a:cubicBezTo>
                <a:cubicBezTo>
                  <a:pt x="1258" y="12457"/>
                  <a:pt x="1796" y="12746"/>
                  <a:pt x="2331" y="12746"/>
                </a:cubicBezTo>
                <a:cubicBezTo>
                  <a:pt x="2448" y="12746"/>
                  <a:pt x="2564" y="12732"/>
                  <a:pt x="2678" y="12704"/>
                </a:cubicBezTo>
                <a:lnTo>
                  <a:pt x="2678" y="12704"/>
                </a:lnTo>
                <a:cubicBezTo>
                  <a:pt x="2396" y="13063"/>
                  <a:pt x="2396" y="13613"/>
                  <a:pt x="2678" y="13968"/>
                </a:cubicBezTo>
                <a:cubicBezTo>
                  <a:pt x="2872" y="14213"/>
                  <a:pt x="3188" y="14349"/>
                  <a:pt x="3499" y="14349"/>
                </a:cubicBezTo>
                <a:cubicBezTo>
                  <a:pt x="3639" y="14349"/>
                  <a:pt x="3779" y="14321"/>
                  <a:pt x="3906" y="14263"/>
                </a:cubicBezTo>
                <a:lnTo>
                  <a:pt x="3906" y="14263"/>
                </a:lnTo>
                <a:cubicBezTo>
                  <a:pt x="3710" y="14855"/>
                  <a:pt x="3969" y="15569"/>
                  <a:pt x="4506" y="15896"/>
                </a:cubicBezTo>
                <a:cubicBezTo>
                  <a:pt x="4718" y="16025"/>
                  <a:pt x="4966" y="16087"/>
                  <a:pt x="5215" y="16087"/>
                </a:cubicBezTo>
                <a:cubicBezTo>
                  <a:pt x="5590" y="16087"/>
                  <a:pt x="5967" y="15946"/>
                  <a:pt x="6230" y="15678"/>
                </a:cubicBezTo>
                <a:cubicBezTo>
                  <a:pt x="6293" y="16437"/>
                  <a:pt x="6953" y="17106"/>
                  <a:pt x="7707" y="17183"/>
                </a:cubicBezTo>
                <a:cubicBezTo>
                  <a:pt x="7758" y="17188"/>
                  <a:pt x="7808" y="17191"/>
                  <a:pt x="7859" y="17191"/>
                </a:cubicBezTo>
                <a:cubicBezTo>
                  <a:pt x="8568" y="17191"/>
                  <a:pt x="9259" y="16693"/>
                  <a:pt x="9467" y="16010"/>
                </a:cubicBezTo>
                <a:cubicBezTo>
                  <a:pt x="9876" y="16353"/>
                  <a:pt x="10384" y="16630"/>
                  <a:pt x="10911" y="16630"/>
                </a:cubicBezTo>
                <a:cubicBezTo>
                  <a:pt x="10971" y="16630"/>
                  <a:pt x="11031" y="16627"/>
                  <a:pt x="11091" y="16619"/>
                </a:cubicBezTo>
                <a:cubicBezTo>
                  <a:pt x="11682" y="16551"/>
                  <a:pt x="12232" y="16001"/>
                  <a:pt x="12132" y="15414"/>
                </a:cubicBezTo>
                <a:lnTo>
                  <a:pt x="12132" y="15414"/>
                </a:lnTo>
                <a:cubicBezTo>
                  <a:pt x="12355" y="15734"/>
                  <a:pt x="12745" y="15911"/>
                  <a:pt x="13132" y="15911"/>
                </a:cubicBezTo>
                <a:cubicBezTo>
                  <a:pt x="13338" y="15911"/>
                  <a:pt x="13542" y="15861"/>
                  <a:pt x="13719" y="15755"/>
                </a:cubicBezTo>
                <a:cubicBezTo>
                  <a:pt x="14229" y="15446"/>
                  <a:pt x="14433" y="14723"/>
                  <a:pt x="14156" y="14195"/>
                </a:cubicBezTo>
                <a:lnTo>
                  <a:pt x="14156" y="14195"/>
                </a:lnTo>
                <a:cubicBezTo>
                  <a:pt x="14321" y="14264"/>
                  <a:pt x="14498" y="14296"/>
                  <a:pt x="14676" y="14296"/>
                </a:cubicBezTo>
                <a:cubicBezTo>
                  <a:pt x="15126" y="14296"/>
                  <a:pt x="15580" y="14087"/>
                  <a:pt x="15848" y="13722"/>
                </a:cubicBezTo>
                <a:cubicBezTo>
                  <a:pt x="16221" y="13218"/>
                  <a:pt x="16198" y="12454"/>
                  <a:pt x="15798" y="11972"/>
                </a:cubicBezTo>
                <a:cubicBezTo>
                  <a:pt x="16393" y="11962"/>
                  <a:pt x="16962" y="11544"/>
                  <a:pt x="17144" y="10976"/>
                </a:cubicBezTo>
                <a:cubicBezTo>
                  <a:pt x="17321" y="10407"/>
                  <a:pt x="17098" y="9734"/>
                  <a:pt x="16612" y="9384"/>
                </a:cubicBezTo>
                <a:cubicBezTo>
                  <a:pt x="17176" y="9229"/>
                  <a:pt x="17580" y="8643"/>
                  <a:pt x="17535" y="8061"/>
                </a:cubicBezTo>
                <a:cubicBezTo>
                  <a:pt x="17489" y="7483"/>
                  <a:pt x="16994" y="6969"/>
                  <a:pt x="16416" y="6901"/>
                </a:cubicBezTo>
                <a:cubicBezTo>
                  <a:pt x="16744" y="6433"/>
                  <a:pt x="16912" y="5828"/>
                  <a:pt x="16748" y="5282"/>
                </a:cubicBezTo>
                <a:cubicBezTo>
                  <a:pt x="16595" y="4767"/>
                  <a:pt x="16108" y="4348"/>
                  <a:pt x="15584" y="4348"/>
                </a:cubicBezTo>
                <a:cubicBezTo>
                  <a:pt x="15548" y="4348"/>
                  <a:pt x="15511" y="4350"/>
                  <a:pt x="15475" y="4354"/>
                </a:cubicBezTo>
                <a:cubicBezTo>
                  <a:pt x="15943" y="3709"/>
                  <a:pt x="15857" y="2717"/>
                  <a:pt x="15279" y="2158"/>
                </a:cubicBezTo>
                <a:cubicBezTo>
                  <a:pt x="14968" y="1857"/>
                  <a:pt x="14533" y="1703"/>
                  <a:pt x="14099" y="1703"/>
                </a:cubicBezTo>
                <a:cubicBezTo>
                  <a:pt x="13733" y="1703"/>
                  <a:pt x="13367" y="1812"/>
                  <a:pt x="13078" y="2035"/>
                </a:cubicBezTo>
                <a:cubicBezTo>
                  <a:pt x="12992" y="1585"/>
                  <a:pt x="12760" y="1139"/>
                  <a:pt x="12364" y="907"/>
                </a:cubicBezTo>
                <a:cubicBezTo>
                  <a:pt x="12206" y="815"/>
                  <a:pt x="12020" y="767"/>
                  <a:pt x="11835" y="767"/>
                </a:cubicBezTo>
                <a:cubicBezTo>
                  <a:pt x="11559" y="767"/>
                  <a:pt x="11287" y="874"/>
                  <a:pt x="11123" y="1098"/>
                </a:cubicBezTo>
                <a:cubicBezTo>
                  <a:pt x="11086" y="489"/>
                  <a:pt x="10472" y="30"/>
                  <a:pt x="9863" y="11"/>
                </a:cubicBezTo>
                <a:cubicBezTo>
                  <a:pt x="9843" y="11"/>
                  <a:pt x="9823" y="10"/>
                  <a:pt x="9803" y="10"/>
                </a:cubicBezTo>
                <a:cubicBezTo>
                  <a:pt x="9216" y="10"/>
                  <a:pt x="8666" y="330"/>
                  <a:pt x="8240" y="739"/>
                </a:cubicBezTo>
                <a:cubicBezTo>
                  <a:pt x="8003" y="284"/>
                  <a:pt x="7492" y="0"/>
                  <a:pt x="69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28"/>
          <p:cNvSpPr/>
          <p:nvPr/>
        </p:nvSpPr>
        <p:spPr>
          <a:xfrm>
            <a:off x="6485475" y="2116499"/>
            <a:ext cx="2106866" cy="2045148"/>
          </a:xfrm>
          <a:custGeom>
            <a:avLst/>
            <a:gdLst/>
            <a:ahLst/>
            <a:cxnLst/>
            <a:rect l="l" t="t" r="r" b="b"/>
            <a:pathLst>
              <a:path w="17922" h="17397" extrusionOk="0">
                <a:moveTo>
                  <a:pt x="9941" y="216"/>
                </a:moveTo>
                <a:cubicBezTo>
                  <a:pt x="10514" y="221"/>
                  <a:pt x="11087" y="607"/>
                  <a:pt x="11155" y="1203"/>
                </a:cubicBezTo>
                <a:cubicBezTo>
                  <a:pt x="11162" y="1257"/>
                  <a:pt x="11215" y="1307"/>
                  <a:pt x="11268" y="1307"/>
                </a:cubicBezTo>
                <a:cubicBezTo>
                  <a:pt x="11291" y="1307"/>
                  <a:pt x="11313" y="1298"/>
                  <a:pt x="11333" y="1276"/>
                </a:cubicBezTo>
                <a:cubicBezTo>
                  <a:pt x="11498" y="1074"/>
                  <a:pt x="11740" y="975"/>
                  <a:pt x="11986" y="975"/>
                </a:cubicBezTo>
                <a:cubicBezTo>
                  <a:pt x="12145" y="975"/>
                  <a:pt x="12307" y="1017"/>
                  <a:pt x="12451" y="1099"/>
                </a:cubicBezTo>
                <a:cubicBezTo>
                  <a:pt x="12838" y="1321"/>
                  <a:pt x="13024" y="1753"/>
                  <a:pt x="13115" y="2167"/>
                </a:cubicBezTo>
                <a:cubicBezTo>
                  <a:pt x="13125" y="2214"/>
                  <a:pt x="13173" y="2245"/>
                  <a:pt x="13218" y="2245"/>
                </a:cubicBezTo>
                <a:cubicBezTo>
                  <a:pt x="13235" y="2245"/>
                  <a:pt x="13252" y="2241"/>
                  <a:pt x="13265" y="2231"/>
                </a:cubicBezTo>
                <a:cubicBezTo>
                  <a:pt x="13555" y="2023"/>
                  <a:pt x="13910" y="1914"/>
                  <a:pt x="14262" y="1914"/>
                </a:cubicBezTo>
                <a:cubicBezTo>
                  <a:pt x="14657" y="1914"/>
                  <a:pt x="15048" y="2050"/>
                  <a:pt x="15344" y="2336"/>
                </a:cubicBezTo>
                <a:cubicBezTo>
                  <a:pt x="15903" y="2877"/>
                  <a:pt x="15944" y="3782"/>
                  <a:pt x="15521" y="4409"/>
                </a:cubicBezTo>
                <a:cubicBezTo>
                  <a:pt x="15481" y="4471"/>
                  <a:pt x="15532" y="4564"/>
                  <a:pt x="15602" y="4564"/>
                </a:cubicBezTo>
                <a:cubicBezTo>
                  <a:pt x="15604" y="4564"/>
                  <a:pt x="15606" y="4564"/>
                  <a:pt x="15607" y="4564"/>
                </a:cubicBezTo>
                <a:cubicBezTo>
                  <a:pt x="15629" y="4563"/>
                  <a:pt x="15651" y="4562"/>
                  <a:pt x="15672" y="4562"/>
                </a:cubicBezTo>
                <a:cubicBezTo>
                  <a:pt x="16187" y="4562"/>
                  <a:pt x="16637" y="4921"/>
                  <a:pt x="16785" y="5414"/>
                </a:cubicBezTo>
                <a:cubicBezTo>
                  <a:pt x="16949" y="5946"/>
                  <a:pt x="16758" y="6506"/>
                  <a:pt x="16467" y="6956"/>
                </a:cubicBezTo>
                <a:cubicBezTo>
                  <a:pt x="16430" y="7006"/>
                  <a:pt x="16462" y="7097"/>
                  <a:pt x="16526" y="7106"/>
                </a:cubicBezTo>
                <a:cubicBezTo>
                  <a:pt x="17758" y="7311"/>
                  <a:pt x="17922" y="8993"/>
                  <a:pt x="16721" y="9389"/>
                </a:cubicBezTo>
                <a:cubicBezTo>
                  <a:pt x="16658" y="9412"/>
                  <a:pt x="16612" y="9512"/>
                  <a:pt x="16676" y="9562"/>
                </a:cubicBezTo>
                <a:cubicBezTo>
                  <a:pt x="17667" y="10339"/>
                  <a:pt x="17208" y="11904"/>
                  <a:pt x="15935" y="11972"/>
                </a:cubicBezTo>
                <a:cubicBezTo>
                  <a:pt x="15866" y="11976"/>
                  <a:pt x="15794" y="12058"/>
                  <a:pt x="15844" y="12127"/>
                </a:cubicBezTo>
                <a:cubicBezTo>
                  <a:pt x="16562" y="13070"/>
                  <a:pt x="15852" y="14290"/>
                  <a:pt x="14814" y="14290"/>
                </a:cubicBezTo>
                <a:cubicBezTo>
                  <a:pt x="14656" y="14290"/>
                  <a:pt x="14490" y="14262"/>
                  <a:pt x="14320" y="14200"/>
                </a:cubicBezTo>
                <a:cubicBezTo>
                  <a:pt x="14308" y="14195"/>
                  <a:pt x="14297" y="14193"/>
                  <a:pt x="14286" y="14193"/>
                </a:cubicBezTo>
                <a:cubicBezTo>
                  <a:pt x="14215" y="14193"/>
                  <a:pt x="14175" y="14287"/>
                  <a:pt x="14207" y="14350"/>
                </a:cubicBezTo>
                <a:cubicBezTo>
                  <a:pt x="14429" y="14841"/>
                  <a:pt x="14279" y="15478"/>
                  <a:pt x="13802" y="15769"/>
                </a:cubicBezTo>
                <a:cubicBezTo>
                  <a:pt x="13640" y="15867"/>
                  <a:pt x="13458" y="15913"/>
                  <a:pt x="13276" y="15913"/>
                </a:cubicBezTo>
                <a:cubicBezTo>
                  <a:pt x="12927" y="15913"/>
                  <a:pt x="12576" y="15746"/>
                  <a:pt x="12360" y="15464"/>
                </a:cubicBezTo>
                <a:cubicBezTo>
                  <a:pt x="12338" y="15436"/>
                  <a:pt x="12299" y="15421"/>
                  <a:pt x="12263" y="15421"/>
                </a:cubicBezTo>
                <a:cubicBezTo>
                  <a:pt x="12210" y="15421"/>
                  <a:pt x="12161" y="15452"/>
                  <a:pt x="12169" y="15519"/>
                </a:cubicBezTo>
                <a:cubicBezTo>
                  <a:pt x="12228" y="16092"/>
                  <a:pt x="11755" y="16556"/>
                  <a:pt x="11205" y="16620"/>
                </a:cubicBezTo>
                <a:cubicBezTo>
                  <a:pt x="11150" y="16626"/>
                  <a:pt x="11095" y="16629"/>
                  <a:pt x="11040" y="16629"/>
                </a:cubicBezTo>
                <a:cubicBezTo>
                  <a:pt x="10531" y="16629"/>
                  <a:pt x="10063" y="16354"/>
                  <a:pt x="9673" y="16042"/>
                </a:cubicBezTo>
                <a:cubicBezTo>
                  <a:pt x="9650" y="16023"/>
                  <a:pt x="9625" y="16014"/>
                  <a:pt x="9600" y="16014"/>
                </a:cubicBezTo>
                <a:cubicBezTo>
                  <a:pt x="9560" y="16014"/>
                  <a:pt x="9521" y="16039"/>
                  <a:pt x="9504" y="16087"/>
                </a:cubicBezTo>
                <a:cubicBezTo>
                  <a:pt x="9288" y="16720"/>
                  <a:pt x="8679" y="17186"/>
                  <a:pt x="8003" y="17186"/>
                </a:cubicBezTo>
                <a:cubicBezTo>
                  <a:pt x="7955" y="17186"/>
                  <a:pt x="7907" y="17184"/>
                  <a:pt x="7858" y="17179"/>
                </a:cubicBezTo>
                <a:cubicBezTo>
                  <a:pt x="7135" y="17106"/>
                  <a:pt x="6558" y="16492"/>
                  <a:pt x="6467" y="15778"/>
                </a:cubicBezTo>
                <a:cubicBezTo>
                  <a:pt x="6460" y="15722"/>
                  <a:pt x="6414" y="15679"/>
                  <a:pt x="6363" y="15679"/>
                </a:cubicBezTo>
                <a:cubicBezTo>
                  <a:pt x="6340" y="15679"/>
                  <a:pt x="6315" y="15688"/>
                  <a:pt x="6294" y="15710"/>
                </a:cubicBezTo>
                <a:cubicBezTo>
                  <a:pt x="6021" y="15967"/>
                  <a:pt x="5705" y="16078"/>
                  <a:pt x="5399" y="16078"/>
                </a:cubicBezTo>
                <a:cubicBezTo>
                  <a:pt x="4604" y="16078"/>
                  <a:pt x="3877" y="15324"/>
                  <a:pt x="4143" y="14391"/>
                </a:cubicBezTo>
                <a:cubicBezTo>
                  <a:pt x="4158" y="14333"/>
                  <a:pt x="4111" y="14262"/>
                  <a:pt x="4049" y="14262"/>
                </a:cubicBezTo>
                <a:cubicBezTo>
                  <a:pt x="4038" y="14262"/>
                  <a:pt x="4027" y="14264"/>
                  <a:pt x="4015" y="14268"/>
                </a:cubicBezTo>
                <a:cubicBezTo>
                  <a:pt x="3886" y="14319"/>
                  <a:pt x="3759" y="14342"/>
                  <a:pt x="3639" y="14342"/>
                </a:cubicBezTo>
                <a:cubicBezTo>
                  <a:pt x="2929" y="14342"/>
                  <a:pt x="2435" y="13539"/>
                  <a:pt x="2901" y="12859"/>
                </a:cubicBezTo>
                <a:cubicBezTo>
                  <a:pt x="2951" y="12788"/>
                  <a:pt x="2883" y="12706"/>
                  <a:pt x="2809" y="12706"/>
                </a:cubicBezTo>
                <a:cubicBezTo>
                  <a:pt x="2802" y="12706"/>
                  <a:pt x="2795" y="12707"/>
                  <a:pt x="2788" y="12709"/>
                </a:cubicBezTo>
                <a:cubicBezTo>
                  <a:pt x="2686" y="12730"/>
                  <a:pt x="2582" y="12741"/>
                  <a:pt x="2478" y="12741"/>
                </a:cubicBezTo>
                <a:cubicBezTo>
                  <a:pt x="1950" y="12741"/>
                  <a:pt x="1417" y="12466"/>
                  <a:pt x="1223" y="11949"/>
                </a:cubicBezTo>
                <a:cubicBezTo>
                  <a:pt x="1023" y="11399"/>
                  <a:pt x="1373" y="10817"/>
                  <a:pt x="1901" y="10576"/>
                </a:cubicBezTo>
                <a:cubicBezTo>
                  <a:pt x="1998" y="10534"/>
                  <a:pt x="1864" y="10335"/>
                  <a:pt x="1757" y="10335"/>
                </a:cubicBezTo>
                <a:cubicBezTo>
                  <a:pt x="1749" y="10335"/>
                  <a:pt x="1740" y="10337"/>
                  <a:pt x="1732" y="10339"/>
                </a:cubicBezTo>
                <a:cubicBezTo>
                  <a:pt x="1619" y="10380"/>
                  <a:pt x="1501" y="10399"/>
                  <a:pt x="1384" y="10399"/>
                </a:cubicBezTo>
                <a:cubicBezTo>
                  <a:pt x="972" y="10399"/>
                  <a:pt x="567" y="10162"/>
                  <a:pt x="405" y="9762"/>
                </a:cubicBezTo>
                <a:cubicBezTo>
                  <a:pt x="150" y="9116"/>
                  <a:pt x="714" y="8434"/>
                  <a:pt x="1369" y="8411"/>
                </a:cubicBezTo>
                <a:cubicBezTo>
                  <a:pt x="1451" y="8407"/>
                  <a:pt x="1510" y="8297"/>
                  <a:pt x="1441" y="8238"/>
                </a:cubicBezTo>
                <a:cubicBezTo>
                  <a:pt x="918" y="7752"/>
                  <a:pt x="395" y="7183"/>
                  <a:pt x="473" y="6415"/>
                </a:cubicBezTo>
                <a:cubicBezTo>
                  <a:pt x="550" y="5655"/>
                  <a:pt x="1423" y="5442"/>
                  <a:pt x="2042" y="5269"/>
                </a:cubicBezTo>
                <a:cubicBezTo>
                  <a:pt x="2124" y="5246"/>
                  <a:pt x="2146" y="5123"/>
                  <a:pt x="2069" y="5082"/>
                </a:cubicBezTo>
                <a:cubicBezTo>
                  <a:pt x="1451" y="4755"/>
                  <a:pt x="1196" y="3895"/>
                  <a:pt x="1591" y="3300"/>
                </a:cubicBezTo>
                <a:cubicBezTo>
                  <a:pt x="1812" y="2973"/>
                  <a:pt x="2177" y="2822"/>
                  <a:pt x="2547" y="2822"/>
                </a:cubicBezTo>
                <a:cubicBezTo>
                  <a:pt x="2915" y="2822"/>
                  <a:pt x="3288" y="2970"/>
                  <a:pt x="3529" y="3244"/>
                </a:cubicBezTo>
                <a:lnTo>
                  <a:pt x="3529" y="3244"/>
                </a:lnTo>
                <a:cubicBezTo>
                  <a:pt x="3532" y="3248"/>
                  <a:pt x="3535" y="3251"/>
                  <a:pt x="3538" y="3254"/>
                </a:cubicBezTo>
                <a:cubicBezTo>
                  <a:pt x="3558" y="3278"/>
                  <a:pt x="3582" y="3288"/>
                  <a:pt x="3605" y="3288"/>
                </a:cubicBezTo>
                <a:cubicBezTo>
                  <a:pt x="3679" y="3288"/>
                  <a:pt x="3746" y="3185"/>
                  <a:pt x="3683" y="3109"/>
                </a:cubicBezTo>
                <a:cubicBezTo>
                  <a:pt x="3680" y="3104"/>
                  <a:pt x="3676" y="3100"/>
                  <a:pt x="3672" y="3095"/>
                </a:cubicBezTo>
                <a:lnTo>
                  <a:pt x="3672" y="3095"/>
                </a:lnTo>
                <a:cubicBezTo>
                  <a:pt x="3182" y="2531"/>
                  <a:pt x="3116" y="1659"/>
                  <a:pt x="3779" y="1203"/>
                </a:cubicBezTo>
                <a:cubicBezTo>
                  <a:pt x="3981" y="1066"/>
                  <a:pt x="4178" y="1010"/>
                  <a:pt x="4370" y="1010"/>
                </a:cubicBezTo>
                <a:cubicBezTo>
                  <a:pt x="4836" y="1010"/>
                  <a:pt x="5267" y="1342"/>
                  <a:pt x="5657" y="1635"/>
                </a:cubicBezTo>
                <a:cubicBezTo>
                  <a:pt x="5675" y="1649"/>
                  <a:pt x="5693" y="1654"/>
                  <a:pt x="5710" y="1654"/>
                </a:cubicBezTo>
                <a:cubicBezTo>
                  <a:pt x="5746" y="1654"/>
                  <a:pt x="5776" y="1628"/>
                  <a:pt x="5792" y="1593"/>
                </a:cubicBezTo>
                <a:lnTo>
                  <a:pt x="5792" y="1593"/>
                </a:lnTo>
                <a:cubicBezTo>
                  <a:pt x="5825" y="1580"/>
                  <a:pt x="5851" y="1550"/>
                  <a:pt x="5853" y="1503"/>
                </a:cubicBezTo>
                <a:cubicBezTo>
                  <a:pt x="5883" y="704"/>
                  <a:pt x="6517" y="233"/>
                  <a:pt x="7163" y="233"/>
                </a:cubicBezTo>
                <a:cubicBezTo>
                  <a:pt x="7591" y="233"/>
                  <a:pt x="8024" y="439"/>
                  <a:pt x="8290" y="894"/>
                </a:cubicBezTo>
                <a:cubicBezTo>
                  <a:pt x="8308" y="927"/>
                  <a:pt x="8341" y="943"/>
                  <a:pt x="8375" y="943"/>
                </a:cubicBezTo>
                <a:cubicBezTo>
                  <a:pt x="8402" y="943"/>
                  <a:pt x="8429" y="932"/>
                  <a:pt x="8449" y="912"/>
                </a:cubicBezTo>
                <a:cubicBezTo>
                  <a:pt x="8859" y="539"/>
                  <a:pt x="9368" y="216"/>
                  <a:pt x="9941" y="216"/>
                </a:cubicBezTo>
                <a:close/>
                <a:moveTo>
                  <a:pt x="7124" y="1"/>
                </a:moveTo>
                <a:cubicBezTo>
                  <a:pt x="7010" y="1"/>
                  <a:pt x="6895" y="14"/>
                  <a:pt x="6780" y="44"/>
                </a:cubicBezTo>
                <a:cubicBezTo>
                  <a:pt x="6158" y="205"/>
                  <a:pt x="5732" y="762"/>
                  <a:pt x="5658" y="1378"/>
                </a:cubicBezTo>
                <a:lnTo>
                  <a:pt x="5658" y="1378"/>
                </a:lnTo>
                <a:cubicBezTo>
                  <a:pt x="5351" y="1137"/>
                  <a:pt x="5040" y="874"/>
                  <a:pt x="4648" y="821"/>
                </a:cubicBezTo>
                <a:cubicBezTo>
                  <a:pt x="4586" y="813"/>
                  <a:pt x="4522" y="809"/>
                  <a:pt x="4458" y="809"/>
                </a:cubicBezTo>
                <a:cubicBezTo>
                  <a:pt x="4127" y="809"/>
                  <a:pt x="3778" y="918"/>
                  <a:pt x="3538" y="1135"/>
                </a:cubicBezTo>
                <a:cubicBezTo>
                  <a:pt x="3220" y="1426"/>
                  <a:pt x="3047" y="1726"/>
                  <a:pt x="3083" y="2163"/>
                </a:cubicBezTo>
                <a:cubicBezTo>
                  <a:pt x="3100" y="2369"/>
                  <a:pt x="3151" y="2576"/>
                  <a:pt x="3234" y="2768"/>
                </a:cubicBezTo>
                <a:lnTo>
                  <a:pt x="3234" y="2768"/>
                </a:lnTo>
                <a:cubicBezTo>
                  <a:pt x="3025" y="2669"/>
                  <a:pt x="2794" y="2617"/>
                  <a:pt x="2563" y="2617"/>
                </a:cubicBezTo>
                <a:cubicBezTo>
                  <a:pt x="2150" y="2617"/>
                  <a:pt x="1740" y="2781"/>
                  <a:pt x="1473" y="3122"/>
                </a:cubicBezTo>
                <a:cubicBezTo>
                  <a:pt x="990" y="3741"/>
                  <a:pt x="1178" y="4671"/>
                  <a:pt x="1771" y="5134"/>
                </a:cubicBezTo>
                <a:lnTo>
                  <a:pt x="1771" y="5134"/>
                </a:lnTo>
                <a:cubicBezTo>
                  <a:pt x="1130" y="5317"/>
                  <a:pt x="387" y="5593"/>
                  <a:pt x="277" y="6319"/>
                </a:cubicBezTo>
                <a:cubicBezTo>
                  <a:pt x="157" y="7104"/>
                  <a:pt x="620" y="7726"/>
                  <a:pt x="1144" y="8236"/>
                </a:cubicBezTo>
                <a:lnTo>
                  <a:pt x="1144" y="8236"/>
                </a:lnTo>
                <a:cubicBezTo>
                  <a:pt x="510" y="8380"/>
                  <a:pt x="1" y="9016"/>
                  <a:pt x="168" y="9689"/>
                </a:cubicBezTo>
                <a:cubicBezTo>
                  <a:pt x="300" y="10234"/>
                  <a:pt x="816" y="10586"/>
                  <a:pt x="1348" y="10604"/>
                </a:cubicBezTo>
                <a:lnTo>
                  <a:pt x="1348" y="10604"/>
                </a:lnTo>
                <a:cubicBezTo>
                  <a:pt x="986" y="10965"/>
                  <a:pt x="848" y="11535"/>
                  <a:pt x="1032" y="12026"/>
                </a:cubicBezTo>
                <a:cubicBezTo>
                  <a:pt x="1260" y="12630"/>
                  <a:pt x="1872" y="12946"/>
                  <a:pt x="2483" y="12946"/>
                </a:cubicBezTo>
                <a:cubicBezTo>
                  <a:pt x="2529" y="12946"/>
                  <a:pt x="2574" y="12944"/>
                  <a:pt x="2619" y="12940"/>
                </a:cubicBezTo>
                <a:lnTo>
                  <a:pt x="2619" y="12940"/>
                </a:lnTo>
                <a:cubicBezTo>
                  <a:pt x="2261" y="13704"/>
                  <a:pt x="2841" y="14550"/>
                  <a:pt x="3631" y="14550"/>
                </a:cubicBezTo>
                <a:cubicBezTo>
                  <a:pt x="3719" y="14550"/>
                  <a:pt x="3811" y="14540"/>
                  <a:pt x="3904" y="14517"/>
                </a:cubicBezTo>
                <a:lnTo>
                  <a:pt x="3904" y="14517"/>
                </a:lnTo>
                <a:cubicBezTo>
                  <a:pt x="3806" y="15117"/>
                  <a:pt x="4050" y="15760"/>
                  <a:pt x="4588" y="16087"/>
                </a:cubicBezTo>
                <a:cubicBezTo>
                  <a:pt x="4820" y="16228"/>
                  <a:pt x="5077" y="16293"/>
                  <a:pt x="5335" y="16293"/>
                </a:cubicBezTo>
                <a:cubicBezTo>
                  <a:pt x="5676" y="16293"/>
                  <a:pt x="6016" y="16179"/>
                  <a:pt x="6296" y="15974"/>
                </a:cubicBezTo>
                <a:lnTo>
                  <a:pt x="6296" y="15974"/>
                </a:lnTo>
                <a:cubicBezTo>
                  <a:pt x="6465" y="16701"/>
                  <a:pt x="7065" y="17309"/>
                  <a:pt x="7831" y="17388"/>
                </a:cubicBezTo>
                <a:cubicBezTo>
                  <a:pt x="7888" y="17394"/>
                  <a:pt x="7945" y="17397"/>
                  <a:pt x="8001" y="17397"/>
                </a:cubicBezTo>
                <a:cubicBezTo>
                  <a:pt x="8716" y="17397"/>
                  <a:pt x="9364" y="16930"/>
                  <a:pt x="9646" y="16281"/>
                </a:cubicBezTo>
                <a:lnTo>
                  <a:pt x="9646" y="16281"/>
                </a:lnTo>
                <a:cubicBezTo>
                  <a:pt x="10049" y="16587"/>
                  <a:pt x="10537" y="16840"/>
                  <a:pt x="11045" y="16840"/>
                </a:cubicBezTo>
                <a:cubicBezTo>
                  <a:pt x="11169" y="16840"/>
                  <a:pt x="11294" y="16825"/>
                  <a:pt x="11419" y="16792"/>
                </a:cubicBezTo>
                <a:cubicBezTo>
                  <a:pt x="11907" y="16664"/>
                  <a:pt x="12304" y="16260"/>
                  <a:pt x="12367" y="15769"/>
                </a:cubicBezTo>
                <a:lnTo>
                  <a:pt x="12367" y="15769"/>
                </a:lnTo>
                <a:cubicBezTo>
                  <a:pt x="12619" y="15991"/>
                  <a:pt x="12947" y="16120"/>
                  <a:pt x="13278" y="16120"/>
                </a:cubicBezTo>
                <a:cubicBezTo>
                  <a:pt x="13493" y="16120"/>
                  <a:pt x="13709" y="16065"/>
                  <a:pt x="13906" y="15946"/>
                </a:cubicBezTo>
                <a:cubicBezTo>
                  <a:pt x="14418" y="15636"/>
                  <a:pt x="14609" y="15008"/>
                  <a:pt x="14459" y="14454"/>
                </a:cubicBezTo>
                <a:lnTo>
                  <a:pt x="14459" y="14454"/>
                </a:lnTo>
                <a:cubicBezTo>
                  <a:pt x="14581" y="14483"/>
                  <a:pt x="14701" y="14497"/>
                  <a:pt x="14818" y="14497"/>
                </a:cubicBezTo>
                <a:cubicBezTo>
                  <a:pt x="15950" y="14497"/>
                  <a:pt x="16761" y="13205"/>
                  <a:pt x="16114" y="12157"/>
                </a:cubicBezTo>
                <a:lnTo>
                  <a:pt x="16114" y="12157"/>
                </a:lnTo>
                <a:cubicBezTo>
                  <a:pt x="17363" y="11956"/>
                  <a:pt x="17873" y="10409"/>
                  <a:pt x="16944" y="9523"/>
                </a:cubicBezTo>
                <a:lnTo>
                  <a:pt x="16944" y="9523"/>
                </a:lnTo>
                <a:cubicBezTo>
                  <a:pt x="17456" y="9280"/>
                  <a:pt x="17818" y="8755"/>
                  <a:pt x="17777" y="8170"/>
                </a:cubicBezTo>
                <a:cubicBezTo>
                  <a:pt x="17734" y="7573"/>
                  <a:pt x="17280" y="7088"/>
                  <a:pt x="16719" y="6940"/>
                </a:cubicBezTo>
                <a:lnTo>
                  <a:pt x="16719" y="6940"/>
                </a:lnTo>
                <a:cubicBezTo>
                  <a:pt x="17017" y="6428"/>
                  <a:pt x="17171" y="5805"/>
                  <a:pt x="16940" y="5232"/>
                </a:cubicBezTo>
                <a:cubicBezTo>
                  <a:pt x="16744" y="4751"/>
                  <a:pt x="16300" y="4402"/>
                  <a:pt x="15790" y="4361"/>
                </a:cubicBezTo>
                <a:lnTo>
                  <a:pt x="15790" y="4361"/>
                </a:lnTo>
                <a:cubicBezTo>
                  <a:pt x="16161" y="3668"/>
                  <a:pt x="16072" y="2753"/>
                  <a:pt x="15489" y="2195"/>
                </a:cubicBezTo>
                <a:cubicBezTo>
                  <a:pt x="15152" y="1870"/>
                  <a:pt x="14703" y="1710"/>
                  <a:pt x="14251" y="1710"/>
                </a:cubicBezTo>
                <a:cubicBezTo>
                  <a:pt x="13913" y="1710"/>
                  <a:pt x="13574" y="1800"/>
                  <a:pt x="13280" y="1978"/>
                </a:cubicBezTo>
                <a:lnTo>
                  <a:pt x="13280" y="1978"/>
                </a:lnTo>
                <a:cubicBezTo>
                  <a:pt x="13152" y="1516"/>
                  <a:pt x="12897" y="1074"/>
                  <a:pt x="12442" y="871"/>
                </a:cubicBezTo>
                <a:cubicBezTo>
                  <a:pt x="12295" y="805"/>
                  <a:pt x="12136" y="773"/>
                  <a:pt x="11979" y="773"/>
                </a:cubicBezTo>
                <a:cubicBezTo>
                  <a:pt x="11743" y="773"/>
                  <a:pt x="11509" y="848"/>
                  <a:pt x="11323" y="997"/>
                </a:cubicBezTo>
                <a:lnTo>
                  <a:pt x="11323" y="997"/>
                </a:lnTo>
                <a:cubicBezTo>
                  <a:pt x="11176" y="489"/>
                  <a:pt x="10726" y="123"/>
                  <a:pt x="10191" y="34"/>
                </a:cubicBezTo>
                <a:cubicBezTo>
                  <a:pt x="10104" y="20"/>
                  <a:pt x="10017" y="13"/>
                  <a:pt x="9931" y="13"/>
                </a:cubicBezTo>
                <a:cubicBezTo>
                  <a:pt x="9359" y="13"/>
                  <a:pt x="8827" y="317"/>
                  <a:pt x="8402" y="687"/>
                </a:cubicBezTo>
                <a:lnTo>
                  <a:pt x="8402" y="687"/>
                </a:lnTo>
                <a:cubicBezTo>
                  <a:pt x="8112" y="271"/>
                  <a:pt x="7629" y="1"/>
                  <a:pt x="71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28"/>
          <p:cNvSpPr/>
          <p:nvPr/>
        </p:nvSpPr>
        <p:spPr>
          <a:xfrm rot="1641759">
            <a:off x="4687099" y="2786747"/>
            <a:ext cx="1754685" cy="1719322"/>
          </a:xfrm>
          <a:custGeom>
            <a:avLst/>
            <a:gdLst/>
            <a:ahLst/>
            <a:cxnLst/>
            <a:rect l="l" t="t" r="r" b="b"/>
            <a:pathLst>
              <a:path w="17922" h="17397" extrusionOk="0">
                <a:moveTo>
                  <a:pt x="9941" y="216"/>
                </a:moveTo>
                <a:cubicBezTo>
                  <a:pt x="10514" y="221"/>
                  <a:pt x="11087" y="607"/>
                  <a:pt x="11155" y="1203"/>
                </a:cubicBezTo>
                <a:cubicBezTo>
                  <a:pt x="11162" y="1257"/>
                  <a:pt x="11215" y="1307"/>
                  <a:pt x="11268" y="1307"/>
                </a:cubicBezTo>
                <a:cubicBezTo>
                  <a:pt x="11291" y="1307"/>
                  <a:pt x="11313" y="1298"/>
                  <a:pt x="11333" y="1276"/>
                </a:cubicBezTo>
                <a:cubicBezTo>
                  <a:pt x="11498" y="1074"/>
                  <a:pt x="11740" y="975"/>
                  <a:pt x="11986" y="975"/>
                </a:cubicBezTo>
                <a:cubicBezTo>
                  <a:pt x="12145" y="975"/>
                  <a:pt x="12307" y="1017"/>
                  <a:pt x="12451" y="1099"/>
                </a:cubicBezTo>
                <a:cubicBezTo>
                  <a:pt x="12838" y="1321"/>
                  <a:pt x="13024" y="1753"/>
                  <a:pt x="13115" y="2167"/>
                </a:cubicBezTo>
                <a:cubicBezTo>
                  <a:pt x="13125" y="2214"/>
                  <a:pt x="13173" y="2245"/>
                  <a:pt x="13218" y="2245"/>
                </a:cubicBezTo>
                <a:cubicBezTo>
                  <a:pt x="13235" y="2245"/>
                  <a:pt x="13252" y="2241"/>
                  <a:pt x="13265" y="2231"/>
                </a:cubicBezTo>
                <a:cubicBezTo>
                  <a:pt x="13555" y="2023"/>
                  <a:pt x="13910" y="1914"/>
                  <a:pt x="14262" y="1914"/>
                </a:cubicBezTo>
                <a:cubicBezTo>
                  <a:pt x="14657" y="1914"/>
                  <a:pt x="15048" y="2050"/>
                  <a:pt x="15344" y="2336"/>
                </a:cubicBezTo>
                <a:cubicBezTo>
                  <a:pt x="15903" y="2877"/>
                  <a:pt x="15944" y="3782"/>
                  <a:pt x="15521" y="4409"/>
                </a:cubicBezTo>
                <a:cubicBezTo>
                  <a:pt x="15481" y="4471"/>
                  <a:pt x="15532" y="4564"/>
                  <a:pt x="15602" y="4564"/>
                </a:cubicBezTo>
                <a:cubicBezTo>
                  <a:pt x="15604" y="4564"/>
                  <a:pt x="15606" y="4564"/>
                  <a:pt x="15607" y="4564"/>
                </a:cubicBezTo>
                <a:cubicBezTo>
                  <a:pt x="15629" y="4563"/>
                  <a:pt x="15651" y="4562"/>
                  <a:pt x="15672" y="4562"/>
                </a:cubicBezTo>
                <a:cubicBezTo>
                  <a:pt x="16187" y="4562"/>
                  <a:pt x="16637" y="4921"/>
                  <a:pt x="16785" y="5414"/>
                </a:cubicBezTo>
                <a:cubicBezTo>
                  <a:pt x="16949" y="5946"/>
                  <a:pt x="16758" y="6506"/>
                  <a:pt x="16467" y="6956"/>
                </a:cubicBezTo>
                <a:cubicBezTo>
                  <a:pt x="16430" y="7006"/>
                  <a:pt x="16462" y="7097"/>
                  <a:pt x="16526" y="7106"/>
                </a:cubicBezTo>
                <a:cubicBezTo>
                  <a:pt x="17758" y="7311"/>
                  <a:pt x="17922" y="8993"/>
                  <a:pt x="16721" y="9389"/>
                </a:cubicBezTo>
                <a:cubicBezTo>
                  <a:pt x="16658" y="9412"/>
                  <a:pt x="16612" y="9512"/>
                  <a:pt x="16676" y="9562"/>
                </a:cubicBezTo>
                <a:cubicBezTo>
                  <a:pt x="17667" y="10339"/>
                  <a:pt x="17208" y="11904"/>
                  <a:pt x="15935" y="11972"/>
                </a:cubicBezTo>
                <a:cubicBezTo>
                  <a:pt x="15866" y="11976"/>
                  <a:pt x="15794" y="12058"/>
                  <a:pt x="15844" y="12127"/>
                </a:cubicBezTo>
                <a:cubicBezTo>
                  <a:pt x="16562" y="13070"/>
                  <a:pt x="15852" y="14290"/>
                  <a:pt x="14814" y="14290"/>
                </a:cubicBezTo>
                <a:cubicBezTo>
                  <a:pt x="14656" y="14290"/>
                  <a:pt x="14490" y="14262"/>
                  <a:pt x="14320" y="14200"/>
                </a:cubicBezTo>
                <a:cubicBezTo>
                  <a:pt x="14308" y="14195"/>
                  <a:pt x="14297" y="14193"/>
                  <a:pt x="14286" y="14193"/>
                </a:cubicBezTo>
                <a:cubicBezTo>
                  <a:pt x="14215" y="14193"/>
                  <a:pt x="14175" y="14287"/>
                  <a:pt x="14207" y="14350"/>
                </a:cubicBezTo>
                <a:cubicBezTo>
                  <a:pt x="14429" y="14841"/>
                  <a:pt x="14279" y="15478"/>
                  <a:pt x="13802" y="15769"/>
                </a:cubicBezTo>
                <a:cubicBezTo>
                  <a:pt x="13640" y="15867"/>
                  <a:pt x="13458" y="15913"/>
                  <a:pt x="13276" y="15913"/>
                </a:cubicBezTo>
                <a:cubicBezTo>
                  <a:pt x="12927" y="15913"/>
                  <a:pt x="12576" y="15746"/>
                  <a:pt x="12360" y="15464"/>
                </a:cubicBezTo>
                <a:cubicBezTo>
                  <a:pt x="12338" y="15436"/>
                  <a:pt x="12299" y="15421"/>
                  <a:pt x="12263" y="15421"/>
                </a:cubicBezTo>
                <a:cubicBezTo>
                  <a:pt x="12210" y="15421"/>
                  <a:pt x="12161" y="15452"/>
                  <a:pt x="12169" y="15519"/>
                </a:cubicBezTo>
                <a:cubicBezTo>
                  <a:pt x="12228" y="16092"/>
                  <a:pt x="11755" y="16556"/>
                  <a:pt x="11205" y="16620"/>
                </a:cubicBezTo>
                <a:cubicBezTo>
                  <a:pt x="11150" y="16626"/>
                  <a:pt x="11095" y="16629"/>
                  <a:pt x="11040" y="16629"/>
                </a:cubicBezTo>
                <a:cubicBezTo>
                  <a:pt x="10531" y="16629"/>
                  <a:pt x="10063" y="16354"/>
                  <a:pt x="9673" y="16042"/>
                </a:cubicBezTo>
                <a:cubicBezTo>
                  <a:pt x="9650" y="16023"/>
                  <a:pt x="9625" y="16014"/>
                  <a:pt x="9600" y="16014"/>
                </a:cubicBezTo>
                <a:cubicBezTo>
                  <a:pt x="9560" y="16014"/>
                  <a:pt x="9521" y="16039"/>
                  <a:pt x="9504" y="16087"/>
                </a:cubicBezTo>
                <a:cubicBezTo>
                  <a:pt x="9288" y="16720"/>
                  <a:pt x="8679" y="17186"/>
                  <a:pt x="8003" y="17186"/>
                </a:cubicBezTo>
                <a:cubicBezTo>
                  <a:pt x="7955" y="17186"/>
                  <a:pt x="7907" y="17184"/>
                  <a:pt x="7858" y="17179"/>
                </a:cubicBezTo>
                <a:cubicBezTo>
                  <a:pt x="7135" y="17106"/>
                  <a:pt x="6558" y="16492"/>
                  <a:pt x="6467" y="15778"/>
                </a:cubicBezTo>
                <a:cubicBezTo>
                  <a:pt x="6460" y="15722"/>
                  <a:pt x="6414" y="15679"/>
                  <a:pt x="6363" y="15679"/>
                </a:cubicBezTo>
                <a:cubicBezTo>
                  <a:pt x="6340" y="15679"/>
                  <a:pt x="6315" y="15688"/>
                  <a:pt x="6294" y="15710"/>
                </a:cubicBezTo>
                <a:cubicBezTo>
                  <a:pt x="6021" y="15967"/>
                  <a:pt x="5705" y="16078"/>
                  <a:pt x="5399" y="16078"/>
                </a:cubicBezTo>
                <a:cubicBezTo>
                  <a:pt x="4604" y="16078"/>
                  <a:pt x="3877" y="15324"/>
                  <a:pt x="4143" y="14391"/>
                </a:cubicBezTo>
                <a:cubicBezTo>
                  <a:pt x="4158" y="14333"/>
                  <a:pt x="4111" y="14262"/>
                  <a:pt x="4049" y="14262"/>
                </a:cubicBezTo>
                <a:cubicBezTo>
                  <a:pt x="4038" y="14262"/>
                  <a:pt x="4027" y="14264"/>
                  <a:pt x="4015" y="14268"/>
                </a:cubicBezTo>
                <a:cubicBezTo>
                  <a:pt x="3886" y="14319"/>
                  <a:pt x="3759" y="14342"/>
                  <a:pt x="3639" y="14342"/>
                </a:cubicBezTo>
                <a:cubicBezTo>
                  <a:pt x="2929" y="14342"/>
                  <a:pt x="2435" y="13539"/>
                  <a:pt x="2901" y="12859"/>
                </a:cubicBezTo>
                <a:cubicBezTo>
                  <a:pt x="2951" y="12788"/>
                  <a:pt x="2883" y="12706"/>
                  <a:pt x="2809" y="12706"/>
                </a:cubicBezTo>
                <a:cubicBezTo>
                  <a:pt x="2802" y="12706"/>
                  <a:pt x="2795" y="12707"/>
                  <a:pt x="2788" y="12709"/>
                </a:cubicBezTo>
                <a:cubicBezTo>
                  <a:pt x="2686" y="12730"/>
                  <a:pt x="2582" y="12741"/>
                  <a:pt x="2478" y="12741"/>
                </a:cubicBezTo>
                <a:cubicBezTo>
                  <a:pt x="1950" y="12741"/>
                  <a:pt x="1417" y="12466"/>
                  <a:pt x="1223" y="11949"/>
                </a:cubicBezTo>
                <a:cubicBezTo>
                  <a:pt x="1023" y="11399"/>
                  <a:pt x="1373" y="10817"/>
                  <a:pt x="1901" y="10576"/>
                </a:cubicBezTo>
                <a:cubicBezTo>
                  <a:pt x="1998" y="10534"/>
                  <a:pt x="1864" y="10335"/>
                  <a:pt x="1757" y="10335"/>
                </a:cubicBezTo>
                <a:cubicBezTo>
                  <a:pt x="1749" y="10335"/>
                  <a:pt x="1740" y="10337"/>
                  <a:pt x="1732" y="10339"/>
                </a:cubicBezTo>
                <a:cubicBezTo>
                  <a:pt x="1619" y="10380"/>
                  <a:pt x="1501" y="10399"/>
                  <a:pt x="1384" y="10399"/>
                </a:cubicBezTo>
                <a:cubicBezTo>
                  <a:pt x="972" y="10399"/>
                  <a:pt x="567" y="10162"/>
                  <a:pt x="405" y="9762"/>
                </a:cubicBezTo>
                <a:cubicBezTo>
                  <a:pt x="150" y="9116"/>
                  <a:pt x="714" y="8434"/>
                  <a:pt x="1369" y="8411"/>
                </a:cubicBezTo>
                <a:cubicBezTo>
                  <a:pt x="1451" y="8407"/>
                  <a:pt x="1510" y="8297"/>
                  <a:pt x="1441" y="8238"/>
                </a:cubicBezTo>
                <a:cubicBezTo>
                  <a:pt x="918" y="7752"/>
                  <a:pt x="395" y="7183"/>
                  <a:pt x="473" y="6415"/>
                </a:cubicBezTo>
                <a:cubicBezTo>
                  <a:pt x="550" y="5655"/>
                  <a:pt x="1423" y="5442"/>
                  <a:pt x="2042" y="5269"/>
                </a:cubicBezTo>
                <a:cubicBezTo>
                  <a:pt x="2124" y="5246"/>
                  <a:pt x="2146" y="5123"/>
                  <a:pt x="2069" y="5082"/>
                </a:cubicBezTo>
                <a:cubicBezTo>
                  <a:pt x="1451" y="4755"/>
                  <a:pt x="1196" y="3895"/>
                  <a:pt x="1591" y="3300"/>
                </a:cubicBezTo>
                <a:cubicBezTo>
                  <a:pt x="1812" y="2973"/>
                  <a:pt x="2177" y="2822"/>
                  <a:pt x="2547" y="2822"/>
                </a:cubicBezTo>
                <a:cubicBezTo>
                  <a:pt x="2915" y="2822"/>
                  <a:pt x="3288" y="2970"/>
                  <a:pt x="3529" y="3244"/>
                </a:cubicBezTo>
                <a:lnTo>
                  <a:pt x="3529" y="3244"/>
                </a:lnTo>
                <a:cubicBezTo>
                  <a:pt x="3532" y="3248"/>
                  <a:pt x="3535" y="3251"/>
                  <a:pt x="3538" y="3254"/>
                </a:cubicBezTo>
                <a:cubicBezTo>
                  <a:pt x="3558" y="3278"/>
                  <a:pt x="3582" y="3288"/>
                  <a:pt x="3605" y="3288"/>
                </a:cubicBezTo>
                <a:cubicBezTo>
                  <a:pt x="3679" y="3288"/>
                  <a:pt x="3746" y="3185"/>
                  <a:pt x="3683" y="3109"/>
                </a:cubicBezTo>
                <a:cubicBezTo>
                  <a:pt x="3680" y="3104"/>
                  <a:pt x="3676" y="3100"/>
                  <a:pt x="3672" y="3095"/>
                </a:cubicBezTo>
                <a:lnTo>
                  <a:pt x="3672" y="3095"/>
                </a:lnTo>
                <a:cubicBezTo>
                  <a:pt x="3182" y="2531"/>
                  <a:pt x="3116" y="1659"/>
                  <a:pt x="3779" y="1203"/>
                </a:cubicBezTo>
                <a:cubicBezTo>
                  <a:pt x="3981" y="1066"/>
                  <a:pt x="4178" y="1010"/>
                  <a:pt x="4370" y="1010"/>
                </a:cubicBezTo>
                <a:cubicBezTo>
                  <a:pt x="4836" y="1010"/>
                  <a:pt x="5267" y="1342"/>
                  <a:pt x="5657" y="1635"/>
                </a:cubicBezTo>
                <a:cubicBezTo>
                  <a:pt x="5675" y="1649"/>
                  <a:pt x="5693" y="1654"/>
                  <a:pt x="5710" y="1654"/>
                </a:cubicBezTo>
                <a:cubicBezTo>
                  <a:pt x="5746" y="1654"/>
                  <a:pt x="5776" y="1628"/>
                  <a:pt x="5792" y="1593"/>
                </a:cubicBezTo>
                <a:lnTo>
                  <a:pt x="5792" y="1593"/>
                </a:lnTo>
                <a:cubicBezTo>
                  <a:pt x="5825" y="1580"/>
                  <a:pt x="5851" y="1550"/>
                  <a:pt x="5853" y="1503"/>
                </a:cubicBezTo>
                <a:cubicBezTo>
                  <a:pt x="5883" y="704"/>
                  <a:pt x="6517" y="233"/>
                  <a:pt x="7163" y="233"/>
                </a:cubicBezTo>
                <a:cubicBezTo>
                  <a:pt x="7591" y="233"/>
                  <a:pt x="8024" y="439"/>
                  <a:pt x="8290" y="894"/>
                </a:cubicBezTo>
                <a:cubicBezTo>
                  <a:pt x="8308" y="927"/>
                  <a:pt x="8341" y="943"/>
                  <a:pt x="8375" y="943"/>
                </a:cubicBezTo>
                <a:cubicBezTo>
                  <a:pt x="8402" y="943"/>
                  <a:pt x="8429" y="932"/>
                  <a:pt x="8449" y="912"/>
                </a:cubicBezTo>
                <a:cubicBezTo>
                  <a:pt x="8859" y="539"/>
                  <a:pt x="9368" y="216"/>
                  <a:pt x="9941" y="216"/>
                </a:cubicBezTo>
                <a:close/>
                <a:moveTo>
                  <a:pt x="7124" y="1"/>
                </a:moveTo>
                <a:cubicBezTo>
                  <a:pt x="7010" y="1"/>
                  <a:pt x="6895" y="14"/>
                  <a:pt x="6780" y="44"/>
                </a:cubicBezTo>
                <a:cubicBezTo>
                  <a:pt x="6158" y="205"/>
                  <a:pt x="5732" y="762"/>
                  <a:pt x="5658" y="1378"/>
                </a:cubicBezTo>
                <a:lnTo>
                  <a:pt x="5658" y="1378"/>
                </a:lnTo>
                <a:cubicBezTo>
                  <a:pt x="5351" y="1137"/>
                  <a:pt x="5040" y="874"/>
                  <a:pt x="4648" y="821"/>
                </a:cubicBezTo>
                <a:cubicBezTo>
                  <a:pt x="4586" y="813"/>
                  <a:pt x="4522" y="809"/>
                  <a:pt x="4458" y="809"/>
                </a:cubicBezTo>
                <a:cubicBezTo>
                  <a:pt x="4127" y="809"/>
                  <a:pt x="3778" y="918"/>
                  <a:pt x="3538" y="1135"/>
                </a:cubicBezTo>
                <a:cubicBezTo>
                  <a:pt x="3220" y="1426"/>
                  <a:pt x="3047" y="1726"/>
                  <a:pt x="3083" y="2163"/>
                </a:cubicBezTo>
                <a:cubicBezTo>
                  <a:pt x="3100" y="2369"/>
                  <a:pt x="3151" y="2576"/>
                  <a:pt x="3234" y="2768"/>
                </a:cubicBezTo>
                <a:lnTo>
                  <a:pt x="3234" y="2768"/>
                </a:lnTo>
                <a:cubicBezTo>
                  <a:pt x="3025" y="2669"/>
                  <a:pt x="2794" y="2617"/>
                  <a:pt x="2563" y="2617"/>
                </a:cubicBezTo>
                <a:cubicBezTo>
                  <a:pt x="2150" y="2617"/>
                  <a:pt x="1740" y="2781"/>
                  <a:pt x="1473" y="3122"/>
                </a:cubicBezTo>
                <a:cubicBezTo>
                  <a:pt x="990" y="3741"/>
                  <a:pt x="1178" y="4671"/>
                  <a:pt x="1771" y="5134"/>
                </a:cubicBezTo>
                <a:lnTo>
                  <a:pt x="1771" y="5134"/>
                </a:lnTo>
                <a:cubicBezTo>
                  <a:pt x="1130" y="5317"/>
                  <a:pt x="387" y="5593"/>
                  <a:pt x="277" y="6319"/>
                </a:cubicBezTo>
                <a:cubicBezTo>
                  <a:pt x="157" y="7104"/>
                  <a:pt x="620" y="7726"/>
                  <a:pt x="1144" y="8236"/>
                </a:cubicBezTo>
                <a:lnTo>
                  <a:pt x="1144" y="8236"/>
                </a:lnTo>
                <a:cubicBezTo>
                  <a:pt x="510" y="8380"/>
                  <a:pt x="1" y="9016"/>
                  <a:pt x="168" y="9689"/>
                </a:cubicBezTo>
                <a:cubicBezTo>
                  <a:pt x="300" y="10234"/>
                  <a:pt x="816" y="10586"/>
                  <a:pt x="1348" y="10604"/>
                </a:cubicBezTo>
                <a:lnTo>
                  <a:pt x="1348" y="10604"/>
                </a:lnTo>
                <a:cubicBezTo>
                  <a:pt x="986" y="10965"/>
                  <a:pt x="848" y="11535"/>
                  <a:pt x="1032" y="12026"/>
                </a:cubicBezTo>
                <a:cubicBezTo>
                  <a:pt x="1260" y="12630"/>
                  <a:pt x="1872" y="12946"/>
                  <a:pt x="2483" y="12946"/>
                </a:cubicBezTo>
                <a:cubicBezTo>
                  <a:pt x="2529" y="12946"/>
                  <a:pt x="2574" y="12944"/>
                  <a:pt x="2619" y="12940"/>
                </a:cubicBezTo>
                <a:lnTo>
                  <a:pt x="2619" y="12940"/>
                </a:lnTo>
                <a:cubicBezTo>
                  <a:pt x="2261" y="13704"/>
                  <a:pt x="2841" y="14550"/>
                  <a:pt x="3631" y="14550"/>
                </a:cubicBezTo>
                <a:cubicBezTo>
                  <a:pt x="3719" y="14550"/>
                  <a:pt x="3811" y="14540"/>
                  <a:pt x="3904" y="14517"/>
                </a:cubicBezTo>
                <a:lnTo>
                  <a:pt x="3904" y="14517"/>
                </a:lnTo>
                <a:cubicBezTo>
                  <a:pt x="3806" y="15117"/>
                  <a:pt x="4050" y="15760"/>
                  <a:pt x="4588" y="16087"/>
                </a:cubicBezTo>
                <a:cubicBezTo>
                  <a:pt x="4820" y="16228"/>
                  <a:pt x="5077" y="16293"/>
                  <a:pt x="5335" y="16293"/>
                </a:cubicBezTo>
                <a:cubicBezTo>
                  <a:pt x="5676" y="16293"/>
                  <a:pt x="6016" y="16179"/>
                  <a:pt x="6296" y="15974"/>
                </a:cubicBezTo>
                <a:lnTo>
                  <a:pt x="6296" y="15974"/>
                </a:lnTo>
                <a:cubicBezTo>
                  <a:pt x="6465" y="16701"/>
                  <a:pt x="7065" y="17309"/>
                  <a:pt x="7831" y="17388"/>
                </a:cubicBezTo>
                <a:cubicBezTo>
                  <a:pt x="7888" y="17394"/>
                  <a:pt x="7945" y="17397"/>
                  <a:pt x="8001" y="17397"/>
                </a:cubicBezTo>
                <a:cubicBezTo>
                  <a:pt x="8716" y="17397"/>
                  <a:pt x="9364" y="16930"/>
                  <a:pt x="9646" y="16281"/>
                </a:cubicBezTo>
                <a:lnTo>
                  <a:pt x="9646" y="16281"/>
                </a:lnTo>
                <a:cubicBezTo>
                  <a:pt x="10049" y="16587"/>
                  <a:pt x="10537" y="16840"/>
                  <a:pt x="11045" y="16840"/>
                </a:cubicBezTo>
                <a:cubicBezTo>
                  <a:pt x="11169" y="16840"/>
                  <a:pt x="11294" y="16825"/>
                  <a:pt x="11419" y="16792"/>
                </a:cubicBezTo>
                <a:cubicBezTo>
                  <a:pt x="11907" y="16664"/>
                  <a:pt x="12304" y="16260"/>
                  <a:pt x="12367" y="15769"/>
                </a:cubicBezTo>
                <a:lnTo>
                  <a:pt x="12367" y="15769"/>
                </a:lnTo>
                <a:cubicBezTo>
                  <a:pt x="12619" y="15991"/>
                  <a:pt x="12947" y="16120"/>
                  <a:pt x="13278" y="16120"/>
                </a:cubicBezTo>
                <a:cubicBezTo>
                  <a:pt x="13493" y="16120"/>
                  <a:pt x="13709" y="16065"/>
                  <a:pt x="13906" y="15946"/>
                </a:cubicBezTo>
                <a:cubicBezTo>
                  <a:pt x="14418" y="15636"/>
                  <a:pt x="14609" y="15008"/>
                  <a:pt x="14459" y="14454"/>
                </a:cubicBezTo>
                <a:lnTo>
                  <a:pt x="14459" y="14454"/>
                </a:lnTo>
                <a:cubicBezTo>
                  <a:pt x="14581" y="14483"/>
                  <a:pt x="14701" y="14497"/>
                  <a:pt x="14818" y="14497"/>
                </a:cubicBezTo>
                <a:cubicBezTo>
                  <a:pt x="15950" y="14497"/>
                  <a:pt x="16761" y="13205"/>
                  <a:pt x="16114" y="12157"/>
                </a:cubicBezTo>
                <a:lnTo>
                  <a:pt x="16114" y="12157"/>
                </a:lnTo>
                <a:cubicBezTo>
                  <a:pt x="17363" y="11956"/>
                  <a:pt x="17873" y="10409"/>
                  <a:pt x="16944" y="9523"/>
                </a:cubicBezTo>
                <a:lnTo>
                  <a:pt x="16944" y="9523"/>
                </a:lnTo>
                <a:cubicBezTo>
                  <a:pt x="17456" y="9280"/>
                  <a:pt x="17818" y="8755"/>
                  <a:pt x="17777" y="8170"/>
                </a:cubicBezTo>
                <a:cubicBezTo>
                  <a:pt x="17734" y="7573"/>
                  <a:pt x="17280" y="7088"/>
                  <a:pt x="16719" y="6940"/>
                </a:cubicBezTo>
                <a:lnTo>
                  <a:pt x="16719" y="6940"/>
                </a:lnTo>
                <a:cubicBezTo>
                  <a:pt x="17017" y="6428"/>
                  <a:pt x="17171" y="5805"/>
                  <a:pt x="16940" y="5232"/>
                </a:cubicBezTo>
                <a:cubicBezTo>
                  <a:pt x="16744" y="4751"/>
                  <a:pt x="16300" y="4402"/>
                  <a:pt x="15790" y="4361"/>
                </a:cubicBezTo>
                <a:lnTo>
                  <a:pt x="15790" y="4361"/>
                </a:lnTo>
                <a:cubicBezTo>
                  <a:pt x="16161" y="3668"/>
                  <a:pt x="16072" y="2753"/>
                  <a:pt x="15489" y="2195"/>
                </a:cubicBezTo>
                <a:cubicBezTo>
                  <a:pt x="15152" y="1870"/>
                  <a:pt x="14703" y="1710"/>
                  <a:pt x="14251" y="1710"/>
                </a:cubicBezTo>
                <a:cubicBezTo>
                  <a:pt x="13913" y="1710"/>
                  <a:pt x="13574" y="1800"/>
                  <a:pt x="13280" y="1978"/>
                </a:cubicBezTo>
                <a:lnTo>
                  <a:pt x="13280" y="1978"/>
                </a:lnTo>
                <a:cubicBezTo>
                  <a:pt x="13152" y="1516"/>
                  <a:pt x="12897" y="1074"/>
                  <a:pt x="12442" y="871"/>
                </a:cubicBezTo>
                <a:cubicBezTo>
                  <a:pt x="12295" y="805"/>
                  <a:pt x="12136" y="773"/>
                  <a:pt x="11979" y="773"/>
                </a:cubicBezTo>
                <a:cubicBezTo>
                  <a:pt x="11743" y="773"/>
                  <a:pt x="11509" y="848"/>
                  <a:pt x="11323" y="997"/>
                </a:cubicBezTo>
                <a:lnTo>
                  <a:pt x="11323" y="997"/>
                </a:lnTo>
                <a:cubicBezTo>
                  <a:pt x="11176" y="489"/>
                  <a:pt x="10726" y="123"/>
                  <a:pt x="10191" y="34"/>
                </a:cubicBezTo>
                <a:cubicBezTo>
                  <a:pt x="10104" y="20"/>
                  <a:pt x="10017" y="13"/>
                  <a:pt x="9931" y="13"/>
                </a:cubicBezTo>
                <a:cubicBezTo>
                  <a:pt x="9359" y="13"/>
                  <a:pt x="8827" y="317"/>
                  <a:pt x="8402" y="687"/>
                </a:cubicBezTo>
                <a:lnTo>
                  <a:pt x="8402" y="687"/>
                </a:lnTo>
                <a:cubicBezTo>
                  <a:pt x="8112" y="271"/>
                  <a:pt x="7629" y="1"/>
                  <a:pt x="71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28"/>
          <p:cNvSpPr txBox="1">
            <a:spLocks noGrp="1"/>
          </p:cNvSpPr>
          <p:nvPr>
            <p:ph type="body" idx="1"/>
          </p:nvPr>
        </p:nvSpPr>
        <p:spPr>
          <a:xfrm>
            <a:off x="1012555" y="3239251"/>
            <a:ext cx="1574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3" name="Google Shape;1343;p28"/>
          <p:cNvSpPr txBox="1">
            <a:spLocks noGrp="1"/>
          </p:cNvSpPr>
          <p:nvPr>
            <p:ph type="body" idx="2"/>
          </p:nvPr>
        </p:nvSpPr>
        <p:spPr>
          <a:xfrm>
            <a:off x="2987621" y="2858251"/>
            <a:ext cx="1574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4" name="Google Shape;1344;p28"/>
          <p:cNvSpPr txBox="1">
            <a:spLocks noGrp="1"/>
          </p:cNvSpPr>
          <p:nvPr>
            <p:ph type="body" idx="3"/>
          </p:nvPr>
        </p:nvSpPr>
        <p:spPr>
          <a:xfrm>
            <a:off x="4810283" y="3544051"/>
            <a:ext cx="1574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5" name="Google Shape;1345;p28"/>
          <p:cNvSpPr txBox="1">
            <a:spLocks noGrp="1"/>
          </p:cNvSpPr>
          <p:nvPr>
            <p:ph type="body" idx="4"/>
          </p:nvPr>
        </p:nvSpPr>
        <p:spPr>
          <a:xfrm>
            <a:off x="6785345" y="3010651"/>
            <a:ext cx="1574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6" name="Google Shape;1346;p28"/>
          <p:cNvSpPr txBox="1">
            <a:spLocks noGrp="1"/>
          </p:cNvSpPr>
          <p:nvPr>
            <p:ph type="title" hasCustomPrompt="1"/>
          </p:nvPr>
        </p:nvSpPr>
        <p:spPr>
          <a:xfrm>
            <a:off x="1322455" y="2573700"/>
            <a:ext cx="9549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347" name="Google Shape;1347;p28"/>
          <p:cNvSpPr txBox="1">
            <a:spLocks noGrp="1"/>
          </p:cNvSpPr>
          <p:nvPr>
            <p:ph type="title" idx="5" hasCustomPrompt="1"/>
          </p:nvPr>
        </p:nvSpPr>
        <p:spPr>
          <a:xfrm>
            <a:off x="3297521" y="2192700"/>
            <a:ext cx="9549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348" name="Google Shape;1348;p28"/>
          <p:cNvSpPr txBox="1">
            <a:spLocks noGrp="1"/>
          </p:cNvSpPr>
          <p:nvPr>
            <p:ph type="title" idx="6" hasCustomPrompt="1"/>
          </p:nvPr>
        </p:nvSpPr>
        <p:spPr>
          <a:xfrm>
            <a:off x="5120183" y="2878500"/>
            <a:ext cx="9549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349" name="Google Shape;1349;p28"/>
          <p:cNvSpPr txBox="1">
            <a:spLocks noGrp="1"/>
          </p:cNvSpPr>
          <p:nvPr>
            <p:ph type="title" idx="7" hasCustomPrompt="1"/>
          </p:nvPr>
        </p:nvSpPr>
        <p:spPr>
          <a:xfrm>
            <a:off x="7095245" y="2345100"/>
            <a:ext cx="9549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350" name="Google Shape;1350;p28"/>
          <p:cNvSpPr txBox="1">
            <a:spLocks noGrp="1"/>
          </p:cNvSpPr>
          <p:nvPr>
            <p:ph type="ctrTitle" idx="8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351" name="Google Shape;1351;p28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1352" name="Google Shape;1352;p28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8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356" name="Google Shape;1356;p28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28"/>
          <p:cNvGrpSpPr/>
          <p:nvPr/>
        </p:nvGrpSpPr>
        <p:grpSpPr>
          <a:xfrm rot="-10796165">
            <a:off x="-522555" y="1547191"/>
            <a:ext cx="1842350" cy="479566"/>
            <a:chOff x="7492775" y="1865413"/>
            <a:chExt cx="2055046" cy="534931"/>
          </a:xfrm>
        </p:grpSpPr>
        <p:sp>
          <p:nvSpPr>
            <p:cNvPr id="1362" name="Google Shape;1362;p28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28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368" name="Google Shape;1368;p28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28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374" name="Google Shape;1374;p28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9" name="Google Shape;1379;p28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380" name="Google Shape;1380;p28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28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386" name="Google Shape;1386;p28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8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8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8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8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 rot="419832">
            <a:off x="2660659" y="538139"/>
            <a:ext cx="3822679" cy="4024956"/>
            <a:chOff x="897300" y="1341100"/>
            <a:chExt cx="2362668" cy="2487517"/>
          </a:xfrm>
        </p:grpSpPr>
        <p:sp>
          <p:nvSpPr>
            <p:cNvPr id="46" name="Google Shape;46;p3"/>
            <p:cNvSpPr/>
            <p:nvPr/>
          </p:nvSpPr>
          <p:spPr>
            <a:xfrm>
              <a:off x="911172" y="1573877"/>
              <a:ext cx="2335686" cy="2250777"/>
            </a:xfrm>
            <a:custGeom>
              <a:avLst/>
              <a:gdLst/>
              <a:ahLst/>
              <a:cxnLst/>
              <a:rect l="l" t="t" r="r" b="b"/>
              <a:pathLst>
                <a:path w="15322" h="14765" extrusionOk="0">
                  <a:moveTo>
                    <a:pt x="10139" y="1"/>
                  </a:moveTo>
                  <a:cubicBezTo>
                    <a:pt x="6837" y="1"/>
                    <a:pt x="3538" y="221"/>
                    <a:pt x="264" y="648"/>
                  </a:cubicBezTo>
                  <a:cubicBezTo>
                    <a:pt x="346" y="5287"/>
                    <a:pt x="259" y="9925"/>
                    <a:pt x="0" y="14555"/>
                  </a:cubicBezTo>
                  <a:cubicBezTo>
                    <a:pt x="150" y="14600"/>
                    <a:pt x="359" y="14591"/>
                    <a:pt x="478" y="14605"/>
                  </a:cubicBezTo>
                  <a:cubicBezTo>
                    <a:pt x="637" y="14627"/>
                    <a:pt x="791" y="14641"/>
                    <a:pt x="951" y="14659"/>
                  </a:cubicBezTo>
                  <a:cubicBezTo>
                    <a:pt x="1246" y="14686"/>
                    <a:pt x="1537" y="14709"/>
                    <a:pt x="1833" y="14723"/>
                  </a:cubicBezTo>
                  <a:cubicBezTo>
                    <a:pt x="2367" y="14754"/>
                    <a:pt x="2905" y="14765"/>
                    <a:pt x="3440" y="14765"/>
                  </a:cubicBezTo>
                  <a:cubicBezTo>
                    <a:pt x="3538" y="14765"/>
                    <a:pt x="3636" y="14764"/>
                    <a:pt x="3734" y="14764"/>
                  </a:cubicBezTo>
                  <a:cubicBezTo>
                    <a:pt x="5012" y="14755"/>
                    <a:pt x="6289" y="14686"/>
                    <a:pt x="7563" y="14632"/>
                  </a:cubicBezTo>
                  <a:cubicBezTo>
                    <a:pt x="10100" y="14523"/>
                    <a:pt x="12638" y="14414"/>
                    <a:pt x="15176" y="14304"/>
                  </a:cubicBezTo>
                  <a:cubicBezTo>
                    <a:pt x="15130" y="12240"/>
                    <a:pt x="15226" y="10180"/>
                    <a:pt x="15276" y="8115"/>
                  </a:cubicBezTo>
                  <a:cubicBezTo>
                    <a:pt x="15316" y="6278"/>
                    <a:pt x="15321" y="4432"/>
                    <a:pt x="15148" y="2599"/>
                  </a:cubicBezTo>
                  <a:cubicBezTo>
                    <a:pt x="15103" y="2094"/>
                    <a:pt x="15044" y="1594"/>
                    <a:pt x="14962" y="1094"/>
                  </a:cubicBezTo>
                  <a:cubicBezTo>
                    <a:pt x="14930" y="880"/>
                    <a:pt x="14916" y="634"/>
                    <a:pt x="14853" y="430"/>
                  </a:cubicBezTo>
                  <a:cubicBezTo>
                    <a:pt x="14748" y="93"/>
                    <a:pt x="14502" y="130"/>
                    <a:pt x="14207" y="111"/>
                  </a:cubicBezTo>
                  <a:cubicBezTo>
                    <a:pt x="13270" y="61"/>
                    <a:pt x="12338" y="30"/>
                    <a:pt x="11406" y="11"/>
                  </a:cubicBezTo>
                  <a:cubicBezTo>
                    <a:pt x="10983" y="4"/>
                    <a:pt x="10561" y="1"/>
                    <a:pt x="10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64827" y="1796903"/>
              <a:ext cx="1826079" cy="1190154"/>
            </a:xfrm>
            <a:custGeom>
              <a:avLst/>
              <a:gdLst/>
              <a:ahLst/>
              <a:cxnLst/>
              <a:rect l="l" t="t" r="r" b="b"/>
              <a:pathLst>
                <a:path w="11979" h="8814" extrusionOk="0">
                  <a:moveTo>
                    <a:pt x="9329" y="0"/>
                  </a:moveTo>
                  <a:cubicBezTo>
                    <a:pt x="7064" y="0"/>
                    <a:pt x="4799" y="84"/>
                    <a:pt x="2534" y="167"/>
                  </a:cubicBezTo>
                  <a:cubicBezTo>
                    <a:pt x="1697" y="199"/>
                    <a:pt x="855" y="231"/>
                    <a:pt x="19" y="263"/>
                  </a:cubicBezTo>
                  <a:cubicBezTo>
                    <a:pt x="1" y="2796"/>
                    <a:pt x="37" y="5329"/>
                    <a:pt x="132" y="7857"/>
                  </a:cubicBezTo>
                  <a:lnTo>
                    <a:pt x="110" y="7916"/>
                  </a:lnTo>
                  <a:cubicBezTo>
                    <a:pt x="91" y="8080"/>
                    <a:pt x="101" y="8248"/>
                    <a:pt x="137" y="8412"/>
                  </a:cubicBezTo>
                  <a:cubicBezTo>
                    <a:pt x="805" y="8548"/>
                    <a:pt x="1483" y="8639"/>
                    <a:pt x="2165" y="8680"/>
                  </a:cubicBezTo>
                  <a:cubicBezTo>
                    <a:pt x="3165" y="8743"/>
                    <a:pt x="4211" y="8813"/>
                    <a:pt x="5240" y="8813"/>
                  </a:cubicBezTo>
                  <a:cubicBezTo>
                    <a:pt x="5780" y="8813"/>
                    <a:pt x="6315" y="8794"/>
                    <a:pt x="6836" y="8744"/>
                  </a:cubicBezTo>
                  <a:cubicBezTo>
                    <a:pt x="8559" y="8576"/>
                    <a:pt x="10255" y="8694"/>
                    <a:pt x="11933" y="8303"/>
                  </a:cubicBezTo>
                  <a:cubicBezTo>
                    <a:pt x="11979" y="8294"/>
                    <a:pt x="11938" y="8021"/>
                    <a:pt x="11933" y="7976"/>
                  </a:cubicBezTo>
                  <a:cubicBezTo>
                    <a:pt x="11847" y="6930"/>
                    <a:pt x="11765" y="5588"/>
                    <a:pt x="11783" y="4556"/>
                  </a:cubicBezTo>
                  <a:cubicBezTo>
                    <a:pt x="11788" y="4060"/>
                    <a:pt x="11811" y="3401"/>
                    <a:pt x="11793" y="2909"/>
                  </a:cubicBezTo>
                  <a:cubicBezTo>
                    <a:pt x="11774" y="2350"/>
                    <a:pt x="11702" y="1968"/>
                    <a:pt x="11620" y="1413"/>
                  </a:cubicBezTo>
                  <a:cubicBezTo>
                    <a:pt x="11551" y="949"/>
                    <a:pt x="11483" y="490"/>
                    <a:pt x="11415" y="26"/>
                  </a:cubicBezTo>
                  <a:cubicBezTo>
                    <a:pt x="10720" y="8"/>
                    <a:pt x="10024" y="0"/>
                    <a:pt x="9329" y="0"/>
                  </a:cubicBezTo>
                  <a:close/>
                </a:path>
              </a:pathLst>
            </a:custGeom>
            <a:solidFill>
              <a:srgbClr val="FFF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97300" y="1551316"/>
              <a:ext cx="2362668" cy="2277301"/>
            </a:xfrm>
            <a:custGeom>
              <a:avLst/>
              <a:gdLst/>
              <a:ahLst/>
              <a:cxnLst/>
              <a:rect l="l" t="t" r="r" b="b"/>
              <a:pathLst>
                <a:path w="15499" h="14939" extrusionOk="0">
                  <a:moveTo>
                    <a:pt x="10196" y="173"/>
                  </a:moveTo>
                  <a:cubicBezTo>
                    <a:pt x="11283" y="173"/>
                    <a:pt x="12370" y="198"/>
                    <a:pt x="13457" y="246"/>
                  </a:cubicBezTo>
                  <a:cubicBezTo>
                    <a:pt x="13784" y="259"/>
                    <a:pt x="14111" y="273"/>
                    <a:pt x="14439" y="291"/>
                  </a:cubicBezTo>
                  <a:cubicBezTo>
                    <a:pt x="14634" y="300"/>
                    <a:pt x="14775" y="323"/>
                    <a:pt x="14857" y="537"/>
                  </a:cubicBezTo>
                  <a:cubicBezTo>
                    <a:pt x="14921" y="710"/>
                    <a:pt x="14930" y="905"/>
                    <a:pt x="14953" y="1087"/>
                  </a:cubicBezTo>
                  <a:cubicBezTo>
                    <a:pt x="15053" y="1806"/>
                    <a:pt x="15148" y="2520"/>
                    <a:pt x="15203" y="3247"/>
                  </a:cubicBezTo>
                  <a:cubicBezTo>
                    <a:pt x="15326" y="4893"/>
                    <a:pt x="15317" y="6549"/>
                    <a:pt x="15276" y="8204"/>
                  </a:cubicBezTo>
                  <a:cubicBezTo>
                    <a:pt x="15231" y="10237"/>
                    <a:pt x="15142" y="12274"/>
                    <a:pt x="15179" y="14306"/>
                  </a:cubicBezTo>
                  <a:lnTo>
                    <a:pt x="15179" y="14306"/>
                  </a:lnTo>
                  <a:cubicBezTo>
                    <a:pt x="13211" y="14391"/>
                    <a:pt x="11244" y="14476"/>
                    <a:pt x="9277" y="14562"/>
                  </a:cubicBezTo>
                  <a:cubicBezTo>
                    <a:pt x="7391" y="14639"/>
                    <a:pt x="5500" y="14763"/>
                    <a:pt x="3609" y="14763"/>
                  </a:cubicBezTo>
                  <a:cubicBezTo>
                    <a:pt x="3512" y="14763"/>
                    <a:pt x="3416" y="14762"/>
                    <a:pt x="3320" y="14762"/>
                  </a:cubicBezTo>
                  <a:cubicBezTo>
                    <a:pt x="2761" y="14762"/>
                    <a:pt x="2206" y="14743"/>
                    <a:pt x="1646" y="14707"/>
                  </a:cubicBezTo>
                  <a:cubicBezTo>
                    <a:pt x="1383" y="14689"/>
                    <a:pt x="1114" y="14666"/>
                    <a:pt x="851" y="14639"/>
                  </a:cubicBezTo>
                  <a:cubicBezTo>
                    <a:pt x="632" y="14614"/>
                    <a:pt x="399" y="14616"/>
                    <a:pt x="181" y="14569"/>
                  </a:cubicBezTo>
                  <a:lnTo>
                    <a:pt x="181" y="14569"/>
                  </a:lnTo>
                  <a:cubicBezTo>
                    <a:pt x="432" y="9988"/>
                    <a:pt x="522" y="5398"/>
                    <a:pt x="438" y="812"/>
                  </a:cubicBezTo>
                  <a:lnTo>
                    <a:pt x="438" y="812"/>
                  </a:lnTo>
                  <a:cubicBezTo>
                    <a:pt x="3308" y="442"/>
                    <a:pt x="6199" y="227"/>
                    <a:pt x="9091" y="182"/>
                  </a:cubicBezTo>
                  <a:cubicBezTo>
                    <a:pt x="9459" y="176"/>
                    <a:pt x="9828" y="173"/>
                    <a:pt x="10196" y="173"/>
                  </a:cubicBezTo>
                  <a:close/>
                  <a:moveTo>
                    <a:pt x="10155" y="0"/>
                  </a:moveTo>
                  <a:cubicBezTo>
                    <a:pt x="8627" y="5"/>
                    <a:pt x="7099" y="50"/>
                    <a:pt x="5576" y="146"/>
                  </a:cubicBezTo>
                  <a:cubicBezTo>
                    <a:pt x="3829" y="255"/>
                    <a:pt x="2087" y="423"/>
                    <a:pt x="350" y="650"/>
                  </a:cubicBezTo>
                  <a:cubicBezTo>
                    <a:pt x="305" y="655"/>
                    <a:pt x="264" y="682"/>
                    <a:pt x="264" y="737"/>
                  </a:cubicBezTo>
                  <a:cubicBezTo>
                    <a:pt x="350" y="5371"/>
                    <a:pt x="259" y="10009"/>
                    <a:pt x="5" y="14639"/>
                  </a:cubicBezTo>
                  <a:cubicBezTo>
                    <a:pt x="0" y="14675"/>
                    <a:pt x="32" y="14712"/>
                    <a:pt x="68" y="14721"/>
                  </a:cubicBezTo>
                  <a:cubicBezTo>
                    <a:pt x="428" y="14812"/>
                    <a:pt x="837" y="14812"/>
                    <a:pt x="1205" y="14844"/>
                  </a:cubicBezTo>
                  <a:cubicBezTo>
                    <a:pt x="1705" y="14889"/>
                    <a:pt x="2206" y="14916"/>
                    <a:pt x="2706" y="14930"/>
                  </a:cubicBezTo>
                  <a:cubicBezTo>
                    <a:pt x="2958" y="14936"/>
                    <a:pt x="3211" y="14938"/>
                    <a:pt x="3464" y="14938"/>
                  </a:cubicBezTo>
                  <a:cubicBezTo>
                    <a:pt x="4222" y="14938"/>
                    <a:pt x="4982" y="14915"/>
                    <a:pt x="5739" y="14884"/>
                  </a:cubicBezTo>
                  <a:cubicBezTo>
                    <a:pt x="7758" y="14807"/>
                    <a:pt x="9778" y="14712"/>
                    <a:pt x="11797" y="14625"/>
                  </a:cubicBezTo>
                  <a:cubicBezTo>
                    <a:pt x="12952" y="14575"/>
                    <a:pt x="14111" y="14525"/>
                    <a:pt x="15267" y="14480"/>
                  </a:cubicBezTo>
                  <a:cubicBezTo>
                    <a:pt x="15312" y="14475"/>
                    <a:pt x="15353" y="14439"/>
                    <a:pt x="15353" y="14393"/>
                  </a:cubicBezTo>
                  <a:cubicBezTo>
                    <a:pt x="15312" y="12338"/>
                    <a:pt x="15402" y="10282"/>
                    <a:pt x="15448" y="8231"/>
                  </a:cubicBezTo>
                  <a:lnTo>
                    <a:pt x="15448" y="8231"/>
                  </a:lnTo>
                  <a:cubicBezTo>
                    <a:pt x="15451" y="8223"/>
                    <a:pt x="15453" y="8214"/>
                    <a:pt x="15453" y="8204"/>
                  </a:cubicBezTo>
                  <a:cubicBezTo>
                    <a:pt x="15489" y="6626"/>
                    <a:pt x="15498" y="5043"/>
                    <a:pt x="15389" y="3470"/>
                  </a:cubicBezTo>
                  <a:cubicBezTo>
                    <a:pt x="15344" y="2751"/>
                    <a:pt x="15267" y="2033"/>
                    <a:pt x="15162" y="1314"/>
                  </a:cubicBezTo>
                  <a:cubicBezTo>
                    <a:pt x="15098" y="896"/>
                    <a:pt x="15139" y="209"/>
                    <a:pt x="14593" y="128"/>
                  </a:cubicBezTo>
                  <a:cubicBezTo>
                    <a:pt x="13916" y="32"/>
                    <a:pt x="13188" y="59"/>
                    <a:pt x="12502" y="37"/>
                  </a:cubicBezTo>
                  <a:cubicBezTo>
                    <a:pt x="11719" y="14"/>
                    <a:pt x="10937" y="0"/>
                    <a:pt x="10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1726" y="1783630"/>
              <a:ext cx="1850317" cy="1206171"/>
            </a:xfrm>
            <a:custGeom>
              <a:avLst/>
              <a:gdLst/>
              <a:ahLst/>
              <a:cxnLst/>
              <a:rect l="l" t="t" r="r" b="b"/>
              <a:pathLst>
                <a:path w="12138" h="8981" extrusionOk="0">
                  <a:moveTo>
                    <a:pt x="9370" y="174"/>
                  </a:moveTo>
                  <a:cubicBezTo>
                    <a:pt x="10056" y="174"/>
                    <a:pt x="10742" y="181"/>
                    <a:pt x="11428" y="198"/>
                  </a:cubicBezTo>
                  <a:lnTo>
                    <a:pt x="11428" y="198"/>
                  </a:lnTo>
                  <a:cubicBezTo>
                    <a:pt x="11526" y="868"/>
                    <a:pt x="11636" y="1539"/>
                    <a:pt x="11724" y="2210"/>
                  </a:cubicBezTo>
                  <a:cubicBezTo>
                    <a:pt x="11806" y="2824"/>
                    <a:pt x="11806" y="3438"/>
                    <a:pt x="11792" y="4056"/>
                  </a:cubicBezTo>
                  <a:cubicBezTo>
                    <a:pt x="11774" y="5275"/>
                    <a:pt x="11810" y="6489"/>
                    <a:pt x="11906" y="7703"/>
                  </a:cubicBezTo>
                  <a:cubicBezTo>
                    <a:pt x="11915" y="7826"/>
                    <a:pt x="11924" y="7953"/>
                    <a:pt x="11938" y="8076"/>
                  </a:cubicBezTo>
                  <a:cubicBezTo>
                    <a:pt x="11942" y="8117"/>
                    <a:pt x="11979" y="8258"/>
                    <a:pt x="11956" y="8294"/>
                  </a:cubicBezTo>
                  <a:cubicBezTo>
                    <a:pt x="11906" y="8376"/>
                    <a:pt x="11547" y="8399"/>
                    <a:pt x="11460" y="8413"/>
                  </a:cubicBezTo>
                  <a:cubicBezTo>
                    <a:pt x="11255" y="8449"/>
                    <a:pt x="11046" y="8481"/>
                    <a:pt x="10837" y="8504"/>
                  </a:cubicBezTo>
                  <a:cubicBezTo>
                    <a:pt x="10155" y="8585"/>
                    <a:pt x="9468" y="8608"/>
                    <a:pt x="8782" y="8635"/>
                  </a:cubicBezTo>
                  <a:cubicBezTo>
                    <a:pt x="7546" y="8684"/>
                    <a:pt x="6321" y="8809"/>
                    <a:pt x="5084" y="8809"/>
                  </a:cubicBezTo>
                  <a:cubicBezTo>
                    <a:pt x="4937" y="8809"/>
                    <a:pt x="4790" y="8808"/>
                    <a:pt x="4643" y="8804"/>
                  </a:cubicBezTo>
                  <a:cubicBezTo>
                    <a:pt x="3879" y="8786"/>
                    <a:pt x="3120" y="8736"/>
                    <a:pt x="2356" y="8690"/>
                  </a:cubicBezTo>
                  <a:cubicBezTo>
                    <a:pt x="1933" y="8663"/>
                    <a:pt x="1514" y="8622"/>
                    <a:pt x="1096" y="8563"/>
                  </a:cubicBezTo>
                  <a:cubicBezTo>
                    <a:pt x="919" y="8540"/>
                    <a:pt x="741" y="8508"/>
                    <a:pt x="564" y="8476"/>
                  </a:cubicBezTo>
                  <a:cubicBezTo>
                    <a:pt x="446" y="8454"/>
                    <a:pt x="382" y="8467"/>
                    <a:pt x="314" y="8367"/>
                  </a:cubicBezTo>
                  <a:cubicBezTo>
                    <a:pt x="246" y="8268"/>
                    <a:pt x="272" y="8124"/>
                    <a:pt x="282" y="8007"/>
                  </a:cubicBezTo>
                  <a:lnTo>
                    <a:pt x="282" y="8007"/>
                  </a:lnTo>
                  <a:cubicBezTo>
                    <a:pt x="297" y="7993"/>
                    <a:pt x="306" y="7972"/>
                    <a:pt x="305" y="7944"/>
                  </a:cubicBezTo>
                  <a:cubicBezTo>
                    <a:pt x="215" y="5443"/>
                    <a:pt x="174" y="2938"/>
                    <a:pt x="191" y="433"/>
                  </a:cubicBezTo>
                  <a:lnTo>
                    <a:pt x="191" y="433"/>
                  </a:lnTo>
                  <a:cubicBezTo>
                    <a:pt x="3248" y="319"/>
                    <a:pt x="6309" y="174"/>
                    <a:pt x="9370" y="174"/>
                  </a:cubicBezTo>
                  <a:close/>
                  <a:moveTo>
                    <a:pt x="9334" y="1"/>
                  </a:moveTo>
                  <a:cubicBezTo>
                    <a:pt x="6256" y="1"/>
                    <a:pt x="3179" y="145"/>
                    <a:pt x="105" y="259"/>
                  </a:cubicBezTo>
                  <a:cubicBezTo>
                    <a:pt x="59" y="263"/>
                    <a:pt x="18" y="300"/>
                    <a:pt x="18" y="345"/>
                  </a:cubicBezTo>
                  <a:cubicBezTo>
                    <a:pt x="0" y="2878"/>
                    <a:pt x="41" y="5411"/>
                    <a:pt x="132" y="7944"/>
                  </a:cubicBezTo>
                  <a:cubicBezTo>
                    <a:pt x="132" y="7946"/>
                    <a:pt x="132" y="7947"/>
                    <a:pt x="132" y="7948"/>
                  </a:cubicBezTo>
                  <a:lnTo>
                    <a:pt x="132" y="7948"/>
                  </a:lnTo>
                  <a:cubicBezTo>
                    <a:pt x="120" y="7962"/>
                    <a:pt x="111" y="7980"/>
                    <a:pt x="109" y="8003"/>
                  </a:cubicBezTo>
                  <a:cubicBezTo>
                    <a:pt x="96" y="8181"/>
                    <a:pt x="105" y="8344"/>
                    <a:pt x="141" y="8522"/>
                  </a:cubicBezTo>
                  <a:cubicBezTo>
                    <a:pt x="146" y="8549"/>
                    <a:pt x="173" y="8576"/>
                    <a:pt x="200" y="8581"/>
                  </a:cubicBezTo>
                  <a:cubicBezTo>
                    <a:pt x="1605" y="8863"/>
                    <a:pt x="3052" y="8927"/>
                    <a:pt x="4484" y="8972"/>
                  </a:cubicBezTo>
                  <a:cubicBezTo>
                    <a:pt x="4664" y="8978"/>
                    <a:pt x="4844" y="8980"/>
                    <a:pt x="5024" y="8980"/>
                  </a:cubicBezTo>
                  <a:cubicBezTo>
                    <a:pt x="6278" y="8980"/>
                    <a:pt x="7525" y="8856"/>
                    <a:pt x="8782" y="8808"/>
                  </a:cubicBezTo>
                  <a:cubicBezTo>
                    <a:pt x="9523" y="8781"/>
                    <a:pt x="10264" y="8749"/>
                    <a:pt x="11001" y="8658"/>
                  </a:cubicBezTo>
                  <a:cubicBezTo>
                    <a:pt x="11315" y="8617"/>
                    <a:pt x="11628" y="8572"/>
                    <a:pt x="11938" y="8499"/>
                  </a:cubicBezTo>
                  <a:cubicBezTo>
                    <a:pt x="12133" y="8449"/>
                    <a:pt x="12138" y="8381"/>
                    <a:pt x="12124" y="8185"/>
                  </a:cubicBezTo>
                  <a:cubicBezTo>
                    <a:pt x="12024" y="6976"/>
                    <a:pt x="11938" y="5766"/>
                    <a:pt x="11956" y="4556"/>
                  </a:cubicBezTo>
                  <a:cubicBezTo>
                    <a:pt x="11969" y="3833"/>
                    <a:pt x="12001" y="3106"/>
                    <a:pt x="11919" y="2387"/>
                  </a:cubicBezTo>
                  <a:cubicBezTo>
                    <a:pt x="11828" y="1619"/>
                    <a:pt x="11697" y="855"/>
                    <a:pt x="11587" y="91"/>
                  </a:cubicBezTo>
                  <a:cubicBezTo>
                    <a:pt x="11583" y="54"/>
                    <a:pt x="11537" y="27"/>
                    <a:pt x="11506" y="27"/>
                  </a:cubicBezTo>
                  <a:cubicBezTo>
                    <a:pt x="10782" y="9"/>
                    <a:pt x="10058" y="1"/>
                    <a:pt x="9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263919" y="1356496"/>
              <a:ext cx="439027" cy="787657"/>
            </a:xfrm>
            <a:custGeom>
              <a:avLst/>
              <a:gdLst/>
              <a:ahLst/>
              <a:cxnLst/>
              <a:rect l="l" t="t" r="r" b="b"/>
              <a:pathLst>
                <a:path w="2880" h="5167" extrusionOk="0">
                  <a:moveTo>
                    <a:pt x="128" y="0"/>
                  </a:moveTo>
                  <a:cubicBezTo>
                    <a:pt x="128" y="0"/>
                    <a:pt x="1" y="46"/>
                    <a:pt x="5" y="96"/>
                  </a:cubicBezTo>
                  <a:cubicBezTo>
                    <a:pt x="14" y="146"/>
                    <a:pt x="24" y="664"/>
                    <a:pt x="24" y="664"/>
                  </a:cubicBezTo>
                  <a:lnTo>
                    <a:pt x="42" y="2179"/>
                  </a:lnTo>
                  <a:lnTo>
                    <a:pt x="10" y="5166"/>
                  </a:lnTo>
                  <a:cubicBezTo>
                    <a:pt x="11" y="5167"/>
                    <a:pt x="12" y="5167"/>
                    <a:pt x="13" y="5167"/>
                  </a:cubicBezTo>
                  <a:cubicBezTo>
                    <a:pt x="102" y="5167"/>
                    <a:pt x="757" y="4274"/>
                    <a:pt x="833" y="4189"/>
                  </a:cubicBezTo>
                  <a:cubicBezTo>
                    <a:pt x="910" y="4102"/>
                    <a:pt x="1347" y="3525"/>
                    <a:pt x="1347" y="3525"/>
                  </a:cubicBezTo>
                  <a:lnTo>
                    <a:pt x="1583" y="3861"/>
                  </a:lnTo>
                  <a:cubicBezTo>
                    <a:pt x="1820" y="4198"/>
                    <a:pt x="2584" y="5166"/>
                    <a:pt x="2584" y="5166"/>
                  </a:cubicBezTo>
                  <a:lnTo>
                    <a:pt x="2652" y="4848"/>
                  </a:lnTo>
                  <a:lnTo>
                    <a:pt x="2807" y="2920"/>
                  </a:lnTo>
                  <a:cubicBezTo>
                    <a:pt x="2807" y="2920"/>
                    <a:pt x="2879" y="1092"/>
                    <a:pt x="2870" y="969"/>
                  </a:cubicBezTo>
                  <a:cubicBezTo>
                    <a:pt x="2861" y="851"/>
                    <a:pt x="2816" y="0"/>
                    <a:pt x="28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267425" y="1356496"/>
              <a:ext cx="283691" cy="117989"/>
            </a:xfrm>
            <a:custGeom>
              <a:avLst/>
              <a:gdLst/>
              <a:ahLst/>
              <a:cxnLst/>
              <a:rect l="l" t="t" r="r" b="b"/>
              <a:pathLst>
                <a:path w="1861" h="774" extrusionOk="0">
                  <a:moveTo>
                    <a:pt x="1378" y="0"/>
                  </a:moveTo>
                  <a:cubicBezTo>
                    <a:pt x="915" y="187"/>
                    <a:pt x="455" y="382"/>
                    <a:pt x="1" y="582"/>
                  </a:cubicBezTo>
                  <a:cubicBezTo>
                    <a:pt x="1" y="628"/>
                    <a:pt x="1" y="664"/>
                    <a:pt x="1" y="664"/>
                  </a:cubicBezTo>
                  <a:lnTo>
                    <a:pt x="1" y="773"/>
                  </a:lnTo>
                  <a:cubicBezTo>
                    <a:pt x="619" y="505"/>
                    <a:pt x="1238" y="246"/>
                    <a:pt x="1861" y="0"/>
                  </a:cubicBezTo>
                  <a:close/>
                </a:path>
              </a:pathLst>
            </a:custGeom>
            <a:solidFill>
              <a:srgbClr val="F8D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268188" y="1356496"/>
              <a:ext cx="425003" cy="222715"/>
            </a:xfrm>
            <a:custGeom>
              <a:avLst/>
              <a:gdLst/>
              <a:ahLst/>
              <a:cxnLst/>
              <a:rect l="l" t="t" r="r" b="b"/>
              <a:pathLst>
                <a:path w="2788" h="1461" extrusionOk="0">
                  <a:moveTo>
                    <a:pt x="2497" y="0"/>
                  </a:moveTo>
                  <a:cubicBezTo>
                    <a:pt x="1660" y="410"/>
                    <a:pt x="828" y="828"/>
                    <a:pt x="0" y="1260"/>
                  </a:cubicBezTo>
                  <a:lnTo>
                    <a:pt x="5" y="1460"/>
                  </a:lnTo>
                  <a:cubicBezTo>
                    <a:pt x="923" y="978"/>
                    <a:pt x="1856" y="510"/>
                    <a:pt x="2788" y="55"/>
                  </a:cubicBezTo>
                  <a:cubicBezTo>
                    <a:pt x="2788" y="23"/>
                    <a:pt x="2788" y="0"/>
                    <a:pt x="2788" y="0"/>
                  </a:cubicBezTo>
                  <a:close/>
                </a:path>
              </a:pathLst>
            </a:custGeom>
            <a:solidFill>
              <a:srgbClr val="F8D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269560" y="1422351"/>
              <a:ext cx="429271" cy="239331"/>
            </a:xfrm>
            <a:custGeom>
              <a:avLst/>
              <a:gdLst/>
              <a:ahLst/>
              <a:cxnLst/>
              <a:rect l="l" t="t" r="r" b="b"/>
              <a:pathLst>
                <a:path w="2816" h="1570" extrusionOk="0">
                  <a:moveTo>
                    <a:pt x="2802" y="0"/>
                  </a:moveTo>
                  <a:lnTo>
                    <a:pt x="0" y="1374"/>
                  </a:lnTo>
                  <a:lnTo>
                    <a:pt x="0" y="1569"/>
                  </a:lnTo>
                  <a:cubicBezTo>
                    <a:pt x="937" y="1110"/>
                    <a:pt x="1878" y="651"/>
                    <a:pt x="2815" y="191"/>
                  </a:cubicBezTo>
                  <a:cubicBezTo>
                    <a:pt x="2811" y="132"/>
                    <a:pt x="2806" y="64"/>
                    <a:pt x="2802" y="0"/>
                  </a:cubicBezTo>
                  <a:close/>
                </a:path>
              </a:pathLst>
            </a:custGeom>
            <a:solidFill>
              <a:srgbClr val="F8D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268797" y="1507565"/>
              <a:ext cx="432777" cy="262197"/>
            </a:xfrm>
            <a:custGeom>
              <a:avLst/>
              <a:gdLst/>
              <a:ahLst/>
              <a:cxnLst/>
              <a:rect l="l" t="t" r="r" b="b"/>
              <a:pathLst>
                <a:path w="2839" h="1720" extrusionOk="0">
                  <a:moveTo>
                    <a:pt x="2838" y="1"/>
                  </a:moveTo>
                  <a:cubicBezTo>
                    <a:pt x="1897" y="505"/>
                    <a:pt x="951" y="1010"/>
                    <a:pt x="5" y="1520"/>
                  </a:cubicBezTo>
                  <a:lnTo>
                    <a:pt x="1" y="1720"/>
                  </a:lnTo>
                  <a:lnTo>
                    <a:pt x="2838" y="205"/>
                  </a:lnTo>
                  <a:cubicBezTo>
                    <a:pt x="2838" y="110"/>
                    <a:pt x="2838" y="37"/>
                    <a:pt x="2838" y="1"/>
                  </a:cubicBezTo>
                  <a:close/>
                </a:path>
              </a:pathLst>
            </a:custGeom>
            <a:solidFill>
              <a:srgbClr val="F8D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249438" y="1341100"/>
              <a:ext cx="458387" cy="824548"/>
            </a:xfrm>
            <a:custGeom>
              <a:avLst/>
              <a:gdLst/>
              <a:ahLst/>
              <a:cxnLst/>
              <a:rect l="l" t="t" r="r" b="b"/>
              <a:pathLst>
                <a:path w="3007" h="5409" extrusionOk="0">
                  <a:moveTo>
                    <a:pt x="930" y="142"/>
                  </a:moveTo>
                  <a:cubicBezTo>
                    <a:pt x="1050" y="142"/>
                    <a:pt x="1169" y="145"/>
                    <a:pt x="1287" y="147"/>
                  </a:cubicBezTo>
                  <a:cubicBezTo>
                    <a:pt x="1819" y="156"/>
                    <a:pt x="2347" y="165"/>
                    <a:pt x="2874" y="179"/>
                  </a:cubicBezTo>
                  <a:cubicBezTo>
                    <a:pt x="2870" y="1825"/>
                    <a:pt x="2783" y="3471"/>
                    <a:pt x="2620" y="5108"/>
                  </a:cubicBezTo>
                  <a:cubicBezTo>
                    <a:pt x="2615" y="5117"/>
                    <a:pt x="2611" y="5126"/>
                    <a:pt x="2611" y="5135"/>
                  </a:cubicBezTo>
                  <a:cubicBezTo>
                    <a:pt x="2201" y="4644"/>
                    <a:pt x="1824" y="4126"/>
                    <a:pt x="1478" y="3580"/>
                  </a:cubicBezTo>
                  <a:cubicBezTo>
                    <a:pt x="1467" y="3558"/>
                    <a:pt x="1442" y="3542"/>
                    <a:pt x="1418" y="3542"/>
                  </a:cubicBezTo>
                  <a:cubicBezTo>
                    <a:pt x="1403" y="3542"/>
                    <a:pt x="1389" y="3548"/>
                    <a:pt x="1378" y="3562"/>
                  </a:cubicBezTo>
                  <a:cubicBezTo>
                    <a:pt x="983" y="4112"/>
                    <a:pt x="573" y="4649"/>
                    <a:pt x="150" y="5167"/>
                  </a:cubicBezTo>
                  <a:cubicBezTo>
                    <a:pt x="164" y="4162"/>
                    <a:pt x="169" y="3157"/>
                    <a:pt x="164" y="2152"/>
                  </a:cubicBezTo>
                  <a:cubicBezTo>
                    <a:pt x="164" y="1625"/>
                    <a:pt x="159" y="1097"/>
                    <a:pt x="155" y="570"/>
                  </a:cubicBezTo>
                  <a:cubicBezTo>
                    <a:pt x="155" y="501"/>
                    <a:pt x="150" y="438"/>
                    <a:pt x="150" y="370"/>
                  </a:cubicBezTo>
                  <a:cubicBezTo>
                    <a:pt x="150" y="292"/>
                    <a:pt x="128" y="220"/>
                    <a:pt x="214" y="183"/>
                  </a:cubicBezTo>
                  <a:cubicBezTo>
                    <a:pt x="293" y="152"/>
                    <a:pt x="394" y="152"/>
                    <a:pt x="486" y="152"/>
                  </a:cubicBezTo>
                  <a:lnTo>
                    <a:pt x="486" y="152"/>
                  </a:lnTo>
                  <a:cubicBezTo>
                    <a:pt x="516" y="152"/>
                    <a:pt x="546" y="152"/>
                    <a:pt x="573" y="151"/>
                  </a:cubicBezTo>
                  <a:cubicBezTo>
                    <a:pt x="692" y="145"/>
                    <a:pt x="811" y="142"/>
                    <a:pt x="930" y="142"/>
                  </a:cubicBezTo>
                  <a:close/>
                  <a:moveTo>
                    <a:pt x="934" y="1"/>
                  </a:moveTo>
                  <a:cubicBezTo>
                    <a:pt x="822" y="1"/>
                    <a:pt x="709" y="2"/>
                    <a:pt x="596" y="6"/>
                  </a:cubicBezTo>
                  <a:cubicBezTo>
                    <a:pt x="478" y="15"/>
                    <a:pt x="360" y="24"/>
                    <a:pt x="241" y="38"/>
                  </a:cubicBezTo>
                  <a:cubicBezTo>
                    <a:pt x="169" y="47"/>
                    <a:pt x="87" y="47"/>
                    <a:pt x="46" y="120"/>
                  </a:cubicBezTo>
                  <a:cubicBezTo>
                    <a:pt x="0" y="188"/>
                    <a:pt x="19" y="292"/>
                    <a:pt x="23" y="370"/>
                  </a:cubicBezTo>
                  <a:cubicBezTo>
                    <a:pt x="23" y="524"/>
                    <a:pt x="23" y="674"/>
                    <a:pt x="28" y="824"/>
                  </a:cubicBezTo>
                  <a:cubicBezTo>
                    <a:pt x="28" y="1106"/>
                    <a:pt x="32" y="1388"/>
                    <a:pt x="32" y="1670"/>
                  </a:cubicBezTo>
                  <a:cubicBezTo>
                    <a:pt x="37" y="2243"/>
                    <a:pt x="37" y="2821"/>
                    <a:pt x="32" y="3394"/>
                  </a:cubicBezTo>
                  <a:cubicBezTo>
                    <a:pt x="32" y="4035"/>
                    <a:pt x="28" y="4672"/>
                    <a:pt x="19" y="5313"/>
                  </a:cubicBezTo>
                  <a:cubicBezTo>
                    <a:pt x="19" y="5340"/>
                    <a:pt x="28" y="5358"/>
                    <a:pt x="46" y="5372"/>
                  </a:cubicBezTo>
                  <a:cubicBezTo>
                    <a:pt x="57" y="5394"/>
                    <a:pt x="77" y="5409"/>
                    <a:pt x="100" y="5409"/>
                  </a:cubicBezTo>
                  <a:cubicBezTo>
                    <a:pt x="115" y="5409"/>
                    <a:pt x="131" y="5402"/>
                    <a:pt x="146" y="5386"/>
                  </a:cubicBezTo>
                  <a:cubicBezTo>
                    <a:pt x="587" y="4849"/>
                    <a:pt x="1010" y="4299"/>
                    <a:pt x="1419" y="3730"/>
                  </a:cubicBezTo>
                  <a:cubicBezTo>
                    <a:pt x="1778" y="4299"/>
                    <a:pt x="2174" y="4835"/>
                    <a:pt x="2606" y="5340"/>
                  </a:cubicBezTo>
                  <a:cubicBezTo>
                    <a:pt x="2617" y="5353"/>
                    <a:pt x="2633" y="5359"/>
                    <a:pt x="2649" y="5359"/>
                  </a:cubicBezTo>
                  <a:cubicBezTo>
                    <a:pt x="2673" y="5359"/>
                    <a:pt x="2697" y="5346"/>
                    <a:pt x="2711" y="5322"/>
                  </a:cubicBezTo>
                  <a:cubicBezTo>
                    <a:pt x="2711" y="5317"/>
                    <a:pt x="2715" y="5308"/>
                    <a:pt x="2720" y="5304"/>
                  </a:cubicBezTo>
                  <a:lnTo>
                    <a:pt x="2729" y="5304"/>
                  </a:lnTo>
                  <a:cubicBezTo>
                    <a:pt x="2729" y="5290"/>
                    <a:pt x="2729" y="5276"/>
                    <a:pt x="2733" y="5263"/>
                  </a:cubicBezTo>
                  <a:cubicBezTo>
                    <a:pt x="2743" y="5231"/>
                    <a:pt x="2747" y="5195"/>
                    <a:pt x="2743" y="5154"/>
                  </a:cubicBezTo>
                  <a:cubicBezTo>
                    <a:pt x="2915" y="3480"/>
                    <a:pt x="3002" y="1793"/>
                    <a:pt x="3006" y="110"/>
                  </a:cubicBezTo>
                  <a:cubicBezTo>
                    <a:pt x="3006" y="69"/>
                    <a:pt x="2974" y="38"/>
                    <a:pt x="2943" y="38"/>
                  </a:cubicBezTo>
                  <a:cubicBezTo>
                    <a:pt x="2424" y="29"/>
                    <a:pt x="1910" y="19"/>
                    <a:pt x="1392" y="6"/>
                  </a:cubicBezTo>
                  <a:cubicBezTo>
                    <a:pt x="1240" y="3"/>
                    <a:pt x="1087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 rot="442287">
            <a:off x="3380678" y="3120774"/>
            <a:ext cx="2076361" cy="741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 rot="442287">
            <a:off x="3550235" y="1902963"/>
            <a:ext cx="2076361" cy="741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 rot="441905">
            <a:off x="3106108" y="3741971"/>
            <a:ext cx="2468970" cy="741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grpSp>
        <p:nvGrpSpPr>
          <p:cNvPr id="60" name="Google Shape;60;p3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61" name="Google Shape;61;p3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65" name="Google Shape;65;p3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71" name="Google Shape;71;p3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77" name="Google Shape;77;p3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3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" name="Google Shape;88;p3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89" name="Google Shape;89;p3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3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95" name="Google Shape;95;p3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4"/>
          <p:cNvGrpSpPr/>
          <p:nvPr/>
        </p:nvGrpSpPr>
        <p:grpSpPr>
          <a:xfrm>
            <a:off x="-69047" y="-151709"/>
            <a:ext cx="8636684" cy="4853255"/>
            <a:chOff x="-86800" y="130225"/>
            <a:chExt cx="8995609" cy="4807107"/>
          </a:xfrm>
        </p:grpSpPr>
        <p:sp>
          <p:nvSpPr>
            <p:cNvPr id="102" name="Google Shape;102;p4"/>
            <p:cNvSpPr/>
            <p:nvPr/>
          </p:nvSpPr>
          <p:spPr>
            <a:xfrm>
              <a:off x="-86800" y="130225"/>
              <a:ext cx="8995609" cy="4807107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43783" y="940083"/>
              <a:ext cx="123163" cy="109307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27399" y="924524"/>
              <a:ext cx="155821" cy="139426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72094" y="1288961"/>
              <a:ext cx="117702" cy="110204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54595" y="1274399"/>
              <a:ext cx="152589" cy="139426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68750" y="1651502"/>
              <a:ext cx="114469" cy="105318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51363" y="1635943"/>
              <a:ext cx="149356" cy="135536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57939" y="1946821"/>
              <a:ext cx="117702" cy="114094"/>
            </a:xfrm>
            <a:custGeom>
              <a:avLst/>
              <a:gdLst/>
              <a:ahLst/>
              <a:cxnLst/>
              <a:rect l="l" t="t" r="r" b="b"/>
              <a:pathLst>
                <a:path w="1056" h="1144" extrusionOk="0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40440" y="1931262"/>
              <a:ext cx="152589" cy="144313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62286" y="2221595"/>
              <a:ext cx="117702" cy="113196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45901" y="2206036"/>
              <a:ext cx="151474" cy="144313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45901" y="2508137"/>
              <a:ext cx="114469" cy="105318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28513" y="2493575"/>
              <a:ext cx="149245" cy="135536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65518" y="2783010"/>
              <a:ext cx="126396" cy="113097"/>
            </a:xfrm>
            <a:custGeom>
              <a:avLst/>
              <a:gdLst/>
              <a:ahLst/>
              <a:cxnLst/>
              <a:rect l="l" t="t" r="r" b="b"/>
              <a:pathLst>
                <a:path w="1134" h="1134" extrusionOk="0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48130" y="2767351"/>
              <a:ext cx="162397" cy="144313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62286" y="3116229"/>
              <a:ext cx="117702" cy="109307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45901" y="3100670"/>
              <a:ext cx="151474" cy="140423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52477" y="3436881"/>
              <a:ext cx="132972" cy="109207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33975" y="3421322"/>
              <a:ext cx="171091" cy="139426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40440" y="3773092"/>
              <a:ext cx="115584" cy="106315"/>
            </a:xfrm>
            <a:custGeom>
              <a:avLst/>
              <a:gdLst/>
              <a:ahLst/>
              <a:cxnLst/>
              <a:rect l="l" t="t" r="r" b="b"/>
              <a:pathLst>
                <a:path w="103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24166" y="3758530"/>
              <a:ext cx="148242" cy="135536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73097" y="4047965"/>
              <a:ext cx="115584" cy="105318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56824" y="4033304"/>
              <a:ext cx="148242" cy="135536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57939" y="4285736"/>
              <a:ext cx="123163" cy="109207"/>
            </a:xfrm>
            <a:custGeom>
              <a:avLst/>
              <a:gdLst/>
              <a:ahLst/>
              <a:cxnLst/>
              <a:rect l="l" t="t" r="r" b="b"/>
              <a:pathLst>
                <a:path w="1105" h="1095" extrusionOk="0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40440" y="4270078"/>
              <a:ext cx="156936" cy="139526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57939" y="403103"/>
              <a:ext cx="117702" cy="109307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1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7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40440" y="387544"/>
              <a:ext cx="152589" cy="140423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82906" y="689646"/>
              <a:ext cx="114469" cy="105318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5518" y="674984"/>
              <a:ext cx="149356" cy="135636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57939" y="4572179"/>
              <a:ext cx="117702" cy="110304"/>
            </a:xfrm>
            <a:custGeom>
              <a:avLst/>
              <a:gdLst/>
              <a:ahLst/>
              <a:cxnLst/>
              <a:rect l="l" t="t" r="r" b="b"/>
              <a:pathLst>
                <a:path w="1056" h="1106" extrusionOk="0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40440" y="4557617"/>
              <a:ext cx="152589" cy="139426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693850" y="1372000"/>
            <a:ext cx="74742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ctrTitle"/>
          </p:nvPr>
        </p:nvSpPr>
        <p:spPr>
          <a:xfrm>
            <a:off x="693853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36" name="Google Shape;136;p4"/>
          <p:cNvGrpSpPr/>
          <p:nvPr/>
        </p:nvGrpSpPr>
        <p:grpSpPr>
          <a:xfrm>
            <a:off x="479419" y="332514"/>
            <a:ext cx="717032" cy="704951"/>
            <a:chOff x="479469" y="306339"/>
            <a:chExt cx="717032" cy="704951"/>
          </a:xfrm>
        </p:grpSpPr>
        <p:grpSp>
          <p:nvGrpSpPr>
            <p:cNvPr id="137" name="Google Shape;137;p4"/>
            <p:cNvGrpSpPr/>
            <p:nvPr/>
          </p:nvGrpSpPr>
          <p:grpSpPr>
            <a:xfrm rot="-1756040" flipH="1">
              <a:off x="599056" y="379413"/>
              <a:ext cx="477857" cy="558802"/>
              <a:chOff x="4330625" y="2911675"/>
              <a:chExt cx="574422" cy="738073"/>
            </a:xfrm>
          </p:grpSpPr>
          <p:sp>
            <p:nvSpPr>
              <p:cNvPr id="138" name="Google Shape;138;p4"/>
              <p:cNvSpPr/>
              <p:nvPr/>
            </p:nvSpPr>
            <p:spPr>
              <a:xfrm>
                <a:off x="4586579" y="3280886"/>
                <a:ext cx="74985" cy="277426"/>
              </a:xfrm>
              <a:custGeom>
                <a:avLst/>
                <a:gdLst/>
                <a:ahLst/>
                <a:cxnLst/>
                <a:rect l="l" t="t" r="r" b="b"/>
                <a:pathLst>
                  <a:path w="433" h="1602" extrusionOk="0">
                    <a:moveTo>
                      <a:pt x="95" y="0"/>
                    </a:moveTo>
                    <a:cubicBezTo>
                      <a:pt x="52" y="0"/>
                      <a:pt x="12" y="43"/>
                      <a:pt x="33" y="90"/>
                    </a:cubicBezTo>
                    <a:cubicBezTo>
                      <a:pt x="14" y="103"/>
                      <a:pt x="1" y="126"/>
                      <a:pt x="5" y="158"/>
                    </a:cubicBezTo>
                    <a:cubicBezTo>
                      <a:pt x="10" y="181"/>
                      <a:pt x="14" y="203"/>
                      <a:pt x="19" y="226"/>
                    </a:cubicBezTo>
                    <a:cubicBezTo>
                      <a:pt x="19" y="231"/>
                      <a:pt x="14" y="231"/>
                      <a:pt x="19" y="235"/>
                    </a:cubicBezTo>
                    <a:cubicBezTo>
                      <a:pt x="19" y="258"/>
                      <a:pt x="24" y="276"/>
                      <a:pt x="24" y="294"/>
                    </a:cubicBezTo>
                    <a:cubicBezTo>
                      <a:pt x="19" y="304"/>
                      <a:pt x="14" y="313"/>
                      <a:pt x="14" y="326"/>
                    </a:cubicBezTo>
                    <a:cubicBezTo>
                      <a:pt x="5" y="445"/>
                      <a:pt x="14" y="558"/>
                      <a:pt x="42" y="667"/>
                    </a:cubicBezTo>
                    <a:cubicBezTo>
                      <a:pt x="5" y="872"/>
                      <a:pt x="19" y="1072"/>
                      <a:pt x="78" y="1272"/>
                    </a:cubicBezTo>
                    <a:cubicBezTo>
                      <a:pt x="74" y="1295"/>
                      <a:pt x="74" y="1318"/>
                      <a:pt x="78" y="1340"/>
                    </a:cubicBezTo>
                    <a:cubicBezTo>
                      <a:pt x="33" y="1395"/>
                      <a:pt x="37" y="1472"/>
                      <a:pt x="33" y="1540"/>
                    </a:cubicBezTo>
                    <a:cubicBezTo>
                      <a:pt x="28" y="1581"/>
                      <a:pt x="58" y="1602"/>
                      <a:pt x="90" y="1602"/>
                    </a:cubicBezTo>
                    <a:cubicBezTo>
                      <a:pt x="121" y="1602"/>
                      <a:pt x="155" y="1581"/>
                      <a:pt x="160" y="1540"/>
                    </a:cubicBezTo>
                    <a:cubicBezTo>
                      <a:pt x="160" y="1531"/>
                      <a:pt x="160" y="1490"/>
                      <a:pt x="165" y="1459"/>
                    </a:cubicBezTo>
                    <a:cubicBezTo>
                      <a:pt x="187" y="1450"/>
                      <a:pt x="205" y="1431"/>
                      <a:pt x="205" y="1399"/>
                    </a:cubicBezTo>
                    <a:cubicBezTo>
                      <a:pt x="205" y="1399"/>
                      <a:pt x="205" y="1395"/>
                      <a:pt x="205" y="1395"/>
                    </a:cubicBezTo>
                    <a:cubicBezTo>
                      <a:pt x="215" y="1386"/>
                      <a:pt x="224" y="1377"/>
                      <a:pt x="228" y="1359"/>
                    </a:cubicBezTo>
                    <a:cubicBezTo>
                      <a:pt x="242" y="1299"/>
                      <a:pt x="251" y="1240"/>
                      <a:pt x="246" y="1181"/>
                    </a:cubicBezTo>
                    <a:cubicBezTo>
                      <a:pt x="246" y="1172"/>
                      <a:pt x="246" y="1158"/>
                      <a:pt x="246" y="1149"/>
                    </a:cubicBezTo>
                    <a:cubicBezTo>
                      <a:pt x="256" y="1140"/>
                      <a:pt x="260" y="1131"/>
                      <a:pt x="260" y="1118"/>
                    </a:cubicBezTo>
                    <a:cubicBezTo>
                      <a:pt x="265" y="1104"/>
                      <a:pt x="265" y="1095"/>
                      <a:pt x="265" y="1081"/>
                    </a:cubicBezTo>
                    <a:cubicBezTo>
                      <a:pt x="287" y="1072"/>
                      <a:pt x="301" y="1054"/>
                      <a:pt x="301" y="1027"/>
                    </a:cubicBezTo>
                    <a:cubicBezTo>
                      <a:pt x="306" y="990"/>
                      <a:pt x="306" y="954"/>
                      <a:pt x="306" y="917"/>
                    </a:cubicBezTo>
                    <a:cubicBezTo>
                      <a:pt x="328" y="908"/>
                      <a:pt x="346" y="886"/>
                      <a:pt x="346" y="858"/>
                    </a:cubicBezTo>
                    <a:lnTo>
                      <a:pt x="346" y="654"/>
                    </a:lnTo>
                    <a:cubicBezTo>
                      <a:pt x="406" y="481"/>
                      <a:pt x="433" y="304"/>
                      <a:pt x="433" y="117"/>
                    </a:cubicBezTo>
                    <a:cubicBezTo>
                      <a:pt x="433" y="80"/>
                      <a:pt x="399" y="54"/>
                      <a:pt x="366" y="54"/>
                    </a:cubicBezTo>
                    <a:cubicBezTo>
                      <a:pt x="346" y="54"/>
                      <a:pt x="327" y="63"/>
                      <a:pt x="315" y="85"/>
                    </a:cubicBezTo>
                    <a:cubicBezTo>
                      <a:pt x="310" y="103"/>
                      <a:pt x="306" y="117"/>
                      <a:pt x="301" y="135"/>
                    </a:cubicBezTo>
                    <a:lnTo>
                      <a:pt x="296" y="131"/>
                    </a:lnTo>
                    <a:cubicBezTo>
                      <a:pt x="287" y="99"/>
                      <a:pt x="251" y="85"/>
                      <a:pt x="224" y="85"/>
                    </a:cubicBezTo>
                    <a:cubicBezTo>
                      <a:pt x="215" y="85"/>
                      <a:pt x="210" y="85"/>
                      <a:pt x="205" y="81"/>
                    </a:cubicBezTo>
                    <a:cubicBezTo>
                      <a:pt x="183" y="58"/>
                      <a:pt x="160" y="40"/>
                      <a:pt x="137" y="17"/>
                    </a:cubicBezTo>
                    <a:cubicBezTo>
                      <a:pt x="124" y="5"/>
                      <a:pt x="109" y="0"/>
                      <a:pt x="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4347250" y="2924663"/>
                <a:ext cx="534938" cy="364707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2106" extrusionOk="0">
                    <a:moveTo>
                      <a:pt x="1585" y="0"/>
                    </a:moveTo>
                    <a:cubicBezTo>
                      <a:pt x="1434" y="0"/>
                      <a:pt x="1285" y="18"/>
                      <a:pt x="1146" y="64"/>
                    </a:cubicBezTo>
                    <a:cubicBezTo>
                      <a:pt x="1121" y="62"/>
                      <a:pt x="1096" y="60"/>
                      <a:pt x="1071" y="60"/>
                    </a:cubicBezTo>
                    <a:cubicBezTo>
                      <a:pt x="817" y="60"/>
                      <a:pt x="561" y="184"/>
                      <a:pt x="391" y="382"/>
                    </a:cubicBezTo>
                    <a:cubicBezTo>
                      <a:pt x="96" y="510"/>
                      <a:pt x="0" y="887"/>
                      <a:pt x="59" y="1183"/>
                    </a:cubicBezTo>
                    <a:cubicBezTo>
                      <a:pt x="141" y="1574"/>
                      <a:pt x="414" y="1806"/>
                      <a:pt x="746" y="1938"/>
                    </a:cubicBezTo>
                    <a:cubicBezTo>
                      <a:pt x="860" y="2001"/>
                      <a:pt x="987" y="2038"/>
                      <a:pt x="1128" y="2047"/>
                    </a:cubicBezTo>
                    <a:cubicBezTo>
                      <a:pt x="1306" y="2079"/>
                      <a:pt x="1483" y="2097"/>
                      <a:pt x="1651" y="2101"/>
                    </a:cubicBezTo>
                    <a:cubicBezTo>
                      <a:pt x="1716" y="2104"/>
                      <a:pt x="1782" y="2106"/>
                      <a:pt x="1848" y="2106"/>
                    </a:cubicBezTo>
                    <a:cubicBezTo>
                      <a:pt x="2115" y="2106"/>
                      <a:pt x="2388" y="2076"/>
                      <a:pt x="2629" y="1956"/>
                    </a:cubicBezTo>
                    <a:cubicBezTo>
                      <a:pt x="2934" y="1797"/>
                      <a:pt x="3088" y="1465"/>
                      <a:pt x="3029" y="1128"/>
                    </a:cubicBezTo>
                    <a:cubicBezTo>
                      <a:pt x="3025" y="1087"/>
                      <a:pt x="3015" y="1046"/>
                      <a:pt x="3002" y="1005"/>
                    </a:cubicBezTo>
                    <a:cubicBezTo>
                      <a:pt x="3015" y="960"/>
                      <a:pt x="3025" y="910"/>
                      <a:pt x="3025" y="855"/>
                    </a:cubicBezTo>
                    <a:cubicBezTo>
                      <a:pt x="3020" y="687"/>
                      <a:pt x="2924" y="532"/>
                      <a:pt x="2788" y="432"/>
                    </a:cubicBezTo>
                    <a:cubicBezTo>
                      <a:pt x="2615" y="191"/>
                      <a:pt x="2288" y="69"/>
                      <a:pt x="1983" y="32"/>
                    </a:cubicBezTo>
                    <a:cubicBezTo>
                      <a:pt x="1850" y="13"/>
                      <a:pt x="1717" y="0"/>
                      <a:pt x="15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4335993" y="3097666"/>
                <a:ext cx="556584" cy="18321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1058" extrusionOk="0">
                    <a:moveTo>
                      <a:pt x="265" y="1"/>
                    </a:moveTo>
                    <a:cubicBezTo>
                      <a:pt x="132" y="1"/>
                      <a:pt x="1" y="137"/>
                      <a:pt x="93" y="279"/>
                    </a:cubicBezTo>
                    <a:cubicBezTo>
                      <a:pt x="179" y="416"/>
                      <a:pt x="284" y="534"/>
                      <a:pt x="406" y="629"/>
                    </a:cubicBezTo>
                    <a:cubicBezTo>
                      <a:pt x="425" y="684"/>
                      <a:pt x="466" y="734"/>
                      <a:pt x="525" y="752"/>
                    </a:cubicBezTo>
                    <a:cubicBezTo>
                      <a:pt x="570" y="770"/>
                      <a:pt x="611" y="784"/>
                      <a:pt x="657" y="793"/>
                    </a:cubicBezTo>
                    <a:cubicBezTo>
                      <a:pt x="729" y="829"/>
                      <a:pt x="807" y="857"/>
                      <a:pt x="884" y="884"/>
                    </a:cubicBezTo>
                    <a:cubicBezTo>
                      <a:pt x="907" y="916"/>
                      <a:pt x="943" y="948"/>
                      <a:pt x="989" y="957"/>
                    </a:cubicBezTo>
                    <a:lnTo>
                      <a:pt x="1043" y="970"/>
                    </a:lnTo>
                    <a:cubicBezTo>
                      <a:pt x="1057" y="975"/>
                      <a:pt x="1075" y="984"/>
                      <a:pt x="1093" y="984"/>
                    </a:cubicBezTo>
                    <a:cubicBezTo>
                      <a:pt x="1116" y="989"/>
                      <a:pt x="1134" y="993"/>
                      <a:pt x="1152" y="993"/>
                    </a:cubicBezTo>
                    <a:cubicBezTo>
                      <a:pt x="1157" y="998"/>
                      <a:pt x="1166" y="998"/>
                      <a:pt x="1170" y="998"/>
                    </a:cubicBezTo>
                    <a:cubicBezTo>
                      <a:pt x="1187" y="1001"/>
                      <a:pt x="1200" y="1004"/>
                      <a:pt x="1213" y="1004"/>
                    </a:cubicBezTo>
                    <a:cubicBezTo>
                      <a:pt x="1219" y="1004"/>
                      <a:pt x="1224" y="1004"/>
                      <a:pt x="1230" y="1002"/>
                    </a:cubicBezTo>
                    <a:cubicBezTo>
                      <a:pt x="1330" y="1016"/>
                      <a:pt x="1431" y="1022"/>
                      <a:pt x="1532" y="1022"/>
                    </a:cubicBezTo>
                    <a:cubicBezTo>
                      <a:pt x="1563" y="1022"/>
                      <a:pt x="1594" y="1022"/>
                      <a:pt x="1625" y="1020"/>
                    </a:cubicBezTo>
                    <a:lnTo>
                      <a:pt x="1643" y="1020"/>
                    </a:lnTo>
                    <a:cubicBezTo>
                      <a:pt x="1668" y="1041"/>
                      <a:pt x="1703" y="1058"/>
                      <a:pt x="1743" y="1058"/>
                    </a:cubicBezTo>
                    <a:cubicBezTo>
                      <a:pt x="1748" y="1058"/>
                      <a:pt x="1752" y="1057"/>
                      <a:pt x="1757" y="1057"/>
                    </a:cubicBezTo>
                    <a:cubicBezTo>
                      <a:pt x="1812" y="1057"/>
                      <a:pt x="1862" y="1052"/>
                      <a:pt x="1916" y="1052"/>
                    </a:cubicBezTo>
                    <a:cubicBezTo>
                      <a:pt x="1937" y="1054"/>
                      <a:pt x="1958" y="1054"/>
                      <a:pt x="1979" y="1054"/>
                    </a:cubicBezTo>
                    <a:cubicBezTo>
                      <a:pt x="2037" y="1054"/>
                      <a:pt x="2096" y="1050"/>
                      <a:pt x="2153" y="1043"/>
                    </a:cubicBezTo>
                    <a:cubicBezTo>
                      <a:pt x="2216" y="1039"/>
                      <a:pt x="2262" y="1007"/>
                      <a:pt x="2294" y="970"/>
                    </a:cubicBezTo>
                    <a:cubicBezTo>
                      <a:pt x="2335" y="961"/>
                      <a:pt x="2376" y="952"/>
                      <a:pt x="2416" y="943"/>
                    </a:cubicBezTo>
                    <a:cubicBezTo>
                      <a:pt x="2448" y="943"/>
                      <a:pt x="2480" y="939"/>
                      <a:pt x="2512" y="925"/>
                    </a:cubicBezTo>
                    <a:cubicBezTo>
                      <a:pt x="2530" y="916"/>
                      <a:pt x="2544" y="907"/>
                      <a:pt x="2557" y="898"/>
                    </a:cubicBezTo>
                    <a:cubicBezTo>
                      <a:pt x="2635" y="866"/>
                      <a:pt x="2712" y="816"/>
                      <a:pt x="2780" y="752"/>
                    </a:cubicBezTo>
                    <a:cubicBezTo>
                      <a:pt x="2830" y="729"/>
                      <a:pt x="2871" y="693"/>
                      <a:pt x="2894" y="638"/>
                    </a:cubicBezTo>
                    <a:cubicBezTo>
                      <a:pt x="2903" y="602"/>
                      <a:pt x="2921" y="575"/>
                      <a:pt x="2939" y="543"/>
                    </a:cubicBezTo>
                    <a:cubicBezTo>
                      <a:pt x="2994" y="529"/>
                      <a:pt x="3044" y="488"/>
                      <a:pt x="3067" y="420"/>
                    </a:cubicBezTo>
                    <a:cubicBezTo>
                      <a:pt x="3080" y="384"/>
                      <a:pt x="3099" y="352"/>
                      <a:pt x="3121" y="325"/>
                    </a:cubicBezTo>
                    <a:cubicBezTo>
                      <a:pt x="3214" y="181"/>
                      <a:pt x="3088" y="43"/>
                      <a:pt x="2954" y="43"/>
                    </a:cubicBezTo>
                    <a:cubicBezTo>
                      <a:pt x="2909" y="43"/>
                      <a:pt x="2864" y="58"/>
                      <a:pt x="2826" y="93"/>
                    </a:cubicBezTo>
                    <a:cubicBezTo>
                      <a:pt x="2748" y="161"/>
                      <a:pt x="2685" y="234"/>
                      <a:pt x="2635" y="316"/>
                    </a:cubicBezTo>
                    <a:cubicBezTo>
                      <a:pt x="2535" y="334"/>
                      <a:pt x="2435" y="357"/>
                      <a:pt x="2335" y="388"/>
                    </a:cubicBezTo>
                    <a:cubicBezTo>
                      <a:pt x="2266" y="407"/>
                      <a:pt x="2225" y="452"/>
                      <a:pt x="2212" y="502"/>
                    </a:cubicBezTo>
                    <a:cubicBezTo>
                      <a:pt x="2156" y="499"/>
                      <a:pt x="2100" y="497"/>
                      <a:pt x="2045" y="497"/>
                    </a:cubicBezTo>
                    <a:cubicBezTo>
                      <a:pt x="1934" y="497"/>
                      <a:pt x="1825" y="504"/>
                      <a:pt x="1716" y="516"/>
                    </a:cubicBezTo>
                    <a:cubicBezTo>
                      <a:pt x="1575" y="470"/>
                      <a:pt x="1411" y="470"/>
                      <a:pt x="1266" y="457"/>
                    </a:cubicBezTo>
                    <a:cubicBezTo>
                      <a:pt x="1230" y="452"/>
                      <a:pt x="1189" y="447"/>
                      <a:pt x="1152" y="443"/>
                    </a:cubicBezTo>
                    <a:cubicBezTo>
                      <a:pt x="1079" y="402"/>
                      <a:pt x="998" y="366"/>
                      <a:pt x="911" y="343"/>
                    </a:cubicBezTo>
                    <a:cubicBezTo>
                      <a:pt x="897" y="339"/>
                      <a:pt x="882" y="337"/>
                      <a:pt x="868" y="337"/>
                    </a:cubicBezTo>
                    <a:cubicBezTo>
                      <a:pt x="815" y="337"/>
                      <a:pt x="765" y="362"/>
                      <a:pt x="729" y="397"/>
                    </a:cubicBezTo>
                    <a:lnTo>
                      <a:pt x="725" y="397"/>
                    </a:lnTo>
                    <a:cubicBezTo>
                      <a:pt x="607" y="320"/>
                      <a:pt x="502" y="216"/>
                      <a:pt x="420" y="88"/>
                    </a:cubicBezTo>
                    <a:cubicBezTo>
                      <a:pt x="380" y="26"/>
                      <a:pt x="322" y="1"/>
                      <a:pt x="2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4349848" y="2911675"/>
                <a:ext cx="555199" cy="284527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1643" extrusionOk="0">
                    <a:moveTo>
                      <a:pt x="1549" y="109"/>
                    </a:moveTo>
                    <a:cubicBezTo>
                      <a:pt x="1585" y="109"/>
                      <a:pt x="1622" y="110"/>
                      <a:pt x="1659" y="112"/>
                    </a:cubicBezTo>
                    <a:cubicBezTo>
                      <a:pt x="1918" y="125"/>
                      <a:pt x="2186" y="180"/>
                      <a:pt x="2423" y="289"/>
                    </a:cubicBezTo>
                    <a:cubicBezTo>
                      <a:pt x="2659" y="394"/>
                      <a:pt x="2969" y="630"/>
                      <a:pt x="2919" y="921"/>
                    </a:cubicBezTo>
                    <a:cubicBezTo>
                      <a:pt x="2873" y="1212"/>
                      <a:pt x="2482" y="1376"/>
                      <a:pt x="2236" y="1449"/>
                    </a:cubicBezTo>
                    <a:cubicBezTo>
                      <a:pt x="2034" y="1507"/>
                      <a:pt x="1818" y="1534"/>
                      <a:pt x="1605" y="1534"/>
                    </a:cubicBezTo>
                    <a:cubicBezTo>
                      <a:pt x="1536" y="1534"/>
                      <a:pt x="1467" y="1532"/>
                      <a:pt x="1400" y="1526"/>
                    </a:cubicBezTo>
                    <a:cubicBezTo>
                      <a:pt x="1095" y="1499"/>
                      <a:pt x="795" y="1417"/>
                      <a:pt x="522" y="1280"/>
                    </a:cubicBezTo>
                    <a:cubicBezTo>
                      <a:pt x="417" y="1230"/>
                      <a:pt x="313" y="1171"/>
                      <a:pt x="231" y="1085"/>
                    </a:cubicBezTo>
                    <a:cubicBezTo>
                      <a:pt x="122" y="962"/>
                      <a:pt x="72" y="717"/>
                      <a:pt x="249" y="626"/>
                    </a:cubicBezTo>
                    <a:cubicBezTo>
                      <a:pt x="274" y="613"/>
                      <a:pt x="281" y="591"/>
                      <a:pt x="276" y="571"/>
                    </a:cubicBezTo>
                    <a:lnTo>
                      <a:pt x="276" y="571"/>
                    </a:lnTo>
                    <a:cubicBezTo>
                      <a:pt x="630" y="264"/>
                      <a:pt x="1080" y="109"/>
                      <a:pt x="1549" y="109"/>
                    </a:cubicBezTo>
                    <a:close/>
                    <a:moveTo>
                      <a:pt x="1546" y="1"/>
                    </a:moveTo>
                    <a:cubicBezTo>
                      <a:pt x="1032" y="1"/>
                      <a:pt x="535" y="181"/>
                      <a:pt x="154" y="535"/>
                    </a:cubicBezTo>
                    <a:cubicBezTo>
                      <a:pt x="141" y="546"/>
                      <a:pt x="135" y="559"/>
                      <a:pt x="135" y="571"/>
                    </a:cubicBezTo>
                    <a:lnTo>
                      <a:pt x="135" y="571"/>
                    </a:lnTo>
                    <a:cubicBezTo>
                      <a:pt x="29" y="666"/>
                      <a:pt x="1" y="826"/>
                      <a:pt x="40" y="967"/>
                    </a:cubicBezTo>
                    <a:cubicBezTo>
                      <a:pt x="104" y="1189"/>
                      <a:pt x="331" y="1312"/>
                      <a:pt x="527" y="1403"/>
                    </a:cubicBezTo>
                    <a:cubicBezTo>
                      <a:pt x="866" y="1560"/>
                      <a:pt x="1240" y="1642"/>
                      <a:pt x="1613" y="1642"/>
                    </a:cubicBezTo>
                    <a:cubicBezTo>
                      <a:pt x="1804" y="1642"/>
                      <a:pt x="1996" y="1621"/>
                      <a:pt x="2182" y="1576"/>
                    </a:cubicBezTo>
                    <a:cubicBezTo>
                      <a:pt x="2582" y="1481"/>
                      <a:pt x="3205" y="1167"/>
                      <a:pt x="2987" y="662"/>
                    </a:cubicBezTo>
                    <a:cubicBezTo>
                      <a:pt x="2787" y="212"/>
                      <a:pt x="2218" y="53"/>
                      <a:pt x="1768" y="12"/>
                    </a:cubicBezTo>
                    <a:cubicBezTo>
                      <a:pt x="1694" y="4"/>
                      <a:pt x="1620" y="1"/>
                      <a:pt x="1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4330625" y="2992202"/>
                <a:ext cx="562472" cy="301844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1743" extrusionOk="0">
                    <a:moveTo>
                      <a:pt x="344" y="1"/>
                    </a:moveTo>
                    <a:cubicBezTo>
                      <a:pt x="331" y="1"/>
                      <a:pt x="318" y="6"/>
                      <a:pt x="306" y="20"/>
                    </a:cubicBezTo>
                    <a:cubicBezTo>
                      <a:pt x="51" y="311"/>
                      <a:pt x="1" y="770"/>
                      <a:pt x="192" y="1111"/>
                    </a:cubicBezTo>
                    <a:cubicBezTo>
                      <a:pt x="424" y="1520"/>
                      <a:pt x="947" y="1670"/>
                      <a:pt x="1383" y="1725"/>
                    </a:cubicBezTo>
                    <a:cubicBezTo>
                      <a:pt x="1488" y="1737"/>
                      <a:pt x="1594" y="1743"/>
                      <a:pt x="1700" y="1743"/>
                    </a:cubicBezTo>
                    <a:cubicBezTo>
                      <a:pt x="1874" y="1743"/>
                      <a:pt x="2048" y="1728"/>
                      <a:pt x="2220" y="1702"/>
                    </a:cubicBezTo>
                    <a:cubicBezTo>
                      <a:pt x="2447" y="1670"/>
                      <a:pt x="2689" y="1625"/>
                      <a:pt x="2866" y="1466"/>
                    </a:cubicBezTo>
                    <a:cubicBezTo>
                      <a:pt x="3166" y="1193"/>
                      <a:pt x="3248" y="720"/>
                      <a:pt x="3125" y="342"/>
                    </a:cubicBezTo>
                    <a:cubicBezTo>
                      <a:pt x="3116" y="318"/>
                      <a:pt x="3095" y="307"/>
                      <a:pt x="3073" y="307"/>
                    </a:cubicBezTo>
                    <a:cubicBezTo>
                      <a:pt x="3040" y="307"/>
                      <a:pt x="3007" y="333"/>
                      <a:pt x="3020" y="374"/>
                    </a:cubicBezTo>
                    <a:cubicBezTo>
                      <a:pt x="3125" y="702"/>
                      <a:pt x="3066" y="1120"/>
                      <a:pt x="2807" y="1370"/>
                    </a:cubicBezTo>
                    <a:cubicBezTo>
                      <a:pt x="2643" y="1529"/>
                      <a:pt x="2407" y="1566"/>
                      <a:pt x="2188" y="1598"/>
                    </a:cubicBezTo>
                    <a:cubicBezTo>
                      <a:pt x="2034" y="1620"/>
                      <a:pt x="1877" y="1633"/>
                      <a:pt x="1721" y="1633"/>
                    </a:cubicBezTo>
                    <a:cubicBezTo>
                      <a:pt x="1652" y="1633"/>
                      <a:pt x="1583" y="1630"/>
                      <a:pt x="1515" y="1625"/>
                    </a:cubicBezTo>
                    <a:cubicBezTo>
                      <a:pt x="1129" y="1598"/>
                      <a:pt x="656" y="1498"/>
                      <a:pt x="387" y="1197"/>
                    </a:cubicBezTo>
                    <a:cubicBezTo>
                      <a:pt x="119" y="897"/>
                      <a:pt x="119" y="397"/>
                      <a:pt x="383" y="97"/>
                    </a:cubicBezTo>
                    <a:cubicBezTo>
                      <a:pt x="421" y="55"/>
                      <a:pt x="385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4360931" y="2914273"/>
                <a:ext cx="217508" cy="130574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54" extrusionOk="0">
                    <a:moveTo>
                      <a:pt x="1171" y="1"/>
                    </a:moveTo>
                    <a:cubicBezTo>
                      <a:pt x="1168" y="1"/>
                      <a:pt x="1166" y="1"/>
                      <a:pt x="1163" y="1"/>
                    </a:cubicBezTo>
                    <a:cubicBezTo>
                      <a:pt x="776" y="65"/>
                      <a:pt x="358" y="151"/>
                      <a:pt x="121" y="497"/>
                    </a:cubicBezTo>
                    <a:cubicBezTo>
                      <a:pt x="119" y="501"/>
                      <a:pt x="117" y="504"/>
                      <a:pt x="116" y="508"/>
                    </a:cubicBezTo>
                    <a:lnTo>
                      <a:pt x="116" y="508"/>
                    </a:lnTo>
                    <a:cubicBezTo>
                      <a:pt x="76" y="562"/>
                      <a:pt x="44" y="622"/>
                      <a:pt x="17" y="688"/>
                    </a:cubicBezTo>
                    <a:cubicBezTo>
                      <a:pt x="0" y="726"/>
                      <a:pt x="32" y="753"/>
                      <a:pt x="66" y="753"/>
                    </a:cubicBezTo>
                    <a:cubicBezTo>
                      <a:pt x="88" y="753"/>
                      <a:pt x="111" y="742"/>
                      <a:pt x="121" y="715"/>
                    </a:cubicBezTo>
                    <a:cubicBezTo>
                      <a:pt x="134" y="684"/>
                      <a:pt x="149" y="655"/>
                      <a:pt x="166" y="627"/>
                    </a:cubicBezTo>
                    <a:lnTo>
                      <a:pt x="166" y="627"/>
                    </a:lnTo>
                    <a:cubicBezTo>
                      <a:pt x="175" y="622"/>
                      <a:pt x="183" y="616"/>
                      <a:pt x="190" y="606"/>
                    </a:cubicBezTo>
                    <a:cubicBezTo>
                      <a:pt x="213" y="571"/>
                      <a:pt x="238" y="539"/>
                      <a:pt x="266" y="508"/>
                    </a:cubicBezTo>
                    <a:lnTo>
                      <a:pt x="266" y="508"/>
                    </a:lnTo>
                    <a:cubicBezTo>
                      <a:pt x="317" y="460"/>
                      <a:pt x="367" y="409"/>
                      <a:pt x="417" y="356"/>
                    </a:cubicBezTo>
                    <a:lnTo>
                      <a:pt x="417" y="356"/>
                    </a:lnTo>
                    <a:cubicBezTo>
                      <a:pt x="417" y="356"/>
                      <a:pt x="417" y="356"/>
                      <a:pt x="417" y="356"/>
                    </a:cubicBezTo>
                    <a:cubicBezTo>
                      <a:pt x="420" y="353"/>
                      <a:pt x="423" y="350"/>
                      <a:pt x="425" y="346"/>
                    </a:cubicBezTo>
                    <a:lnTo>
                      <a:pt x="425" y="346"/>
                    </a:lnTo>
                    <a:cubicBezTo>
                      <a:pt x="645" y="198"/>
                      <a:pt x="930" y="149"/>
                      <a:pt x="1190" y="106"/>
                    </a:cubicBezTo>
                    <a:cubicBezTo>
                      <a:pt x="1256" y="97"/>
                      <a:pt x="1233" y="1"/>
                      <a:pt x="1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4574456" y="3274998"/>
                <a:ext cx="98883" cy="374751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164" extrusionOk="0">
                    <a:moveTo>
                      <a:pt x="504" y="0"/>
                    </a:moveTo>
                    <a:cubicBezTo>
                      <a:pt x="483" y="0"/>
                      <a:pt x="463" y="13"/>
                      <a:pt x="457" y="42"/>
                    </a:cubicBezTo>
                    <a:cubicBezTo>
                      <a:pt x="362" y="591"/>
                      <a:pt x="267" y="1142"/>
                      <a:pt x="172" y="1694"/>
                    </a:cubicBezTo>
                    <a:lnTo>
                      <a:pt x="172" y="1694"/>
                    </a:lnTo>
                    <a:cubicBezTo>
                      <a:pt x="172" y="1655"/>
                      <a:pt x="172" y="1617"/>
                      <a:pt x="171" y="1579"/>
                    </a:cubicBezTo>
                    <a:cubicBezTo>
                      <a:pt x="162" y="1415"/>
                      <a:pt x="157" y="1252"/>
                      <a:pt x="148" y="1088"/>
                    </a:cubicBezTo>
                    <a:cubicBezTo>
                      <a:pt x="135" y="756"/>
                      <a:pt x="125" y="428"/>
                      <a:pt x="112" y="101"/>
                    </a:cubicBezTo>
                    <a:cubicBezTo>
                      <a:pt x="109" y="65"/>
                      <a:pt x="81" y="46"/>
                      <a:pt x="54" y="46"/>
                    </a:cubicBezTo>
                    <a:cubicBezTo>
                      <a:pt x="26" y="46"/>
                      <a:pt x="0" y="65"/>
                      <a:pt x="3" y="101"/>
                    </a:cubicBezTo>
                    <a:cubicBezTo>
                      <a:pt x="16" y="451"/>
                      <a:pt x="30" y="806"/>
                      <a:pt x="44" y="1156"/>
                    </a:cubicBezTo>
                    <a:cubicBezTo>
                      <a:pt x="48" y="1320"/>
                      <a:pt x="57" y="1484"/>
                      <a:pt x="62" y="1652"/>
                    </a:cubicBezTo>
                    <a:cubicBezTo>
                      <a:pt x="71" y="1806"/>
                      <a:pt x="57" y="1975"/>
                      <a:pt x="103" y="2125"/>
                    </a:cubicBezTo>
                    <a:cubicBezTo>
                      <a:pt x="110" y="2150"/>
                      <a:pt x="134" y="2164"/>
                      <a:pt x="158" y="2164"/>
                    </a:cubicBezTo>
                    <a:cubicBezTo>
                      <a:pt x="181" y="2164"/>
                      <a:pt x="203" y="2151"/>
                      <a:pt x="207" y="2125"/>
                    </a:cubicBezTo>
                    <a:cubicBezTo>
                      <a:pt x="326" y="1438"/>
                      <a:pt x="444" y="756"/>
                      <a:pt x="562" y="69"/>
                    </a:cubicBezTo>
                    <a:cubicBezTo>
                      <a:pt x="570" y="28"/>
                      <a:pt x="536" y="0"/>
                      <a:pt x="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" name="Google Shape;145;p4"/>
            <p:cNvSpPr/>
            <p:nvPr/>
          </p:nvSpPr>
          <p:spPr>
            <a:xfrm rot="-1724532">
              <a:off x="911585" y="846309"/>
              <a:ext cx="165555" cy="66884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29" y="0"/>
                  </a:moveTo>
                  <a:cubicBezTo>
                    <a:pt x="904" y="0"/>
                    <a:pt x="877" y="10"/>
                    <a:pt x="854" y="34"/>
                  </a:cubicBezTo>
                  <a:cubicBezTo>
                    <a:pt x="763" y="121"/>
                    <a:pt x="663" y="203"/>
                    <a:pt x="541" y="221"/>
                  </a:cubicBezTo>
                  <a:cubicBezTo>
                    <a:pt x="522" y="224"/>
                    <a:pt x="503" y="226"/>
                    <a:pt x="486" y="226"/>
                  </a:cubicBezTo>
                  <a:cubicBezTo>
                    <a:pt x="385" y="226"/>
                    <a:pt x="303" y="174"/>
                    <a:pt x="218" y="116"/>
                  </a:cubicBezTo>
                  <a:cubicBezTo>
                    <a:pt x="198" y="104"/>
                    <a:pt x="179" y="99"/>
                    <a:pt x="160" y="99"/>
                  </a:cubicBezTo>
                  <a:cubicBezTo>
                    <a:pt x="65" y="99"/>
                    <a:pt x="1" y="247"/>
                    <a:pt x="104" y="312"/>
                  </a:cubicBezTo>
                  <a:cubicBezTo>
                    <a:pt x="236" y="399"/>
                    <a:pt x="368" y="441"/>
                    <a:pt x="496" y="441"/>
                  </a:cubicBezTo>
                  <a:cubicBezTo>
                    <a:pt x="679" y="441"/>
                    <a:pt x="855" y="355"/>
                    <a:pt x="1013" y="194"/>
                  </a:cubicBezTo>
                  <a:cubicBezTo>
                    <a:pt x="1094" y="113"/>
                    <a:pt x="1016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7642589" y="-269"/>
            <a:ext cx="717032" cy="704951"/>
            <a:chOff x="7855164" y="323581"/>
            <a:chExt cx="717032" cy="704951"/>
          </a:xfrm>
        </p:grpSpPr>
        <p:grpSp>
          <p:nvGrpSpPr>
            <p:cNvPr id="147" name="Google Shape;147;p4"/>
            <p:cNvGrpSpPr/>
            <p:nvPr/>
          </p:nvGrpSpPr>
          <p:grpSpPr>
            <a:xfrm rot="1756040">
              <a:off x="7974751" y="396656"/>
              <a:ext cx="477857" cy="558802"/>
              <a:chOff x="4330625" y="2911675"/>
              <a:chExt cx="574422" cy="738073"/>
            </a:xfrm>
          </p:grpSpPr>
          <p:sp>
            <p:nvSpPr>
              <p:cNvPr id="148" name="Google Shape;148;p4"/>
              <p:cNvSpPr/>
              <p:nvPr/>
            </p:nvSpPr>
            <p:spPr>
              <a:xfrm>
                <a:off x="4586579" y="3280886"/>
                <a:ext cx="74985" cy="277426"/>
              </a:xfrm>
              <a:custGeom>
                <a:avLst/>
                <a:gdLst/>
                <a:ahLst/>
                <a:cxnLst/>
                <a:rect l="l" t="t" r="r" b="b"/>
                <a:pathLst>
                  <a:path w="433" h="1602" extrusionOk="0">
                    <a:moveTo>
                      <a:pt x="95" y="0"/>
                    </a:moveTo>
                    <a:cubicBezTo>
                      <a:pt x="52" y="0"/>
                      <a:pt x="12" y="43"/>
                      <a:pt x="33" y="90"/>
                    </a:cubicBezTo>
                    <a:cubicBezTo>
                      <a:pt x="14" y="103"/>
                      <a:pt x="1" y="126"/>
                      <a:pt x="5" y="158"/>
                    </a:cubicBezTo>
                    <a:cubicBezTo>
                      <a:pt x="10" y="181"/>
                      <a:pt x="14" y="203"/>
                      <a:pt x="19" y="226"/>
                    </a:cubicBezTo>
                    <a:cubicBezTo>
                      <a:pt x="19" y="231"/>
                      <a:pt x="14" y="231"/>
                      <a:pt x="19" y="235"/>
                    </a:cubicBezTo>
                    <a:cubicBezTo>
                      <a:pt x="19" y="258"/>
                      <a:pt x="24" y="276"/>
                      <a:pt x="24" y="294"/>
                    </a:cubicBezTo>
                    <a:cubicBezTo>
                      <a:pt x="19" y="304"/>
                      <a:pt x="14" y="313"/>
                      <a:pt x="14" y="326"/>
                    </a:cubicBezTo>
                    <a:cubicBezTo>
                      <a:pt x="5" y="445"/>
                      <a:pt x="14" y="558"/>
                      <a:pt x="42" y="667"/>
                    </a:cubicBezTo>
                    <a:cubicBezTo>
                      <a:pt x="5" y="872"/>
                      <a:pt x="19" y="1072"/>
                      <a:pt x="78" y="1272"/>
                    </a:cubicBezTo>
                    <a:cubicBezTo>
                      <a:pt x="74" y="1295"/>
                      <a:pt x="74" y="1318"/>
                      <a:pt x="78" y="1340"/>
                    </a:cubicBezTo>
                    <a:cubicBezTo>
                      <a:pt x="33" y="1395"/>
                      <a:pt x="37" y="1472"/>
                      <a:pt x="33" y="1540"/>
                    </a:cubicBezTo>
                    <a:cubicBezTo>
                      <a:pt x="28" y="1581"/>
                      <a:pt x="58" y="1602"/>
                      <a:pt x="90" y="1602"/>
                    </a:cubicBezTo>
                    <a:cubicBezTo>
                      <a:pt x="121" y="1602"/>
                      <a:pt x="155" y="1581"/>
                      <a:pt x="160" y="1540"/>
                    </a:cubicBezTo>
                    <a:cubicBezTo>
                      <a:pt x="160" y="1531"/>
                      <a:pt x="160" y="1490"/>
                      <a:pt x="165" y="1459"/>
                    </a:cubicBezTo>
                    <a:cubicBezTo>
                      <a:pt x="187" y="1450"/>
                      <a:pt x="205" y="1431"/>
                      <a:pt x="205" y="1399"/>
                    </a:cubicBezTo>
                    <a:cubicBezTo>
                      <a:pt x="205" y="1399"/>
                      <a:pt x="205" y="1395"/>
                      <a:pt x="205" y="1395"/>
                    </a:cubicBezTo>
                    <a:cubicBezTo>
                      <a:pt x="215" y="1386"/>
                      <a:pt x="224" y="1377"/>
                      <a:pt x="228" y="1359"/>
                    </a:cubicBezTo>
                    <a:cubicBezTo>
                      <a:pt x="242" y="1299"/>
                      <a:pt x="251" y="1240"/>
                      <a:pt x="246" y="1181"/>
                    </a:cubicBezTo>
                    <a:cubicBezTo>
                      <a:pt x="246" y="1172"/>
                      <a:pt x="246" y="1158"/>
                      <a:pt x="246" y="1149"/>
                    </a:cubicBezTo>
                    <a:cubicBezTo>
                      <a:pt x="256" y="1140"/>
                      <a:pt x="260" y="1131"/>
                      <a:pt x="260" y="1118"/>
                    </a:cubicBezTo>
                    <a:cubicBezTo>
                      <a:pt x="265" y="1104"/>
                      <a:pt x="265" y="1095"/>
                      <a:pt x="265" y="1081"/>
                    </a:cubicBezTo>
                    <a:cubicBezTo>
                      <a:pt x="287" y="1072"/>
                      <a:pt x="301" y="1054"/>
                      <a:pt x="301" y="1027"/>
                    </a:cubicBezTo>
                    <a:cubicBezTo>
                      <a:pt x="306" y="990"/>
                      <a:pt x="306" y="954"/>
                      <a:pt x="306" y="917"/>
                    </a:cubicBezTo>
                    <a:cubicBezTo>
                      <a:pt x="328" y="908"/>
                      <a:pt x="346" y="886"/>
                      <a:pt x="346" y="858"/>
                    </a:cubicBezTo>
                    <a:lnTo>
                      <a:pt x="346" y="654"/>
                    </a:lnTo>
                    <a:cubicBezTo>
                      <a:pt x="406" y="481"/>
                      <a:pt x="433" y="304"/>
                      <a:pt x="433" y="117"/>
                    </a:cubicBezTo>
                    <a:cubicBezTo>
                      <a:pt x="433" y="80"/>
                      <a:pt x="399" y="54"/>
                      <a:pt x="366" y="54"/>
                    </a:cubicBezTo>
                    <a:cubicBezTo>
                      <a:pt x="346" y="54"/>
                      <a:pt x="327" y="63"/>
                      <a:pt x="315" y="85"/>
                    </a:cubicBezTo>
                    <a:cubicBezTo>
                      <a:pt x="310" y="103"/>
                      <a:pt x="306" y="117"/>
                      <a:pt x="301" y="135"/>
                    </a:cubicBezTo>
                    <a:lnTo>
                      <a:pt x="296" y="131"/>
                    </a:lnTo>
                    <a:cubicBezTo>
                      <a:pt x="287" y="99"/>
                      <a:pt x="251" y="85"/>
                      <a:pt x="224" y="85"/>
                    </a:cubicBezTo>
                    <a:cubicBezTo>
                      <a:pt x="215" y="85"/>
                      <a:pt x="210" y="85"/>
                      <a:pt x="205" y="81"/>
                    </a:cubicBezTo>
                    <a:cubicBezTo>
                      <a:pt x="183" y="58"/>
                      <a:pt x="160" y="40"/>
                      <a:pt x="137" y="17"/>
                    </a:cubicBezTo>
                    <a:cubicBezTo>
                      <a:pt x="124" y="5"/>
                      <a:pt x="109" y="0"/>
                      <a:pt x="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4347250" y="2924663"/>
                <a:ext cx="534938" cy="364707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2106" extrusionOk="0">
                    <a:moveTo>
                      <a:pt x="1585" y="0"/>
                    </a:moveTo>
                    <a:cubicBezTo>
                      <a:pt x="1434" y="0"/>
                      <a:pt x="1285" y="18"/>
                      <a:pt x="1146" y="64"/>
                    </a:cubicBezTo>
                    <a:cubicBezTo>
                      <a:pt x="1121" y="62"/>
                      <a:pt x="1096" y="60"/>
                      <a:pt x="1071" y="60"/>
                    </a:cubicBezTo>
                    <a:cubicBezTo>
                      <a:pt x="817" y="60"/>
                      <a:pt x="561" y="184"/>
                      <a:pt x="391" y="382"/>
                    </a:cubicBezTo>
                    <a:cubicBezTo>
                      <a:pt x="96" y="510"/>
                      <a:pt x="0" y="887"/>
                      <a:pt x="59" y="1183"/>
                    </a:cubicBezTo>
                    <a:cubicBezTo>
                      <a:pt x="141" y="1574"/>
                      <a:pt x="414" y="1806"/>
                      <a:pt x="746" y="1938"/>
                    </a:cubicBezTo>
                    <a:cubicBezTo>
                      <a:pt x="860" y="2001"/>
                      <a:pt x="987" y="2038"/>
                      <a:pt x="1128" y="2047"/>
                    </a:cubicBezTo>
                    <a:cubicBezTo>
                      <a:pt x="1306" y="2079"/>
                      <a:pt x="1483" y="2097"/>
                      <a:pt x="1651" y="2101"/>
                    </a:cubicBezTo>
                    <a:cubicBezTo>
                      <a:pt x="1716" y="2104"/>
                      <a:pt x="1782" y="2106"/>
                      <a:pt x="1848" y="2106"/>
                    </a:cubicBezTo>
                    <a:cubicBezTo>
                      <a:pt x="2115" y="2106"/>
                      <a:pt x="2388" y="2076"/>
                      <a:pt x="2629" y="1956"/>
                    </a:cubicBezTo>
                    <a:cubicBezTo>
                      <a:pt x="2934" y="1797"/>
                      <a:pt x="3088" y="1465"/>
                      <a:pt x="3029" y="1128"/>
                    </a:cubicBezTo>
                    <a:cubicBezTo>
                      <a:pt x="3025" y="1087"/>
                      <a:pt x="3015" y="1046"/>
                      <a:pt x="3002" y="1005"/>
                    </a:cubicBezTo>
                    <a:cubicBezTo>
                      <a:pt x="3015" y="960"/>
                      <a:pt x="3025" y="910"/>
                      <a:pt x="3025" y="855"/>
                    </a:cubicBezTo>
                    <a:cubicBezTo>
                      <a:pt x="3020" y="687"/>
                      <a:pt x="2924" y="532"/>
                      <a:pt x="2788" y="432"/>
                    </a:cubicBezTo>
                    <a:cubicBezTo>
                      <a:pt x="2615" y="191"/>
                      <a:pt x="2288" y="69"/>
                      <a:pt x="1983" y="32"/>
                    </a:cubicBezTo>
                    <a:cubicBezTo>
                      <a:pt x="1850" y="13"/>
                      <a:pt x="1717" y="0"/>
                      <a:pt x="15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4335993" y="3097666"/>
                <a:ext cx="556584" cy="18321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1058" extrusionOk="0">
                    <a:moveTo>
                      <a:pt x="265" y="1"/>
                    </a:moveTo>
                    <a:cubicBezTo>
                      <a:pt x="132" y="1"/>
                      <a:pt x="1" y="137"/>
                      <a:pt x="93" y="279"/>
                    </a:cubicBezTo>
                    <a:cubicBezTo>
                      <a:pt x="179" y="416"/>
                      <a:pt x="284" y="534"/>
                      <a:pt x="406" y="629"/>
                    </a:cubicBezTo>
                    <a:cubicBezTo>
                      <a:pt x="425" y="684"/>
                      <a:pt x="466" y="734"/>
                      <a:pt x="525" y="752"/>
                    </a:cubicBezTo>
                    <a:cubicBezTo>
                      <a:pt x="570" y="770"/>
                      <a:pt x="611" y="784"/>
                      <a:pt x="657" y="793"/>
                    </a:cubicBezTo>
                    <a:cubicBezTo>
                      <a:pt x="729" y="829"/>
                      <a:pt x="807" y="857"/>
                      <a:pt x="884" y="884"/>
                    </a:cubicBezTo>
                    <a:cubicBezTo>
                      <a:pt x="907" y="916"/>
                      <a:pt x="943" y="948"/>
                      <a:pt x="989" y="957"/>
                    </a:cubicBezTo>
                    <a:lnTo>
                      <a:pt x="1043" y="970"/>
                    </a:lnTo>
                    <a:cubicBezTo>
                      <a:pt x="1057" y="975"/>
                      <a:pt x="1075" y="984"/>
                      <a:pt x="1093" y="984"/>
                    </a:cubicBezTo>
                    <a:cubicBezTo>
                      <a:pt x="1116" y="989"/>
                      <a:pt x="1134" y="993"/>
                      <a:pt x="1152" y="993"/>
                    </a:cubicBezTo>
                    <a:cubicBezTo>
                      <a:pt x="1157" y="998"/>
                      <a:pt x="1166" y="998"/>
                      <a:pt x="1170" y="998"/>
                    </a:cubicBezTo>
                    <a:cubicBezTo>
                      <a:pt x="1187" y="1001"/>
                      <a:pt x="1200" y="1004"/>
                      <a:pt x="1213" y="1004"/>
                    </a:cubicBezTo>
                    <a:cubicBezTo>
                      <a:pt x="1219" y="1004"/>
                      <a:pt x="1224" y="1004"/>
                      <a:pt x="1230" y="1002"/>
                    </a:cubicBezTo>
                    <a:cubicBezTo>
                      <a:pt x="1330" y="1016"/>
                      <a:pt x="1431" y="1022"/>
                      <a:pt x="1532" y="1022"/>
                    </a:cubicBezTo>
                    <a:cubicBezTo>
                      <a:pt x="1563" y="1022"/>
                      <a:pt x="1594" y="1022"/>
                      <a:pt x="1625" y="1020"/>
                    </a:cubicBezTo>
                    <a:lnTo>
                      <a:pt x="1643" y="1020"/>
                    </a:lnTo>
                    <a:cubicBezTo>
                      <a:pt x="1668" y="1041"/>
                      <a:pt x="1703" y="1058"/>
                      <a:pt x="1743" y="1058"/>
                    </a:cubicBezTo>
                    <a:cubicBezTo>
                      <a:pt x="1748" y="1058"/>
                      <a:pt x="1752" y="1057"/>
                      <a:pt x="1757" y="1057"/>
                    </a:cubicBezTo>
                    <a:cubicBezTo>
                      <a:pt x="1812" y="1057"/>
                      <a:pt x="1862" y="1052"/>
                      <a:pt x="1916" y="1052"/>
                    </a:cubicBezTo>
                    <a:cubicBezTo>
                      <a:pt x="1937" y="1054"/>
                      <a:pt x="1958" y="1054"/>
                      <a:pt x="1979" y="1054"/>
                    </a:cubicBezTo>
                    <a:cubicBezTo>
                      <a:pt x="2037" y="1054"/>
                      <a:pt x="2096" y="1050"/>
                      <a:pt x="2153" y="1043"/>
                    </a:cubicBezTo>
                    <a:cubicBezTo>
                      <a:pt x="2216" y="1039"/>
                      <a:pt x="2262" y="1007"/>
                      <a:pt x="2294" y="970"/>
                    </a:cubicBezTo>
                    <a:cubicBezTo>
                      <a:pt x="2335" y="961"/>
                      <a:pt x="2376" y="952"/>
                      <a:pt x="2416" y="943"/>
                    </a:cubicBezTo>
                    <a:cubicBezTo>
                      <a:pt x="2448" y="943"/>
                      <a:pt x="2480" y="939"/>
                      <a:pt x="2512" y="925"/>
                    </a:cubicBezTo>
                    <a:cubicBezTo>
                      <a:pt x="2530" y="916"/>
                      <a:pt x="2544" y="907"/>
                      <a:pt x="2557" y="898"/>
                    </a:cubicBezTo>
                    <a:cubicBezTo>
                      <a:pt x="2635" y="866"/>
                      <a:pt x="2712" y="816"/>
                      <a:pt x="2780" y="752"/>
                    </a:cubicBezTo>
                    <a:cubicBezTo>
                      <a:pt x="2830" y="729"/>
                      <a:pt x="2871" y="693"/>
                      <a:pt x="2894" y="638"/>
                    </a:cubicBezTo>
                    <a:cubicBezTo>
                      <a:pt x="2903" y="602"/>
                      <a:pt x="2921" y="575"/>
                      <a:pt x="2939" y="543"/>
                    </a:cubicBezTo>
                    <a:cubicBezTo>
                      <a:pt x="2994" y="529"/>
                      <a:pt x="3044" y="488"/>
                      <a:pt x="3067" y="420"/>
                    </a:cubicBezTo>
                    <a:cubicBezTo>
                      <a:pt x="3080" y="384"/>
                      <a:pt x="3099" y="352"/>
                      <a:pt x="3121" y="325"/>
                    </a:cubicBezTo>
                    <a:cubicBezTo>
                      <a:pt x="3214" y="181"/>
                      <a:pt x="3088" y="43"/>
                      <a:pt x="2954" y="43"/>
                    </a:cubicBezTo>
                    <a:cubicBezTo>
                      <a:pt x="2909" y="43"/>
                      <a:pt x="2864" y="58"/>
                      <a:pt x="2826" y="93"/>
                    </a:cubicBezTo>
                    <a:cubicBezTo>
                      <a:pt x="2748" y="161"/>
                      <a:pt x="2685" y="234"/>
                      <a:pt x="2635" y="316"/>
                    </a:cubicBezTo>
                    <a:cubicBezTo>
                      <a:pt x="2535" y="334"/>
                      <a:pt x="2435" y="357"/>
                      <a:pt x="2335" y="388"/>
                    </a:cubicBezTo>
                    <a:cubicBezTo>
                      <a:pt x="2266" y="407"/>
                      <a:pt x="2225" y="452"/>
                      <a:pt x="2212" y="502"/>
                    </a:cubicBezTo>
                    <a:cubicBezTo>
                      <a:pt x="2156" y="499"/>
                      <a:pt x="2100" y="497"/>
                      <a:pt x="2045" y="497"/>
                    </a:cubicBezTo>
                    <a:cubicBezTo>
                      <a:pt x="1934" y="497"/>
                      <a:pt x="1825" y="504"/>
                      <a:pt x="1716" y="516"/>
                    </a:cubicBezTo>
                    <a:cubicBezTo>
                      <a:pt x="1575" y="470"/>
                      <a:pt x="1411" y="470"/>
                      <a:pt x="1266" y="457"/>
                    </a:cubicBezTo>
                    <a:cubicBezTo>
                      <a:pt x="1230" y="452"/>
                      <a:pt x="1189" y="447"/>
                      <a:pt x="1152" y="443"/>
                    </a:cubicBezTo>
                    <a:cubicBezTo>
                      <a:pt x="1079" y="402"/>
                      <a:pt x="998" y="366"/>
                      <a:pt x="911" y="343"/>
                    </a:cubicBezTo>
                    <a:cubicBezTo>
                      <a:pt x="897" y="339"/>
                      <a:pt x="882" y="337"/>
                      <a:pt x="868" y="337"/>
                    </a:cubicBezTo>
                    <a:cubicBezTo>
                      <a:pt x="815" y="337"/>
                      <a:pt x="765" y="362"/>
                      <a:pt x="729" y="397"/>
                    </a:cubicBezTo>
                    <a:lnTo>
                      <a:pt x="725" y="397"/>
                    </a:lnTo>
                    <a:cubicBezTo>
                      <a:pt x="607" y="320"/>
                      <a:pt x="502" y="216"/>
                      <a:pt x="420" y="88"/>
                    </a:cubicBezTo>
                    <a:cubicBezTo>
                      <a:pt x="380" y="26"/>
                      <a:pt x="322" y="1"/>
                      <a:pt x="265" y="1"/>
                    </a:cubicBezTo>
                    <a:close/>
                  </a:path>
                </a:pathLst>
              </a:custGeom>
              <a:solidFill>
                <a:srgbClr val="D6B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4349848" y="2911675"/>
                <a:ext cx="555199" cy="284527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1643" extrusionOk="0">
                    <a:moveTo>
                      <a:pt x="1549" y="109"/>
                    </a:moveTo>
                    <a:cubicBezTo>
                      <a:pt x="1585" y="109"/>
                      <a:pt x="1622" y="110"/>
                      <a:pt x="1659" y="112"/>
                    </a:cubicBezTo>
                    <a:cubicBezTo>
                      <a:pt x="1918" y="125"/>
                      <a:pt x="2186" y="180"/>
                      <a:pt x="2423" y="289"/>
                    </a:cubicBezTo>
                    <a:cubicBezTo>
                      <a:pt x="2659" y="394"/>
                      <a:pt x="2969" y="630"/>
                      <a:pt x="2919" y="921"/>
                    </a:cubicBezTo>
                    <a:cubicBezTo>
                      <a:pt x="2873" y="1212"/>
                      <a:pt x="2482" y="1376"/>
                      <a:pt x="2236" y="1449"/>
                    </a:cubicBezTo>
                    <a:cubicBezTo>
                      <a:pt x="2034" y="1507"/>
                      <a:pt x="1818" y="1534"/>
                      <a:pt x="1605" y="1534"/>
                    </a:cubicBezTo>
                    <a:cubicBezTo>
                      <a:pt x="1536" y="1534"/>
                      <a:pt x="1467" y="1532"/>
                      <a:pt x="1400" y="1526"/>
                    </a:cubicBezTo>
                    <a:cubicBezTo>
                      <a:pt x="1095" y="1499"/>
                      <a:pt x="795" y="1417"/>
                      <a:pt x="522" y="1280"/>
                    </a:cubicBezTo>
                    <a:cubicBezTo>
                      <a:pt x="417" y="1230"/>
                      <a:pt x="313" y="1171"/>
                      <a:pt x="231" y="1085"/>
                    </a:cubicBezTo>
                    <a:cubicBezTo>
                      <a:pt x="122" y="962"/>
                      <a:pt x="72" y="717"/>
                      <a:pt x="249" y="626"/>
                    </a:cubicBezTo>
                    <a:cubicBezTo>
                      <a:pt x="274" y="613"/>
                      <a:pt x="281" y="591"/>
                      <a:pt x="276" y="571"/>
                    </a:cubicBezTo>
                    <a:lnTo>
                      <a:pt x="276" y="571"/>
                    </a:lnTo>
                    <a:cubicBezTo>
                      <a:pt x="630" y="264"/>
                      <a:pt x="1080" y="109"/>
                      <a:pt x="1549" y="109"/>
                    </a:cubicBezTo>
                    <a:close/>
                    <a:moveTo>
                      <a:pt x="1546" y="1"/>
                    </a:moveTo>
                    <a:cubicBezTo>
                      <a:pt x="1032" y="1"/>
                      <a:pt x="535" y="181"/>
                      <a:pt x="154" y="535"/>
                    </a:cubicBezTo>
                    <a:cubicBezTo>
                      <a:pt x="141" y="546"/>
                      <a:pt x="135" y="559"/>
                      <a:pt x="135" y="571"/>
                    </a:cubicBezTo>
                    <a:lnTo>
                      <a:pt x="135" y="571"/>
                    </a:lnTo>
                    <a:cubicBezTo>
                      <a:pt x="29" y="666"/>
                      <a:pt x="1" y="826"/>
                      <a:pt x="40" y="967"/>
                    </a:cubicBezTo>
                    <a:cubicBezTo>
                      <a:pt x="104" y="1189"/>
                      <a:pt x="331" y="1312"/>
                      <a:pt x="527" y="1403"/>
                    </a:cubicBezTo>
                    <a:cubicBezTo>
                      <a:pt x="866" y="1560"/>
                      <a:pt x="1240" y="1642"/>
                      <a:pt x="1613" y="1642"/>
                    </a:cubicBezTo>
                    <a:cubicBezTo>
                      <a:pt x="1804" y="1642"/>
                      <a:pt x="1996" y="1621"/>
                      <a:pt x="2182" y="1576"/>
                    </a:cubicBezTo>
                    <a:cubicBezTo>
                      <a:pt x="2582" y="1481"/>
                      <a:pt x="3205" y="1167"/>
                      <a:pt x="2987" y="662"/>
                    </a:cubicBezTo>
                    <a:cubicBezTo>
                      <a:pt x="2787" y="212"/>
                      <a:pt x="2218" y="53"/>
                      <a:pt x="1768" y="12"/>
                    </a:cubicBezTo>
                    <a:cubicBezTo>
                      <a:pt x="1694" y="4"/>
                      <a:pt x="1620" y="1"/>
                      <a:pt x="1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4330625" y="2992202"/>
                <a:ext cx="562472" cy="301844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1743" extrusionOk="0">
                    <a:moveTo>
                      <a:pt x="344" y="1"/>
                    </a:moveTo>
                    <a:cubicBezTo>
                      <a:pt x="331" y="1"/>
                      <a:pt x="318" y="6"/>
                      <a:pt x="306" y="20"/>
                    </a:cubicBezTo>
                    <a:cubicBezTo>
                      <a:pt x="51" y="311"/>
                      <a:pt x="1" y="770"/>
                      <a:pt x="192" y="1111"/>
                    </a:cubicBezTo>
                    <a:cubicBezTo>
                      <a:pt x="424" y="1520"/>
                      <a:pt x="947" y="1670"/>
                      <a:pt x="1383" y="1725"/>
                    </a:cubicBezTo>
                    <a:cubicBezTo>
                      <a:pt x="1488" y="1737"/>
                      <a:pt x="1594" y="1743"/>
                      <a:pt x="1700" y="1743"/>
                    </a:cubicBezTo>
                    <a:cubicBezTo>
                      <a:pt x="1874" y="1743"/>
                      <a:pt x="2048" y="1728"/>
                      <a:pt x="2220" y="1702"/>
                    </a:cubicBezTo>
                    <a:cubicBezTo>
                      <a:pt x="2447" y="1670"/>
                      <a:pt x="2689" y="1625"/>
                      <a:pt x="2866" y="1466"/>
                    </a:cubicBezTo>
                    <a:cubicBezTo>
                      <a:pt x="3166" y="1193"/>
                      <a:pt x="3248" y="720"/>
                      <a:pt x="3125" y="342"/>
                    </a:cubicBezTo>
                    <a:cubicBezTo>
                      <a:pt x="3116" y="318"/>
                      <a:pt x="3095" y="307"/>
                      <a:pt x="3073" y="307"/>
                    </a:cubicBezTo>
                    <a:cubicBezTo>
                      <a:pt x="3040" y="307"/>
                      <a:pt x="3007" y="333"/>
                      <a:pt x="3020" y="374"/>
                    </a:cubicBezTo>
                    <a:cubicBezTo>
                      <a:pt x="3125" y="702"/>
                      <a:pt x="3066" y="1120"/>
                      <a:pt x="2807" y="1370"/>
                    </a:cubicBezTo>
                    <a:cubicBezTo>
                      <a:pt x="2643" y="1529"/>
                      <a:pt x="2407" y="1566"/>
                      <a:pt x="2188" y="1598"/>
                    </a:cubicBezTo>
                    <a:cubicBezTo>
                      <a:pt x="2034" y="1620"/>
                      <a:pt x="1877" y="1633"/>
                      <a:pt x="1721" y="1633"/>
                    </a:cubicBezTo>
                    <a:cubicBezTo>
                      <a:pt x="1652" y="1633"/>
                      <a:pt x="1583" y="1630"/>
                      <a:pt x="1515" y="1625"/>
                    </a:cubicBezTo>
                    <a:cubicBezTo>
                      <a:pt x="1129" y="1598"/>
                      <a:pt x="656" y="1498"/>
                      <a:pt x="387" y="1197"/>
                    </a:cubicBezTo>
                    <a:cubicBezTo>
                      <a:pt x="119" y="897"/>
                      <a:pt x="119" y="397"/>
                      <a:pt x="383" y="97"/>
                    </a:cubicBezTo>
                    <a:cubicBezTo>
                      <a:pt x="421" y="55"/>
                      <a:pt x="385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4360931" y="2914273"/>
                <a:ext cx="217508" cy="130574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54" extrusionOk="0">
                    <a:moveTo>
                      <a:pt x="1171" y="1"/>
                    </a:moveTo>
                    <a:cubicBezTo>
                      <a:pt x="1168" y="1"/>
                      <a:pt x="1166" y="1"/>
                      <a:pt x="1163" y="1"/>
                    </a:cubicBezTo>
                    <a:cubicBezTo>
                      <a:pt x="776" y="65"/>
                      <a:pt x="358" y="151"/>
                      <a:pt x="121" y="497"/>
                    </a:cubicBezTo>
                    <a:cubicBezTo>
                      <a:pt x="119" y="501"/>
                      <a:pt x="117" y="504"/>
                      <a:pt x="116" y="508"/>
                    </a:cubicBezTo>
                    <a:lnTo>
                      <a:pt x="116" y="508"/>
                    </a:lnTo>
                    <a:cubicBezTo>
                      <a:pt x="76" y="562"/>
                      <a:pt x="44" y="622"/>
                      <a:pt x="17" y="688"/>
                    </a:cubicBezTo>
                    <a:cubicBezTo>
                      <a:pt x="0" y="726"/>
                      <a:pt x="32" y="753"/>
                      <a:pt x="66" y="753"/>
                    </a:cubicBezTo>
                    <a:cubicBezTo>
                      <a:pt x="88" y="753"/>
                      <a:pt x="111" y="742"/>
                      <a:pt x="121" y="715"/>
                    </a:cubicBezTo>
                    <a:cubicBezTo>
                      <a:pt x="134" y="684"/>
                      <a:pt x="149" y="655"/>
                      <a:pt x="166" y="627"/>
                    </a:cubicBezTo>
                    <a:lnTo>
                      <a:pt x="166" y="627"/>
                    </a:lnTo>
                    <a:cubicBezTo>
                      <a:pt x="175" y="622"/>
                      <a:pt x="183" y="616"/>
                      <a:pt x="190" y="606"/>
                    </a:cubicBezTo>
                    <a:cubicBezTo>
                      <a:pt x="213" y="571"/>
                      <a:pt x="238" y="539"/>
                      <a:pt x="266" y="508"/>
                    </a:cubicBezTo>
                    <a:lnTo>
                      <a:pt x="266" y="508"/>
                    </a:lnTo>
                    <a:cubicBezTo>
                      <a:pt x="317" y="460"/>
                      <a:pt x="367" y="409"/>
                      <a:pt x="417" y="356"/>
                    </a:cubicBezTo>
                    <a:lnTo>
                      <a:pt x="417" y="356"/>
                    </a:lnTo>
                    <a:cubicBezTo>
                      <a:pt x="417" y="356"/>
                      <a:pt x="417" y="356"/>
                      <a:pt x="417" y="356"/>
                    </a:cubicBezTo>
                    <a:cubicBezTo>
                      <a:pt x="420" y="353"/>
                      <a:pt x="423" y="350"/>
                      <a:pt x="425" y="346"/>
                    </a:cubicBezTo>
                    <a:lnTo>
                      <a:pt x="425" y="346"/>
                    </a:lnTo>
                    <a:cubicBezTo>
                      <a:pt x="645" y="198"/>
                      <a:pt x="930" y="149"/>
                      <a:pt x="1190" y="106"/>
                    </a:cubicBezTo>
                    <a:cubicBezTo>
                      <a:pt x="1256" y="97"/>
                      <a:pt x="1233" y="1"/>
                      <a:pt x="1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4574456" y="3274998"/>
                <a:ext cx="98883" cy="374751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164" extrusionOk="0">
                    <a:moveTo>
                      <a:pt x="504" y="0"/>
                    </a:moveTo>
                    <a:cubicBezTo>
                      <a:pt x="483" y="0"/>
                      <a:pt x="463" y="13"/>
                      <a:pt x="457" y="42"/>
                    </a:cubicBezTo>
                    <a:cubicBezTo>
                      <a:pt x="362" y="591"/>
                      <a:pt x="267" y="1142"/>
                      <a:pt x="172" y="1694"/>
                    </a:cubicBezTo>
                    <a:lnTo>
                      <a:pt x="172" y="1694"/>
                    </a:lnTo>
                    <a:cubicBezTo>
                      <a:pt x="172" y="1655"/>
                      <a:pt x="172" y="1617"/>
                      <a:pt x="171" y="1579"/>
                    </a:cubicBezTo>
                    <a:cubicBezTo>
                      <a:pt x="162" y="1415"/>
                      <a:pt x="157" y="1252"/>
                      <a:pt x="148" y="1088"/>
                    </a:cubicBezTo>
                    <a:cubicBezTo>
                      <a:pt x="135" y="756"/>
                      <a:pt x="125" y="428"/>
                      <a:pt x="112" y="101"/>
                    </a:cubicBezTo>
                    <a:cubicBezTo>
                      <a:pt x="109" y="65"/>
                      <a:pt x="81" y="46"/>
                      <a:pt x="54" y="46"/>
                    </a:cubicBezTo>
                    <a:cubicBezTo>
                      <a:pt x="26" y="46"/>
                      <a:pt x="0" y="65"/>
                      <a:pt x="3" y="101"/>
                    </a:cubicBezTo>
                    <a:cubicBezTo>
                      <a:pt x="16" y="451"/>
                      <a:pt x="30" y="806"/>
                      <a:pt x="44" y="1156"/>
                    </a:cubicBezTo>
                    <a:cubicBezTo>
                      <a:pt x="48" y="1320"/>
                      <a:pt x="57" y="1484"/>
                      <a:pt x="62" y="1652"/>
                    </a:cubicBezTo>
                    <a:cubicBezTo>
                      <a:pt x="71" y="1806"/>
                      <a:pt x="57" y="1975"/>
                      <a:pt x="103" y="2125"/>
                    </a:cubicBezTo>
                    <a:cubicBezTo>
                      <a:pt x="110" y="2150"/>
                      <a:pt x="134" y="2164"/>
                      <a:pt x="158" y="2164"/>
                    </a:cubicBezTo>
                    <a:cubicBezTo>
                      <a:pt x="181" y="2164"/>
                      <a:pt x="203" y="2151"/>
                      <a:pt x="207" y="2125"/>
                    </a:cubicBezTo>
                    <a:cubicBezTo>
                      <a:pt x="326" y="1438"/>
                      <a:pt x="444" y="756"/>
                      <a:pt x="562" y="69"/>
                    </a:cubicBezTo>
                    <a:cubicBezTo>
                      <a:pt x="570" y="28"/>
                      <a:pt x="536" y="0"/>
                      <a:pt x="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4"/>
            <p:cNvSpPr/>
            <p:nvPr/>
          </p:nvSpPr>
          <p:spPr>
            <a:xfrm rot="1724532" flipH="1">
              <a:off x="7989372" y="846309"/>
              <a:ext cx="165555" cy="66884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29" y="0"/>
                  </a:moveTo>
                  <a:cubicBezTo>
                    <a:pt x="904" y="0"/>
                    <a:pt x="877" y="10"/>
                    <a:pt x="854" y="34"/>
                  </a:cubicBezTo>
                  <a:cubicBezTo>
                    <a:pt x="763" y="121"/>
                    <a:pt x="663" y="203"/>
                    <a:pt x="541" y="221"/>
                  </a:cubicBezTo>
                  <a:cubicBezTo>
                    <a:pt x="522" y="224"/>
                    <a:pt x="503" y="226"/>
                    <a:pt x="486" y="226"/>
                  </a:cubicBezTo>
                  <a:cubicBezTo>
                    <a:pt x="385" y="226"/>
                    <a:pt x="303" y="174"/>
                    <a:pt x="218" y="116"/>
                  </a:cubicBezTo>
                  <a:cubicBezTo>
                    <a:pt x="198" y="104"/>
                    <a:pt x="179" y="99"/>
                    <a:pt x="160" y="99"/>
                  </a:cubicBezTo>
                  <a:cubicBezTo>
                    <a:pt x="65" y="99"/>
                    <a:pt x="1" y="247"/>
                    <a:pt x="104" y="312"/>
                  </a:cubicBezTo>
                  <a:cubicBezTo>
                    <a:pt x="236" y="399"/>
                    <a:pt x="368" y="441"/>
                    <a:pt x="496" y="441"/>
                  </a:cubicBezTo>
                  <a:cubicBezTo>
                    <a:pt x="679" y="441"/>
                    <a:pt x="855" y="355"/>
                    <a:pt x="1013" y="194"/>
                  </a:cubicBezTo>
                  <a:cubicBezTo>
                    <a:pt x="1094" y="113"/>
                    <a:pt x="1016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4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57" name="Google Shape;157;p4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4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63" name="Google Shape;163;p4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5"/>
          <p:cNvGrpSpPr/>
          <p:nvPr/>
        </p:nvGrpSpPr>
        <p:grpSpPr>
          <a:xfrm>
            <a:off x="1675676" y="1919784"/>
            <a:ext cx="2827107" cy="2482584"/>
            <a:chOff x="420325" y="1406275"/>
            <a:chExt cx="4056107" cy="2994312"/>
          </a:xfrm>
        </p:grpSpPr>
        <p:sp>
          <p:nvSpPr>
            <p:cNvPr id="170" name="Google Shape;170;p5"/>
            <p:cNvSpPr/>
            <p:nvPr/>
          </p:nvSpPr>
          <p:spPr>
            <a:xfrm>
              <a:off x="440926" y="1644265"/>
              <a:ext cx="4015978" cy="2737652"/>
            </a:xfrm>
            <a:custGeom>
              <a:avLst/>
              <a:gdLst/>
              <a:ahLst/>
              <a:cxnLst/>
              <a:rect l="l" t="t" r="r" b="b"/>
              <a:pathLst>
                <a:path w="18714" h="12757" extrusionOk="0">
                  <a:moveTo>
                    <a:pt x="27" y="1"/>
                  </a:moveTo>
                  <a:lnTo>
                    <a:pt x="27" y="1"/>
                  </a:lnTo>
                  <a:cubicBezTo>
                    <a:pt x="77" y="3862"/>
                    <a:pt x="128" y="7718"/>
                    <a:pt x="178" y="11579"/>
                  </a:cubicBezTo>
                  <a:cubicBezTo>
                    <a:pt x="118" y="11970"/>
                    <a:pt x="59" y="12366"/>
                    <a:pt x="0" y="12757"/>
                  </a:cubicBezTo>
                  <a:cubicBezTo>
                    <a:pt x="6158" y="12611"/>
                    <a:pt x="12429" y="12757"/>
                    <a:pt x="18586" y="12507"/>
                  </a:cubicBezTo>
                  <a:cubicBezTo>
                    <a:pt x="18714" y="8564"/>
                    <a:pt x="18618" y="4276"/>
                    <a:pt x="18527" y="333"/>
                  </a:cubicBezTo>
                  <a:cubicBezTo>
                    <a:pt x="17295" y="431"/>
                    <a:pt x="16059" y="479"/>
                    <a:pt x="14823" y="479"/>
                  </a:cubicBezTo>
                  <a:cubicBezTo>
                    <a:pt x="13587" y="479"/>
                    <a:pt x="12352" y="431"/>
                    <a:pt x="11119" y="333"/>
                  </a:cubicBezTo>
                  <a:cubicBezTo>
                    <a:pt x="10301" y="269"/>
                    <a:pt x="9487" y="183"/>
                    <a:pt x="8668" y="146"/>
                  </a:cubicBezTo>
                  <a:cubicBezTo>
                    <a:pt x="8293" y="129"/>
                    <a:pt x="7917" y="122"/>
                    <a:pt x="7541" y="122"/>
                  </a:cubicBezTo>
                  <a:cubicBezTo>
                    <a:pt x="6061" y="122"/>
                    <a:pt x="4577" y="228"/>
                    <a:pt x="3102" y="228"/>
                  </a:cubicBezTo>
                  <a:cubicBezTo>
                    <a:pt x="2071" y="228"/>
                    <a:pt x="1044" y="177"/>
                    <a:pt x="27" y="1"/>
                  </a:cubicBezTo>
                  <a:close/>
                </a:path>
              </a:pathLst>
            </a:custGeom>
            <a:solidFill>
              <a:srgbClr val="FFF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20325" y="1625380"/>
              <a:ext cx="4056107" cy="2775207"/>
            </a:xfrm>
            <a:custGeom>
              <a:avLst/>
              <a:gdLst/>
              <a:ahLst/>
              <a:cxnLst/>
              <a:rect l="l" t="t" r="r" b="b"/>
              <a:pathLst>
                <a:path w="18901" h="12932" extrusionOk="0">
                  <a:moveTo>
                    <a:pt x="216" y="194"/>
                  </a:moveTo>
                  <a:cubicBezTo>
                    <a:pt x="1219" y="354"/>
                    <a:pt x="2227" y="402"/>
                    <a:pt x="3237" y="402"/>
                  </a:cubicBezTo>
                  <a:cubicBezTo>
                    <a:pt x="4559" y="402"/>
                    <a:pt x="5883" y="320"/>
                    <a:pt x="7204" y="303"/>
                  </a:cubicBezTo>
                  <a:cubicBezTo>
                    <a:pt x="7305" y="301"/>
                    <a:pt x="7407" y="301"/>
                    <a:pt x="7508" y="301"/>
                  </a:cubicBezTo>
                  <a:cubicBezTo>
                    <a:pt x="9825" y="301"/>
                    <a:pt x="12130" y="636"/>
                    <a:pt x="14448" y="657"/>
                  </a:cubicBezTo>
                  <a:cubicBezTo>
                    <a:pt x="14598" y="659"/>
                    <a:pt x="14747" y="660"/>
                    <a:pt x="14896" y="660"/>
                  </a:cubicBezTo>
                  <a:cubicBezTo>
                    <a:pt x="16109" y="660"/>
                    <a:pt x="17322" y="611"/>
                    <a:pt x="18534" y="514"/>
                  </a:cubicBezTo>
                  <a:lnTo>
                    <a:pt x="18534" y="514"/>
                  </a:lnTo>
                  <a:cubicBezTo>
                    <a:pt x="18629" y="4511"/>
                    <a:pt x="18721" y="8511"/>
                    <a:pt x="18594" y="12507"/>
                  </a:cubicBezTo>
                  <a:lnTo>
                    <a:pt x="18594" y="12507"/>
                  </a:lnTo>
                  <a:cubicBezTo>
                    <a:pt x="13798" y="12699"/>
                    <a:pt x="8998" y="12654"/>
                    <a:pt x="4203" y="12690"/>
                  </a:cubicBezTo>
                  <a:cubicBezTo>
                    <a:pt x="2868" y="12704"/>
                    <a:pt x="1534" y="12721"/>
                    <a:pt x="200" y="12752"/>
                  </a:cubicBezTo>
                  <a:lnTo>
                    <a:pt x="200" y="12752"/>
                  </a:lnTo>
                  <a:cubicBezTo>
                    <a:pt x="244" y="12456"/>
                    <a:pt x="290" y="12158"/>
                    <a:pt x="335" y="11861"/>
                  </a:cubicBezTo>
                  <a:lnTo>
                    <a:pt x="335" y="11861"/>
                  </a:lnTo>
                  <a:cubicBezTo>
                    <a:pt x="353" y="11847"/>
                    <a:pt x="366" y="11825"/>
                    <a:pt x="364" y="11794"/>
                  </a:cubicBezTo>
                  <a:cubicBezTo>
                    <a:pt x="364" y="11754"/>
                    <a:pt x="363" y="11713"/>
                    <a:pt x="363" y="11673"/>
                  </a:cubicBezTo>
                  <a:lnTo>
                    <a:pt x="363" y="11673"/>
                  </a:lnTo>
                  <a:cubicBezTo>
                    <a:pt x="363" y="11669"/>
                    <a:pt x="364" y="11666"/>
                    <a:pt x="364" y="11662"/>
                  </a:cubicBezTo>
                  <a:cubicBezTo>
                    <a:pt x="367" y="11647"/>
                    <a:pt x="366" y="11633"/>
                    <a:pt x="362" y="11620"/>
                  </a:cubicBezTo>
                  <a:lnTo>
                    <a:pt x="362" y="11620"/>
                  </a:lnTo>
                  <a:cubicBezTo>
                    <a:pt x="313" y="7812"/>
                    <a:pt x="265" y="4003"/>
                    <a:pt x="216" y="194"/>
                  </a:cubicBezTo>
                  <a:close/>
                  <a:moveTo>
                    <a:pt x="128" y="1"/>
                  </a:moveTo>
                  <a:cubicBezTo>
                    <a:pt x="79" y="1"/>
                    <a:pt x="33" y="32"/>
                    <a:pt x="33" y="89"/>
                  </a:cubicBezTo>
                  <a:cubicBezTo>
                    <a:pt x="82" y="3945"/>
                    <a:pt x="131" y="7801"/>
                    <a:pt x="185" y="11658"/>
                  </a:cubicBezTo>
                  <a:lnTo>
                    <a:pt x="185" y="11658"/>
                  </a:lnTo>
                  <a:cubicBezTo>
                    <a:pt x="124" y="12044"/>
                    <a:pt x="67" y="12431"/>
                    <a:pt x="5" y="12818"/>
                  </a:cubicBezTo>
                  <a:cubicBezTo>
                    <a:pt x="1" y="12870"/>
                    <a:pt x="26" y="12931"/>
                    <a:pt x="85" y="12931"/>
                  </a:cubicBezTo>
                  <a:cubicBezTo>
                    <a:pt x="87" y="12931"/>
                    <a:pt x="89" y="12931"/>
                    <a:pt x="92" y="12931"/>
                  </a:cubicBezTo>
                  <a:cubicBezTo>
                    <a:pt x="4921" y="12818"/>
                    <a:pt x="9746" y="12881"/>
                    <a:pt x="14576" y="12799"/>
                  </a:cubicBezTo>
                  <a:cubicBezTo>
                    <a:pt x="15945" y="12772"/>
                    <a:pt x="17313" y="12736"/>
                    <a:pt x="18682" y="12681"/>
                  </a:cubicBezTo>
                  <a:cubicBezTo>
                    <a:pt x="18732" y="12681"/>
                    <a:pt x="18769" y="12645"/>
                    <a:pt x="18769" y="12595"/>
                  </a:cubicBezTo>
                  <a:cubicBezTo>
                    <a:pt x="18901" y="8538"/>
                    <a:pt x="18810" y="4477"/>
                    <a:pt x="18710" y="421"/>
                  </a:cubicBezTo>
                  <a:cubicBezTo>
                    <a:pt x="18710" y="377"/>
                    <a:pt x="18672" y="330"/>
                    <a:pt x="18629" y="330"/>
                  </a:cubicBezTo>
                  <a:cubicBezTo>
                    <a:pt x="18627" y="330"/>
                    <a:pt x="18625" y="330"/>
                    <a:pt x="18623" y="330"/>
                  </a:cubicBezTo>
                  <a:cubicBezTo>
                    <a:pt x="17376" y="429"/>
                    <a:pt x="16126" y="479"/>
                    <a:pt x="14875" y="479"/>
                  </a:cubicBezTo>
                  <a:cubicBezTo>
                    <a:pt x="13713" y="479"/>
                    <a:pt x="12551" y="436"/>
                    <a:pt x="11392" y="348"/>
                  </a:cubicBezTo>
                  <a:cubicBezTo>
                    <a:pt x="10187" y="257"/>
                    <a:pt x="8991" y="125"/>
                    <a:pt x="7782" y="121"/>
                  </a:cubicBezTo>
                  <a:cubicBezTo>
                    <a:pt x="7742" y="121"/>
                    <a:pt x="7701" y="120"/>
                    <a:pt x="7661" y="120"/>
                  </a:cubicBezTo>
                  <a:cubicBezTo>
                    <a:pt x="6528" y="120"/>
                    <a:pt x="5390" y="181"/>
                    <a:pt x="4257" y="212"/>
                  </a:cubicBezTo>
                  <a:cubicBezTo>
                    <a:pt x="3918" y="221"/>
                    <a:pt x="3579" y="226"/>
                    <a:pt x="3239" y="226"/>
                  </a:cubicBezTo>
                  <a:cubicBezTo>
                    <a:pt x="2204" y="226"/>
                    <a:pt x="1170" y="174"/>
                    <a:pt x="146" y="2"/>
                  </a:cubicBezTo>
                  <a:cubicBezTo>
                    <a:pt x="140" y="1"/>
                    <a:pt x="134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28508" y="1417005"/>
              <a:ext cx="2166791" cy="588862"/>
            </a:xfrm>
            <a:custGeom>
              <a:avLst/>
              <a:gdLst/>
              <a:ahLst/>
              <a:cxnLst/>
              <a:rect l="l" t="t" r="r" b="b"/>
              <a:pathLst>
                <a:path w="10097" h="2744" extrusionOk="0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407907" y="1406275"/>
              <a:ext cx="2201985" cy="623198"/>
            </a:xfrm>
            <a:custGeom>
              <a:avLst/>
              <a:gdLst/>
              <a:ahLst/>
              <a:cxnLst/>
              <a:rect l="l" t="t" r="r" b="b"/>
              <a:pathLst>
                <a:path w="10261" h="2904" extrusionOk="0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753410" y="1508424"/>
              <a:ext cx="118243" cy="118030"/>
            </a:xfrm>
            <a:custGeom>
              <a:avLst/>
              <a:gdLst/>
              <a:ahLst/>
              <a:cxnLst/>
              <a:rect l="l" t="t" r="r" b="b"/>
              <a:pathLst>
                <a:path w="551" h="550" extrusionOk="0">
                  <a:moveTo>
                    <a:pt x="442" y="1"/>
                  </a:moveTo>
                  <a:cubicBezTo>
                    <a:pt x="426" y="1"/>
                    <a:pt x="411" y="6"/>
                    <a:pt x="396" y="15"/>
                  </a:cubicBezTo>
                  <a:cubicBezTo>
                    <a:pt x="342" y="38"/>
                    <a:pt x="292" y="111"/>
                    <a:pt x="260" y="165"/>
                  </a:cubicBezTo>
                  <a:cubicBezTo>
                    <a:pt x="215" y="116"/>
                    <a:pt x="173" y="45"/>
                    <a:pt x="105" y="45"/>
                  </a:cubicBezTo>
                  <a:cubicBezTo>
                    <a:pt x="98" y="45"/>
                    <a:pt x="91" y="45"/>
                    <a:pt x="83" y="47"/>
                  </a:cubicBezTo>
                  <a:cubicBezTo>
                    <a:pt x="10" y="61"/>
                    <a:pt x="1" y="147"/>
                    <a:pt x="19" y="211"/>
                  </a:cubicBezTo>
                  <a:cubicBezTo>
                    <a:pt x="69" y="388"/>
                    <a:pt x="214" y="507"/>
                    <a:pt x="378" y="543"/>
                  </a:cubicBezTo>
                  <a:cubicBezTo>
                    <a:pt x="385" y="546"/>
                    <a:pt x="391" y="549"/>
                    <a:pt x="399" y="549"/>
                  </a:cubicBezTo>
                  <a:cubicBezTo>
                    <a:pt x="402" y="549"/>
                    <a:pt x="406" y="549"/>
                    <a:pt x="410" y="547"/>
                  </a:cubicBezTo>
                  <a:lnTo>
                    <a:pt x="419" y="547"/>
                  </a:lnTo>
                  <a:cubicBezTo>
                    <a:pt x="422" y="548"/>
                    <a:pt x="424" y="549"/>
                    <a:pt x="426" y="549"/>
                  </a:cubicBezTo>
                  <a:cubicBezTo>
                    <a:pt x="436" y="549"/>
                    <a:pt x="443" y="540"/>
                    <a:pt x="446" y="529"/>
                  </a:cubicBezTo>
                  <a:cubicBezTo>
                    <a:pt x="451" y="529"/>
                    <a:pt x="451" y="525"/>
                    <a:pt x="451" y="520"/>
                  </a:cubicBezTo>
                  <a:cubicBezTo>
                    <a:pt x="483" y="416"/>
                    <a:pt x="515" y="316"/>
                    <a:pt x="537" y="211"/>
                  </a:cubicBezTo>
                  <a:cubicBezTo>
                    <a:pt x="546" y="152"/>
                    <a:pt x="551" y="93"/>
                    <a:pt x="515" y="43"/>
                  </a:cubicBezTo>
                  <a:cubicBezTo>
                    <a:pt x="490" y="13"/>
                    <a:pt x="466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637312" y="1780320"/>
              <a:ext cx="120175" cy="117172"/>
            </a:xfrm>
            <a:custGeom>
              <a:avLst/>
              <a:gdLst/>
              <a:ahLst/>
              <a:cxnLst/>
              <a:rect l="l" t="t" r="r" b="b"/>
              <a:pathLst>
                <a:path w="560" h="546" extrusionOk="0">
                  <a:moveTo>
                    <a:pt x="319" y="463"/>
                  </a:moveTo>
                  <a:cubicBezTo>
                    <a:pt x="319" y="467"/>
                    <a:pt x="323" y="467"/>
                    <a:pt x="323" y="467"/>
                  </a:cubicBezTo>
                  <a:lnTo>
                    <a:pt x="314" y="467"/>
                  </a:lnTo>
                  <a:cubicBezTo>
                    <a:pt x="314" y="467"/>
                    <a:pt x="319" y="467"/>
                    <a:pt x="319" y="463"/>
                  </a:cubicBezTo>
                  <a:close/>
                  <a:moveTo>
                    <a:pt x="373" y="1"/>
                  </a:moveTo>
                  <a:cubicBezTo>
                    <a:pt x="362" y="1"/>
                    <a:pt x="350" y="3"/>
                    <a:pt x="337" y="8"/>
                  </a:cubicBezTo>
                  <a:cubicBezTo>
                    <a:pt x="278" y="35"/>
                    <a:pt x="255" y="99"/>
                    <a:pt x="228" y="158"/>
                  </a:cubicBezTo>
                  <a:cubicBezTo>
                    <a:pt x="191" y="109"/>
                    <a:pt x="139" y="52"/>
                    <a:pt x="89" y="52"/>
                  </a:cubicBezTo>
                  <a:cubicBezTo>
                    <a:pt x="84" y="52"/>
                    <a:pt x="78" y="52"/>
                    <a:pt x="73" y="54"/>
                  </a:cubicBezTo>
                  <a:cubicBezTo>
                    <a:pt x="14" y="67"/>
                    <a:pt x="1" y="145"/>
                    <a:pt x="10" y="199"/>
                  </a:cubicBezTo>
                  <a:cubicBezTo>
                    <a:pt x="32" y="370"/>
                    <a:pt x="206" y="545"/>
                    <a:pt x="373" y="545"/>
                  </a:cubicBezTo>
                  <a:cubicBezTo>
                    <a:pt x="379" y="545"/>
                    <a:pt x="386" y="545"/>
                    <a:pt x="392" y="545"/>
                  </a:cubicBezTo>
                  <a:cubicBezTo>
                    <a:pt x="396" y="545"/>
                    <a:pt x="401" y="545"/>
                    <a:pt x="410" y="540"/>
                  </a:cubicBezTo>
                  <a:cubicBezTo>
                    <a:pt x="414" y="536"/>
                    <a:pt x="423" y="531"/>
                    <a:pt x="428" y="522"/>
                  </a:cubicBezTo>
                  <a:cubicBezTo>
                    <a:pt x="492" y="404"/>
                    <a:pt x="560" y="195"/>
                    <a:pt x="492" y="63"/>
                  </a:cubicBezTo>
                  <a:cubicBezTo>
                    <a:pt x="476" y="27"/>
                    <a:pt x="446" y="2"/>
                    <a:pt x="412" y="2"/>
                  </a:cubicBezTo>
                  <a:cubicBezTo>
                    <a:pt x="407" y="2"/>
                    <a:pt x="402" y="2"/>
                    <a:pt x="396" y="4"/>
                  </a:cubicBezTo>
                  <a:cubicBezTo>
                    <a:pt x="389" y="2"/>
                    <a:pt x="381" y="1"/>
                    <a:pt x="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013074" y="1805428"/>
              <a:ext cx="119316" cy="122107"/>
            </a:xfrm>
            <a:custGeom>
              <a:avLst/>
              <a:gdLst/>
              <a:ahLst/>
              <a:cxnLst/>
              <a:rect l="l" t="t" r="r" b="b"/>
              <a:pathLst>
                <a:path w="556" h="569" extrusionOk="0">
                  <a:moveTo>
                    <a:pt x="255" y="469"/>
                  </a:moveTo>
                  <a:cubicBezTo>
                    <a:pt x="255" y="469"/>
                    <a:pt x="260" y="473"/>
                    <a:pt x="260" y="473"/>
                  </a:cubicBezTo>
                  <a:cubicBezTo>
                    <a:pt x="255" y="469"/>
                    <a:pt x="255" y="469"/>
                    <a:pt x="251" y="469"/>
                  </a:cubicBezTo>
                  <a:close/>
                  <a:moveTo>
                    <a:pt x="113" y="0"/>
                  </a:moveTo>
                  <a:cubicBezTo>
                    <a:pt x="58" y="0"/>
                    <a:pt x="28" y="70"/>
                    <a:pt x="23" y="123"/>
                  </a:cubicBezTo>
                  <a:cubicBezTo>
                    <a:pt x="0" y="305"/>
                    <a:pt x="137" y="532"/>
                    <a:pt x="305" y="569"/>
                  </a:cubicBezTo>
                  <a:cubicBezTo>
                    <a:pt x="310" y="569"/>
                    <a:pt x="319" y="569"/>
                    <a:pt x="323" y="564"/>
                  </a:cubicBezTo>
                  <a:cubicBezTo>
                    <a:pt x="332" y="564"/>
                    <a:pt x="341" y="564"/>
                    <a:pt x="351" y="555"/>
                  </a:cubicBezTo>
                  <a:cubicBezTo>
                    <a:pt x="437" y="460"/>
                    <a:pt x="555" y="273"/>
                    <a:pt x="523" y="128"/>
                  </a:cubicBezTo>
                  <a:cubicBezTo>
                    <a:pt x="514" y="87"/>
                    <a:pt x="482" y="46"/>
                    <a:pt x="442" y="46"/>
                  </a:cubicBezTo>
                  <a:cubicBezTo>
                    <a:pt x="423" y="37"/>
                    <a:pt x="405" y="32"/>
                    <a:pt x="387" y="32"/>
                  </a:cubicBezTo>
                  <a:cubicBezTo>
                    <a:pt x="323" y="41"/>
                    <a:pt x="282" y="96"/>
                    <a:pt x="241" y="146"/>
                  </a:cubicBezTo>
                  <a:cubicBezTo>
                    <a:pt x="214" y="82"/>
                    <a:pt x="178" y="5"/>
                    <a:pt x="119" y="0"/>
                  </a:cubicBezTo>
                  <a:cubicBezTo>
                    <a:pt x="117" y="0"/>
                    <a:pt x="115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956663" y="1593619"/>
              <a:ext cx="118458" cy="118245"/>
            </a:xfrm>
            <a:custGeom>
              <a:avLst/>
              <a:gdLst/>
              <a:ahLst/>
              <a:cxnLst/>
              <a:rect l="l" t="t" r="r" b="b"/>
              <a:pathLst>
                <a:path w="552" h="551" extrusionOk="0">
                  <a:moveTo>
                    <a:pt x="443" y="1"/>
                  </a:moveTo>
                  <a:cubicBezTo>
                    <a:pt x="426" y="1"/>
                    <a:pt x="409" y="7"/>
                    <a:pt x="392" y="19"/>
                  </a:cubicBezTo>
                  <a:cubicBezTo>
                    <a:pt x="342" y="41"/>
                    <a:pt x="287" y="110"/>
                    <a:pt x="260" y="164"/>
                  </a:cubicBezTo>
                  <a:cubicBezTo>
                    <a:pt x="211" y="119"/>
                    <a:pt x="169" y="43"/>
                    <a:pt x="104" y="43"/>
                  </a:cubicBezTo>
                  <a:cubicBezTo>
                    <a:pt x="97" y="43"/>
                    <a:pt x="90" y="44"/>
                    <a:pt x="83" y="46"/>
                  </a:cubicBezTo>
                  <a:cubicBezTo>
                    <a:pt x="10" y="64"/>
                    <a:pt x="1" y="150"/>
                    <a:pt x="19" y="214"/>
                  </a:cubicBezTo>
                  <a:cubicBezTo>
                    <a:pt x="69" y="387"/>
                    <a:pt x="215" y="505"/>
                    <a:pt x="374" y="542"/>
                  </a:cubicBezTo>
                  <a:cubicBezTo>
                    <a:pt x="383" y="551"/>
                    <a:pt x="397" y="551"/>
                    <a:pt x="406" y="551"/>
                  </a:cubicBezTo>
                  <a:lnTo>
                    <a:pt x="415" y="551"/>
                  </a:lnTo>
                  <a:cubicBezTo>
                    <a:pt x="433" y="551"/>
                    <a:pt x="442" y="542"/>
                    <a:pt x="447" y="532"/>
                  </a:cubicBezTo>
                  <a:cubicBezTo>
                    <a:pt x="447" y="528"/>
                    <a:pt x="447" y="523"/>
                    <a:pt x="451" y="519"/>
                  </a:cubicBezTo>
                  <a:cubicBezTo>
                    <a:pt x="478" y="419"/>
                    <a:pt x="510" y="314"/>
                    <a:pt x="533" y="210"/>
                  </a:cubicBezTo>
                  <a:cubicBezTo>
                    <a:pt x="547" y="155"/>
                    <a:pt x="551" y="91"/>
                    <a:pt x="515" y="46"/>
                  </a:cubicBezTo>
                  <a:cubicBezTo>
                    <a:pt x="491" y="14"/>
                    <a:pt x="467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268045" y="1805428"/>
              <a:ext cx="119316" cy="122107"/>
            </a:xfrm>
            <a:custGeom>
              <a:avLst/>
              <a:gdLst/>
              <a:ahLst/>
              <a:cxnLst/>
              <a:rect l="l" t="t" r="r" b="b"/>
              <a:pathLst>
                <a:path w="556" h="569" extrusionOk="0">
                  <a:moveTo>
                    <a:pt x="255" y="469"/>
                  </a:moveTo>
                  <a:cubicBezTo>
                    <a:pt x="255" y="469"/>
                    <a:pt x="255" y="469"/>
                    <a:pt x="256" y="470"/>
                  </a:cubicBezTo>
                  <a:lnTo>
                    <a:pt x="256" y="470"/>
                  </a:lnTo>
                  <a:cubicBezTo>
                    <a:pt x="252" y="469"/>
                    <a:pt x="249" y="469"/>
                    <a:pt x="246" y="469"/>
                  </a:cubicBezTo>
                  <a:close/>
                  <a:moveTo>
                    <a:pt x="113" y="0"/>
                  </a:moveTo>
                  <a:cubicBezTo>
                    <a:pt x="54" y="0"/>
                    <a:pt x="28" y="70"/>
                    <a:pt x="19" y="123"/>
                  </a:cubicBezTo>
                  <a:cubicBezTo>
                    <a:pt x="1" y="305"/>
                    <a:pt x="137" y="532"/>
                    <a:pt x="305" y="569"/>
                  </a:cubicBezTo>
                  <a:cubicBezTo>
                    <a:pt x="310" y="569"/>
                    <a:pt x="319" y="569"/>
                    <a:pt x="324" y="564"/>
                  </a:cubicBezTo>
                  <a:cubicBezTo>
                    <a:pt x="333" y="564"/>
                    <a:pt x="342" y="564"/>
                    <a:pt x="346" y="555"/>
                  </a:cubicBezTo>
                  <a:cubicBezTo>
                    <a:pt x="437" y="460"/>
                    <a:pt x="555" y="273"/>
                    <a:pt x="519" y="128"/>
                  </a:cubicBezTo>
                  <a:cubicBezTo>
                    <a:pt x="510" y="87"/>
                    <a:pt x="483" y="46"/>
                    <a:pt x="442" y="46"/>
                  </a:cubicBezTo>
                  <a:cubicBezTo>
                    <a:pt x="424" y="37"/>
                    <a:pt x="405" y="32"/>
                    <a:pt x="383" y="32"/>
                  </a:cubicBezTo>
                  <a:cubicBezTo>
                    <a:pt x="319" y="41"/>
                    <a:pt x="283" y="96"/>
                    <a:pt x="242" y="146"/>
                  </a:cubicBezTo>
                  <a:cubicBezTo>
                    <a:pt x="214" y="82"/>
                    <a:pt x="173" y="5"/>
                    <a:pt x="119" y="0"/>
                  </a:cubicBezTo>
                  <a:cubicBezTo>
                    <a:pt x="117" y="0"/>
                    <a:pt x="115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388836" y="1746842"/>
              <a:ext cx="116312" cy="126399"/>
            </a:xfrm>
            <a:custGeom>
              <a:avLst/>
              <a:gdLst/>
              <a:ahLst/>
              <a:cxnLst/>
              <a:rect l="l" t="t" r="r" b="b"/>
              <a:pathLst>
                <a:path w="542" h="589" extrusionOk="0">
                  <a:moveTo>
                    <a:pt x="99" y="0"/>
                  </a:moveTo>
                  <a:cubicBezTo>
                    <a:pt x="30" y="0"/>
                    <a:pt x="0" y="75"/>
                    <a:pt x="0" y="141"/>
                  </a:cubicBezTo>
                  <a:cubicBezTo>
                    <a:pt x="0" y="323"/>
                    <a:pt x="109" y="482"/>
                    <a:pt x="255" y="564"/>
                  </a:cubicBezTo>
                  <a:cubicBezTo>
                    <a:pt x="259" y="573"/>
                    <a:pt x="273" y="582"/>
                    <a:pt x="282" y="582"/>
                  </a:cubicBezTo>
                  <a:cubicBezTo>
                    <a:pt x="287" y="582"/>
                    <a:pt x="287" y="587"/>
                    <a:pt x="291" y="587"/>
                  </a:cubicBezTo>
                  <a:cubicBezTo>
                    <a:pt x="295" y="588"/>
                    <a:pt x="299" y="589"/>
                    <a:pt x="302" y="589"/>
                  </a:cubicBezTo>
                  <a:cubicBezTo>
                    <a:pt x="312" y="589"/>
                    <a:pt x="320" y="585"/>
                    <a:pt x="323" y="578"/>
                  </a:cubicBezTo>
                  <a:cubicBezTo>
                    <a:pt x="328" y="573"/>
                    <a:pt x="328" y="573"/>
                    <a:pt x="332" y="569"/>
                  </a:cubicBezTo>
                  <a:cubicBezTo>
                    <a:pt x="387" y="478"/>
                    <a:pt x="446" y="387"/>
                    <a:pt x="491" y="296"/>
                  </a:cubicBezTo>
                  <a:cubicBezTo>
                    <a:pt x="519" y="246"/>
                    <a:pt x="541" y="187"/>
                    <a:pt x="519" y="132"/>
                  </a:cubicBezTo>
                  <a:cubicBezTo>
                    <a:pt x="501" y="83"/>
                    <a:pt x="473" y="64"/>
                    <a:pt x="442" y="64"/>
                  </a:cubicBezTo>
                  <a:cubicBezTo>
                    <a:pt x="433" y="64"/>
                    <a:pt x="423" y="65"/>
                    <a:pt x="414" y="69"/>
                  </a:cubicBezTo>
                  <a:cubicBezTo>
                    <a:pt x="355" y="73"/>
                    <a:pt x="287" y="128"/>
                    <a:pt x="241" y="169"/>
                  </a:cubicBezTo>
                  <a:cubicBezTo>
                    <a:pt x="209" y="105"/>
                    <a:pt x="187" y="9"/>
                    <a:pt x="105" y="0"/>
                  </a:cubicBezTo>
                  <a:cubicBezTo>
                    <a:pt x="103" y="0"/>
                    <a:pt x="101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3692" y="1489539"/>
              <a:ext cx="118243" cy="129404"/>
            </a:xfrm>
            <a:custGeom>
              <a:avLst/>
              <a:gdLst/>
              <a:ahLst/>
              <a:cxnLst/>
              <a:rect l="l" t="t" r="r" b="b"/>
              <a:pathLst>
                <a:path w="551" h="603" extrusionOk="0">
                  <a:moveTo>
                    <a:pt x="219" y="490"/>
                  </a:moveTo>
                  <a:cubicBezTo>
                    <a:pt x="219" y="494"/>
                    <a:pt x="219" y="494"/>
                    <a:pt x="219" y="499"/>
                  </a:cubicBezTo>
                  <a:cubicBezTo>
                    <a:pt x="214" y="494"/>
                    <a:pt x="214" y="490"/>
                    <a:pt x="210" y="490"/>
                  </a:cubicBezTo>
                  <a:close/>
                  <a:moveTo>
                    <a:pt x="158" y="0"/>
                  </a:moveTo>
                  <a:cubicBezTo>
                    <a:pt x="109" y="0"/>
                    <a:pt x="76" y="55"/>
                    <a:pt x="60" y="99"/>
                  </a:cubicBezTo>
                  <a:cubicBezTo>
                    <a:pt x="1" y="272"/>
                    <a:pt x="87" y="526"/>
                    <a:pt x="242" y="599"/>
                  </a:cubicBezTo>
                  <a:cubicBezTo>
                    <a:pt x="246" y="601"/>
                    <a:pt x="250" y="602"/>
                    <a:pt x="253" y="602"/>
                  </a:cubicBezTo>
                  <a:cubicBezTo>
                    <a:pt x="255" y="602"/>
                    <a:pt x="258" y="601"/>
                    <a:pt x="260" y="599"/>
                  </a:cubicBezTo>
                  <a:cubicBezTo>
                    <a:pt x="264" y="601"/>
                    <a:pt x="269" y="602"/>
                    <a:pt x="274" y="602"/>
                  </a:cubicBezTo>
                  <a:cubicBezTo>
                    <a:pt x="278" y="602"/>
                    <a:pt x="283" y="601"/>
                    <a:pt x="287" y="599"/>
                  </a:cubicBezTo>
                  <a:cubicBezTo>
                    <a:pt x="396" y="526"/>
                    <a:pt x="551" y="372"/>
                    <a:pt x="546" y="222"/>
                  </a:cubicBezTo>
                  <a:cubicBezTo>
                    <a:pt x="546" y="181"/>
                    <a:pt x="524" y="135"/>
                    <a:pt x="483" y="122"/>
                  </a:cubicBezTo>
                  <a:cubicBezTo>
                    <a:pt x="469" y="108"/>
                    <a:pt x="451" y="99"/>
                    <a:pt x="433" y="99"/>
                  </a:cubicBezTo>
                  <a:cubicBezTo>
                    <a:pt x="427" y="98"/>
                    <a:pt x="422" y="98"/>
                    <a:pt x="416" y="98"/>
                  </a:cubicBezTo>
                  <a:cubicBezTo>
                    <a:pt x="360" y="98"/>
                    <a:pt x="315" y="138"/>
                    <a:pt x="269" y="172"/>
                  </a:cubicBezTo>
                  <a:cubicBezTo>
                    <a:pt x="255" y="108"/>
                    <a:pt x="233" y="17"/>
                    <a:pt x="178" y="3"/>
                  </a:cubicBezTo>
                  <a:cubicBezTo>
                    <a:pt x="171" y="1"/>
                    <a:pt x="164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162434" y="1508424"/>
              <a:ext cx="118243" cy="118030"/>
            </a:xfrm>
            <a:custGeom>
              <a:avLst/>
              <a:gdLst/>
              <a:ahLst/>
              <a:cxnLst/>
              <a:rect l="l" t="t" r="r" b="b"/>
              <a:pathLst>
                <a:path w="551" h="550" extrusionOk="0">
                  <a:moveTo>
                    <a:pt x="442" y="1"/>
                  </a:moveTo>
                  <a:cubicBezTo>
                    <a:pt x="426" y="1"/>
                    <a:pt x="410" y="6"/>
                    <a:pt x="396" y="15"/>
                  </a:cubicBezTo>
                  <a:cubicBezTo>
                    <a:pt x="341" y="38"/>
                    <a:pt x="291" y="111"/>
                    <a:pt x="259" y="165"/>
                  </a:cubicBezTo>
                  <a:cubicBezTo>
                    <a:pt x="214" y="116"/>
                    <a:pt x="169" y="45"/>
                    <a:pt x="104" y="45"/>
                  </a:cubicBezTo>
                  <a:cubicBezTo>
                    <a:pt x="97" y="45"/>
                    <a:pt x="90" y="45"/>
                    <a:pt x="82" y="47"/>
                  </a:cubicBezTo>
                  <a:cubicBezTo>
                    <a:pt x="9" y="61"/>
                    <a:pt x="0" y="147"/>
                    <a:pt x="18" y="211"/>
                  </a:cubicBezTo>
                  <a:cubicBezTo>
                    <a:pt x="68" y="388"/>
                    <a:pt x="214" y="507"/>
                    <a:pt x="378" y="543"/>
                  </a:cubicBezTo>
                  <a:cubicBezTo>
                    <a:pt x="381" y="546"/>
                    <a:pt x="389" y="549"/>
                    <a:pt x="398" y="549"/>
                  </a:cubicBezTo>
                  <a:cubicBezTo>
                    <a:pt x="401" y="549"/>
                    <a:pt x="405" y="549"/>
                    <a:pt x="409" y="547"/>
                  </a:cubicBezTo>
                  <a:lnTo>
                    <a:pt x="419" y="547"/>
                  </a:lnTo>
                  <a:cubicBezTo>
                    <a:pt x="421" y="548"/>
                    <a:pt x="423" y="549"/>
                    <a:pt x="425" y="549"/>
                  </a:cubicBezTo>
                  <a:cubicBezTo>
                    <a:pt x="435" y="549"/>
                    <a:pt x="442" y="540"/>
                    <a:pt x="446" y="529"/>
                  </a:cubicBezTo>
                  <a:cubicBezTo>
                    <a:pt x="450" y="529"/>
                    <a:pt x="450" y="525"/>
                    <a:pt x="450" y="520"/>
                  </a:cubicBezTo>
                  <a:cubicBezTo>
                    <a:pt x="478" y="416"/>
                    <a:pt x="514" y="316"/>
                    <a:pt x="537" y="211"/>
                  </a:cubicBezTo>
                  <a:cubicBezTo>
                    <a:pt x="546" y="152"/>
                    <a:pt x="550" y="93"/>
                    <a:pt x="514" y="43"/>
                  </a:cubicBezTo>
                  <a:cubicBezTo>
                    <a:pt x="490" y="13"/>
                    <a:pt x="465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787989" y="1836545"/>
              <a:ext cx="119316" cy="122322"/>
            </a:xfrm>
            <a:custGeom>
              <a:avLst/>
              <a:gdLst/>
              <a:ahLst/>
              <a:cxnLst/>
              <a:rect l="l" t="t" r="r" b="b"/>
              <a:pathLst>
                <a:path w="556" h="570" extrusionOk="0">
                  <a:moveTo>
                    <a:pt x="255" y="469"/>
                  </a:moveTo>
                  <a:cubicBezTo>
                    <a:pt x="255" y="474"/>
                    <a:pt x="259" y="474"/>
                    <a:pt x="259" y="474"/>
                  </a:cubicBezTo>
                  <a:cubicBezTo>
                    <a:pt x="255" y="474"/>
                    <a:pt x="255" y="469"/>
                    <a:pt x="250" y="469"/>
                  </a:cubicBezTo>
                  <a:close/>
                  <a:moveTo>
                    <a:pt x="118" y="1"/>
                  </a:moveTo>
                  <a:cubicBezTo>
                    <a:pt x="59" y="1"/>
                    <a:pt x="27" y="69"/>
                    <a:pt x="23" y="124"/>
                  </a:cubicBezTo>
                  <a:cubicBezTo>
                    <a:pt x="0" y="305"/>
                    <a:pt x="137" y="533"/>
                    <a:pt x="305" y="569"/>
                  </a:cubicBezTo>
                  <a:cubicBezTo>
                    <a:pt x="314" y="569"/>
                    <a:pt x="319" y="569"/>
                    <a:pt x="323" y="565"/>
                  </a:cubicBezTo>
                  <a:cubicBezTo>
                    <a:pt x="326" y="566"/>
                    <a:pt x="328" y="566"/>
                    <a:pt x="330" y="566"/>
                  </a:cubicBezTo>
                  <a:cubicBezTo>
                    <a:pt x="337" y="566"/>
                    <a:pt x="344" y="562"/>
                    <a:pt x="350" y="556"/>
                  </a:cubicBezTo>
                  <a:cubicBezTo>
                    <a:pt x="441" y="460"/>
                    <a:pt x="555" y="274"/>
                    <a:pt x="523" y="128"/>
                  </a:cubicBezTo>
                  <a:cubicBezTo>
                    <a:pt x="514" y="87"/>
                    <a:pt x="482" y="46"/>
                    <a:pt x="441" y="46"/>
                  </a:cubicBezTo>
                  <a:cubicBezTo>
                    <a:pt x="423" y="37"/>
                    <a:pt x="405" y="33"/>
                    <a:pt x="387" y="33"/>
                  </a:cubicBezTo>
                  <a:cubicBezTo>
                    <a:pt x="323" y="42"/>
                    <a:pt x="282" y="96"/>
                    <a:pt x="241" y="146"/>
                  </a:cubicBezTo>
                  <a:cubicBezTo>
                    <a:pt x="214" y="87"/>
                    <a:pt x="178" y="5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316974" y="1500913"/>
              <a:ext cx="121033" cy="118030"/>
            </a:xfrm>
            <a:custGeom>
              <a:avLst/>
              <a:gdLst/>
              <a:ahLst/>
              <a:cxnLst/>
              <a:rect l="l" t="t" r="r" b="b"/>
              <a:pathLst>
                <a:path w="564" h="550" extrusionOk="0">
                  <a:moveTo>
                    <a:pt x="346" y="469"/>
                  </a:moveTo>
                  <a:cubicBezTo>
                    <a:pt x="350" y="469"/>
                    <a:pt x="350" y="473"/>
                    <a:pt x="350" y="473"/>
                  </a:cubicBezTo>
                  <a:lnTo>
                    <a:pt x="341" y="473"/>
                  </a:lnTo>
                  <a:cubicBezTo>
                    <a:pt x="341" y="469"/>
                    <a:pt x="346" y="469"/>
                    <a:pt x="346" y="469"/>
                  </a:cubicBezTo>
                  <a:close/>
                  <a:moveTo>
                    <a:pt x="404" y="1"/>
                  </a:moveTo>
                  <a:cubicBezTo>
                    <a:pt x="397" y="1"/>
                    <a:pt x="389" y="2"/>
                    <a:pt x="382" y="5"/>
                  </a:cubicBezTo>
                  <a:cubicBezTo>
                    <a:pt x="377" y="4"/>
                    <a:pt x="372" y="3"/>
                    <a:pt x="367" y="3"/>
                  </a:cubicBezTo>
                  <a:cubicBezTo>
                    <a:pt x="352" y="3"/>
                    <a:pt x="336" y="7"/>
                    <a:pt x="323" y="14"/>
                  </a:cubicBezTo>
                  <a:cubicBezTo>
                    <a:pt x="268" y="46"/>
                    <a:pt x="250" y="114"/>
                    <a:pt x="227" y="173"/>
                  </a:cubicBezTo>
                  <a:cubicBezTo>
                    <a:pt x="188" y="134"/>
                    <a:pt x="136" y="82"/>
                    <a:pt x="88" y="82"/>
                  </a:cubicBezTo>
                  <a:cubicBezTo>
                    <a:pt x="80" y="82"/>
                    <a:pt x="72" y="83"/>
                    <a:pt x="64" y="87"/>
                  </a:cubicBezTo>
                  <a:cubicBezTo>
                    <a:pt x="5" y="105"/>
                    <a:pt x="0" y="182"/>
                    <a:pt x="14" y="237"/>
                  </a:cubicBezTo>
                  <a:cubicBezTo>
                    <a:pt x="47" y="401"/>
                    <a:pt x="225" y="549"/>
                    <a:pt x="384" y="549"/>
                  </a:cubicBezTo>
                  <a:cubicBezTo>
                    <a:pt x="397" y="549"/>
                    <a:pt x="410" y="548"/>
                    <a:pt x="423" y="546"/>
                  </a:cubicBezTo>
                  <a:cubicBezTo>
                    <a:pt x="432" y="542"/>
                    <a:pt x="437" y="537"/>
                    <a:pt x="441" y="532"/>
                  </a:cubicBezTo>
                  <a:cubicBezTo>
                    <a:pt x="450" y="532"/>
                    <a:pt x="455" y="528"/>
                    <a:pt x="459" y="514"/>
                  </a:cubicBezTo>
                  <a:cubicBezTo>
                    <a:pt x="514" y="391"/>
                    <a:pt x="564" y="173"/>
                    <a:pt x="482" y="50"/>
                  </a:cubicBezTo>
                  <a:cubicBezTo>
                    <a:pt x="464" y="21"/>
                    <a:pt x="434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5"/>
          <p:cNvGrpSpPr/>
          <p:nvPr/>
        </p:nvGrpSpPr>
        <p:grpSpPr>
          <a:xfrm>
            <a:off x="4641217" y="1928676"/>
            <a:ext cx="2827107" cy="2482584"/>
            <a:chOff x="572725" y="1558675"/>
            <a:chExt cx="4056107" cy="2994312"/>
          </a:xfrm>
        </p:grpSpPr>
        <p:sp>
          <p:nvSpPr>
            <p:cNvPr id="185" name="Google Shape;185;p5"/>
            <p:cNvSpPr/>
            <p:nvPr/>
          </p:nvSpPr>
          <p:spPr>
            <a:xfrm>
              <a:off x="593326" y="1796665"/>
              <a:ext cx="4015978" cy="2737652"/>
            </a:xfrm>
            <a:custGeom>
              <a:avLst/>
              <a:gdLst/>
              <a:ahLst/>
              <a:cxnLst/>
              <a:rect l="l" t="t" r="r" b="b"/>
              <a:pathLst>
                <a:path w="18714" h="12757" extrusionOk="0">
                  <a:moveTo>
                    <a:pt x="27" y="1"/>
                  </a:moveTo>
                  <a:lnTo>
                    <a:pt x="27" y="1"/>
                  </a:lnTo>
                  <a:cubicBezTo>
                    <a:pt x="77" y="3862"/>
                    <a:pt x="128" y="7718"/>
                    <a:pt x="178" y="11579"/>
                  </a:cubicBezTo>
                  <a:cubicBezTo>
                    <a:pt x="118" y="11970"/>
                    <a:pt x="59" y="12366"/>
                    <a:pt x="0" y="12757"/>
                  </a:cubicBezTo>
                  <a:cubicBezTo>
                    <a:pt x="6158" y="12611"/>
                    <a:pt x="12429" y="12757"/>
                    <a:pt x="18586" y="12507"/>
                  </a:cubicBezTo>
                  <a:cubicBezTo>
                    <a:pt x="18714" y="8564"/>
                    <a:pt x="18618" y="4276"/>
                    <a:pt x="18527" y="333"/>
                  </a:cubicBezTo>
                  <a:cubicBezTo>
                    <a:pt x="17295" y="431"/>
                    <a:pt x="16059" y="479"/>
                    <a:pt x="14823" y="479"/>
                  </a:cubicBezTo>
                  <a:cubicBezTo>
                    <a:pt x="13587" y="479"/>
                    <a:pt x="12352" y="431"/>
                    <a:pt x="11119" y="333"/>
                  </a:cubicBezTo>
                  <a:cubicBezTo>
                    <a:pt x="10301" y="269"/>
                    <a:pt x="9487" y="183"/>
                    <a:pt x="8668" y="146"/>
                  </a:cubicBezTo>
                  <a:cubicBezTo>
                    <a:pt x="8293" y="129"/>
                    <a:pt x="7917" y="122"/>
                    <a:pt x="7541" y="122"/>
                  </a:cubicBezTo>
                  <a:cubicBezTo>
                    <a:pt x="6061" y="122"/>
                    <a:pt x="4577" y="228"/>
                    <a:pt x="3102" y="228"/>
                  </a:cubicBezTo>
                  <a:cubicBezTo>
                    <a:pt x="2071" y="228"/>
                    <a:pt x="1044" y="177"/>
                    <a:pt x="27" y="1"/>
                  </a:cubicBezTo>
                  <a:close/>
                </a:path>
              </a:pathLst>
            </a:custGeom>
            <a:solidFill>
              <a:srgbClr val="FFF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72725" y="1777780"/>
              <a:ext cx="4056107" cy="2775207"/>
            </a:xfrm>
            <a:custGeom>
              <a:avLst/>
              <a:gdLst/>
              <a:ahLst/>
              <a:cxnLst/>
              <a:rect l="l" t="t" r="r" b="b"/>
              <a:pathLst>
                <a:path w="18901" h="12932" extrusionOk="0">
                  <a:moveTo>
                    <a:pt x="216" y="194"/>
                  </a:moveTo>
                  <a:cubicBezTo>
                    <a:pt x="1219" y="354"/>
                    <a:pt x="2227" y="402"/>
                    <a:pt x="3237" y="402"/>
                  </a:cubicBezTo>
                  <a:cubicBezTo>
                    <a:pt x="4559" y="402"/>
                    <a:pt x="5883" y="320"/>
                    <a:pt x="7204" y="303"/>
                  </a:cubicBezTo>
                  <a:cubicBezTo>
                    <a:pt x="7305" y="301"/>
                    <a:pt x="7407" y="301"/>
                    <a:pt x="7508" y="301"/>
                  </a:cubicBezTo>
                  <a:cubicBezTo>
                    <a:pt x="9825" y="301"/>
                    <a:pt x="12130" y="636"/>
                    <a:pt x="14448" y="657"/>
                  </a:cubicBezTo>
                  <a:cubicBezTo>
                    <a:pt x="14598" y="659"/>
                    <a:pt x="14747" y="660"/>
                    <a:pt x="14896" y="660"/>
                  </a:cubicBezTo>
                  <a:cubicBezTo>
                    <a:pt x="16109" y="660"/>
                    <a:pt x="17322" y="611"/>
                    <a:pt x="18534" y="514"/>
                  </a:cubicBezTo>
                  <a:lnTo>
                    <a:pt x="18534" y="514"/>
                  </a:lnTo>
                  <a:cubicBezTo>
                    <a:pt x="18629" y="4511"/>
                    <a:pt x="18721" y="8511"/>
                    <a:pt x="18594" y="12507"/>
                  </a:cubicBezTo>
                  <a:lnTo>
                    <a:pt x="18594" y="12507"/>
                  </a:lnTo>
                  <a:cubicBezTo>
                    <a:pt x="13798" y="12699"/>
                    <a:pt x="8998" y="12654"/>
                    <a:pt x="4203" y="12690"/>
                  </a:cubicBezTo>
                  <a:cubicBezTo>
                    <a:pt x="2868" y="12704"/>
                    <a:pt x="1534" y="12721"/>
                    <a:pt x="200" y="12752"/>
                  </a:cubicBezTo>
                  <a:lnTo>
                    <a:pt x="200" y="12752"/>
                  </a:lnTo>
                  <a:cubicBezTo>
                    <a:pt x="244" y="12456"/>
                    <a:pt x="290" y="12158"/>
                    <a:pt x="335" y="11861"/>
                  </a:cubicBezTo>
                  <a:lnTo>
                    <a:pt x="335" y="11861"/>
                  </a:lnTo>
                  <a:cubicBezTo>
                    <a:pt x="353" y="11847"/>
                    <a:pt x="366" y="11825"/>
                    <a:pt x="364" y="11794"/>
                  </a:cubicBezTo>
                  <a:cubicBezTo>
                    <a:pt x="364" y="11754"/>
                    <a:pt x="363" y="11713"/>
                    <a:pt x="363" y="11673"/>
                  </a:cubicBezTo>
                  <a:lnTo>
                    <a:pt x="363" y="11673"/>
                  </a:lnTo>
                  <a:cubicBezTo>
                    <a:pt x="363" y="11669"/>
                    <a:pt x="364" y="11666"/>
                    <a:pt x="364" y="11662"/>
                  </a:cubicBezTo>
                  <a:cubicBezTo>
                    <a:pt x="367" y="11647"/>
                    <a:pt x="366" y="11633"/>
                    <a:pt x="362" y="11620"/>
                  </a:cubicBezTo>
                  <a:lnTo>
                    <a:pt x="362" y="11620"/>
                  </a:lnTo>
                  <a:cubicBezTo>
                    <a:pt x="313" y="7812"/>
                    <a:pt x="265" y="4003"/>
                    <a:pt x="216" y="194"/>
                  </a:cubicBezTo>
                  <a:close/>
                  <a:moveTo>
                    <a:pt x="128" y="1"/>
                  </a:moveTo>
                  <a:cubicBezTo>
                    <a:pt x="79" y="1"/>
                    <a:pt x="33" y="32"/>
                    <a:pt x="33" y="89"/>
                  </a:cubicBezTo>
                  <a:cubicBezTo>
                    <a:pt x="82" y="3945"/>
                    <a:pt x="131" y="7801"/>
                    <a:pt x="185" y="11658"/>
                  </a:cubicBezTo>
                  <a:lnTo>
                    <a:pt x="185" y="11658"/>
                  </a:lnTo>
                  <a:cubicBezTo>
                    <a:pt x="124" y="12044"/>
                    <a:pt x="67" y="12431"/>
                    <a:pt x="5" y="12818"/>
                  </a:cubicBezTo>
                  <a:cubicBezTo>
                    <a:pt x="1" y="12870"/>
                    <a:pt x="26" y="12931"/>
                    <a:pt x="85" y="12931"/>
                  </a:cubicBezTo>
                  <a:cubicBezTo>
                    <a:pt x="87" y="12931"/>
                    <a:pt x="89" y="12931"/>
                    <a:pt x="92" y="12931"/>
                  </a:cubicBezTo>
                  <a:cubicBezTo>
                    <a:pt x="4921" y="12818"/>
                    <a:pt x="9746" y="12881"/>
                    <a:pt x="14576" y="12799"/>
                  </a:cubicBezTo>
                  <a:cubicBezTo>
                    <a:pt x="15945" y="12772"/>
                    <a:pt x="17313" y="12736"/>
                    <a:pt x="18682" y="12681"/>
                  </a:cubicBezTo>
                  <a:cubicBezTo>
                    <a:pt x="18732" y="12681"/>
                    <a:pt x="18769" y="12645"/>
                    <a:pt x="18769" y="12595"/>
                  </a:cubicBezTo>
                  <a:cubicBezTo>
                    <a:pt x="18901" y="8538"/>
                    <a:pt x="18810" y="4477"/>
                    <a:pt x="18710" y="421"/>
                  </a:cubicBezTo>
                  <a:cubicBezTo>
                    <a:pt x="18710" y="377"/>
                    <a:pt x="18672" y="330"/>
                    <a:pt x="18629" y="330"/>
                  </a:cubicBezTo>
                  <a:cubicBezTo>
                    <a:pt x="18627" y="330"/>
                    <a:pt x="18625" y="330"/>
                    <a:pt x="18623" y="330"/>
                  </a:cubicBezTo>
                  <a:cubicBezTo>
                    <a:pt x="17376" y="429"/>
                    <a:pt x="16126" y="479"/>
                    <a:pt x="14875" y="479"/>
                  </a:cubicBezTo>
                  <a:cubicBezTo>
                    <a:pt x="13713" y="479"/>
                    <a:pt x="12551" y="436"/>
                    <a:pt x="11392" y="348"/>
                  </a:cubicBezTo>
                  <a:cubicBezTo>
                    <a:pt x="10187" y="257"/>
                    <a:pt x="8991" y="125"/>
                    <a:pt x="7782" y="121"/>
                  </a:cubicBezTo>
                  <a:cubicBezTo>
                    <a:pt x="7742" y="121"/>
                    <a:pt x="7701" y="120"/>
                    <a:pt x="7661" y="120"/>
                  </a:cubicBezTo>
                  <a:cubicBezTo>
                    <a:pt x="6528" y="120"/>
                    <a:pt x="5390" y="181"/>
                    <a:pt x="4257" y="212"/>
                  </a:cubicBezTo>
                  <a:cubicBezTo>
                    <a:pt x="3918" y="221"/>
                    <a:pt x="3579" y="226"/>
                    <a:pt x="3239" y="226"/>
                  </a:cubicBezTo>
                  <a:cubicBezTo>
                    <a:pt x="2204" y="226"/>
                    <a:pt x="1170" y="174"/>
                    <a:pt x="146" y="2"/>
                  </a:cubicBezTo>
                  <a:cubicBezTo>
                    <a:pt x="140" y="1"/>
                    <a:pt x="134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580908" y="1569405"/>
              <a:ext cx="2166791" cy="588862"/>
            </a:xfrm>
            <a:custGeom>
              <a:avLst/>
              <a:gdLst/>
              <a:ahLst/>
              <a:cxnLst/>
              <a:rect l="l" t="t" r="r" b="b"/>
              <a:pathLst>
                <a:path w="10097" h="2744" extrusionOk="0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560307" y="1558675"/>
              <a:ext cx="2201985" cy="623198"/>
            </a:xfrm>
            <a:custGeom>
              <a:avLst/>
              <a:gdLst/>
              <a:ahLst/>
              <a:cxnLst/>
              <a:rect l="l" t="t" r="r" b="b"/>
              <a:pathLst>
                <a:path w="10261" h="2904" extrusionOk="0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905810" y="1660824"/>
              <a:ext cx="118243" cy="118030"/>
            </a:xfrm>
            <a:custGeom>
              <a:avLst/>
              <a:gdLst/>
              <a:ahLst/>
              <a:cxnLst/>
              <a:rect l="l" t="t" r="r" b="b"/>
              <a:pathLst>
                <a:path w="551" h="550" extrusionOk="0">
                  <a:moveTo>
                    <a:pt x="442" y="1"/>
                  </a:moveTo>
                  <a:cubicBezTo>
                    <a:pt x="426" y="1"/>
                    <a:pt x="411" y="6"/>
                    <a:pt x="396" y="15"/>
                  </a:cubicBezTo>
                  <a:cubicBezTo>
                    <a:pt x="342" y="38"/>
                    <a:pt x="292" y="111"/>
                    <a:pt x="260" y="165"/>
                  </a:cubicBezTo>
                  <a:cubicBezTo>
                    <a:pt x="215" y="116"/>
                    <a:pt x="173" y="45"/>
                    <a:pt x="105" y="45"/>
                  </a:cubicBezTo>
                  <a:cubicBezTo>
                    <a:pt x="98" y="45"/>
                    <a:pt x="91" y="45"/>
                    <a:pt x="83" y="47"/>
                  </a:cubicBezTo>
                  <a:cubicBezTo>
                    <a:pt x="10" y="61"/>
                    <a:pt x="1" y="147"/>
                    <a:pt x="19" y="211"/>
                  </a:cubicBezTo>
                  <a:cubicBezTo>
                    <a:pt x="69" y="388"/>
                    <a:pt x="214" y="507"/>
                    <a:pt x="378" y="543"/>
                  </a:cubicBezTo>
                  <a:cubicBezTo>
                    <a:pt x="385" y="546"/>
                    <a:pt x="391" y="549"/>
                    <a:pt x="399" y="549"/>
                  </a:cubicBezTo>
                  <a:cubicBezTo>
                    <a:pt x="402" y="549"/>
                    <a:pt x="406" y="549"/>
                    <a:pt x="410" y="547"/>
                  </a:cubicBezTo>
                  <a:lnTo>
                    <a:pt x="419" y="547"/>
                  </a:lnTo>
                  <a:cubicBezTo>
                    <a:pt x="422" y="548"/>
                    <a:pt x="424" y="549"/>
                    <a:pt x="426" y="549"/>
                  </a:cubicBezTo>
                  <a:cubicBezTo>
                    <a:pt x="436" y="549"/>
                    <a:pt x="443" y="540"/>
                    <a:pt x="446" y="529"/>
                  </a:cubicBezTo>
                  <a:cubicBezTo>
                    <a:pt x="451" y="529"/>
                    <a:pt x="451" y="525"/>
                    <a:pt x="451" y="520"/>
                  </a:cubicBezTo>
                  <a:cubicBezTo>
                    <a:pt x="483" y="416"/>
                    <a:pt x="515" y="316"/>
                    <a:pt x="537" y="211"/>
                  </a:cubicBezTo>
                  <a:cubicBezTo>
                    <a:pt x="546" y="152"/>
                    <a:pt x="551" y="93"/>
                    <a:pt x="515" y="43"/>
                  </a:cubicBezTo>
                  <a:cubicBezTo>
                    <a:pt x="490" y="13"/>
                    <a:pt x="466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789712" y="1932720"/>
              <a:ext cx="120175" cy="117172"/>
            </a:xfrm>
            <a:custGeom>
              <a:avLst/>
              <a:gdLst/>
              <a:ahLst/>
              <a:cxnLst/>
              <a:rect l="l" t="t" r="r" b="b"/>
              <a:pathLst>
                <a:path w="560" h="546" extrusionOk="0">
                  <a:moveTo>
                    <a:pt x="319" y="463"/>
                  </a:moveTo>
                  <a:cubicBezTo>
                    <a:pt x="319" y="467"/>
                    <a:pt x="323" y="467"/>
                    <a:pt x="323" y="467"/>
                  </a:cubicBezTo>
                  <a:lnTo>
                    <a:pt x="314" y="467"/>
                  </a:lnTo>
                  <a:cubicBezTo>
                    <a:pt x="314" y="467"/>
                    <a:pt x="319" y="467"/>
                    <a:pt x="319" y="463"/>
                  </a:cubicBezTo>
                  <a:close/>
                  <a:moveTo>
                    <a:pt x="373" y="1"/>
                  </a:moveTo>
                  <a:cubicBezTo>
                    <a:pt x="362" y="1"/>
                    <a:pt x="350" y="3"/>
                    <a:pt x="337" y="8"/>
                  </a:cubicBezTo>
                  <a:cubicBezTo>
                    <a:pt x="278" y="35"/>
                    <a:pt x="255" y="99"/>
                    <a:pt x="228" y="158"/>
                  </a:cubicBezTo>
                  <a:cubicBezTo>
                    <a:pt x="191" y="109"/>
                    <a:pt x="139" y="52"/>
                    <a:pt x="89" y="52"/>
                  </a:cubicBezTo>
                  <a:cubicBezTo>
                    <a:pt x="84" y="52"/>
                    <a:pt x="78" y="52"/>
                    <a:pt x="73" y="54"/>
                  </a:cubicBezTo>
                  <a:cubicBezTo>
                    <a:pt x="14" y="67"/>
                    <a:pt x="1" y="145"/>
                    <a:pt x="10" y="199"/>
                  </a:cubicBezTo>
                  <a:cubicBezTo>
                    <a:pt x="32" y="370"/>
                    <a:pt x="206" y="545"/>
                    <a:pt x="373" y="545"/>
                  </a:cubicBezTo>
                  <a:cubicBezTo>
                    <a:pt x="379" y="545"/>
                    <a:pt x="386" y="545"/>
                    <a:pt x="392" y="545"/>
                  </a:cubicBezTo>
                  <a:cubicBezTo>
                    <a:pt x="396" y="545"/>
                    <a:pt x="401" y="545"/>
                    <a:pt x="410" y="540"/>
                  </a:cubicBezTo>
                  <a:cubicBezTo>
                    <a:pt x="414" y="536"/>
                    <a:pt x="423" y="531"/>
                    <a:pt x="428" y="522"/>
                  </a:cubicBezTo>
                  <a:cubicBezTo>
                    <a:pt x="492" y="404"/>
                    <a:pt x="560" y="195"/>
                    <a:pt x="492" y="63"/>
                  </a:cubicBezTo>
                  <a:cubicBezTo>
                    <a:pt x="476" y="27"/>
                    <a:pt x="446" y="2"/>
                    <a:pt x="412" y="2"/>
                  </a:cubicBezTo>
                  <a:cubicBezTo>
                    <a:pt x="407" y="2"/>
                    <a:pt x="402" y="2"/>
                    <a:pt x="396" y="4"/>
                  </a:cubicBezTo>
                  <a:cubicBezTo>
                    <a:pt x="389" y="2"/>
                    <a:pt x="381" y="1"/>
                    <a:pt x="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165474" y="1957828"/>
              <a:ext cx="119316" cy="122107"/>
            </a:xfrm>
            <a:custGeom>
              <a:avLst/>
              <a:gdLst/>
              <a:ahLst/>
              <a:cxnLst/>
              <a:rect l="l" t="t" r="r" b="b"/>
              <a:pathLst>
                <a:path w="556" h="569" extrusionOk="0">
                  <a:moveTo>
                    <a:pt x="255" y="469"/>
                  </a:moveTo>
                  <a:cubicBezTo>
                    <a:pt x="255" y="469"/>
                    <a:pt x="260" y="473"/>
                    <a:pt x="260" y="473"/>
                  </a:cubicBezTo>
                  <a:cubicBezTo>
                    <a:pt x="255" y="469"/>
                    <a:pt x="255" y="469"/>
                    <a:pt x="251" y="469"/>
                  </a:cubicBezTo>
                  <a:close/>
                  <a:moveTo>
                    <a:pt x="113" y="0"/>
                  </a:moveTo>
                  <a:cubicBezTo>
                    <a:pt x="58" y="0"/>
                    <a:pt x="28" y="70"/>
                    <a:pt x="23" y="123"/>
                  </a:cubicBezTo>
                  <a:cubicBezTo>
                    <a:pt x="0" y="305"/>
                    <a:pt x="137" y="532"/>
                    <a:pt x="305" y="569"/>
                  </a:cubicBezTo>
                  <a:cubicBezTo>
                    <a:pt x="310" y="569"/>
                    <a:pt x="319" y="569"/>
                    <a:pt x="323" y="564"/>
                  </a:cubicBezTo>
                  <a:cubicBezTo>
                    <a:pt x="332" y="564"/>
                    <a:pt x="341" y="564"/>
                    <a:pt x="351" y="555"/>
                  </a:cubicBezTo>
                  <a:cubicBezTo>
                    <a:pt x="437" y="460"/>
                    <a:pt x="555" y="273"/>
                    <a:pt x="523" y="128"/>
                  </a:cubicBezTo>
                  <a:cubicBezTo>
                    <a:pt x="514" y="87"/>
                    <a:pt x="482" y="46"/>
                    <a:pt x="442" y="46"/>
                  </a:cubicBezTo>
                  <a:cubicBezTo>
                    <a:pt x="423" y="37"/>
                    <a:pt x="405" y="32"/>
                    <a:pt x="387" y="32"/>
                  </a:cubicBezTo>
                  <a:cubicBezTo>
                    <a:pt x="323" y="41"/>
                    <a:pt x="282" y="96"/>
                    <a:pt x="241" y="146"/>
                  </a:cubicBezTo>
                  <a:cubicBezTo>
                    <a:pt x="214" y="82"/>
                    <a:pt x="178" y="5"/>
                    <a:pt x="119" y="0"/>
                  </a:cubicBezTo>
                  <a:cubicBezTo>
                    <a:pt x="117" y="0"/>
                    <a:pt x="115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109063" y="1746019"/>
              <a:ext cx="118458" cy="118245"/>
            </a:xfrm>
            <a:custGeom>
              <a:avLst/>
              <a:gdLst/>
              <a:ahLst/>
              <a:cxnLst/>
              <a:rect l="l" t="t" r="r" b="b"/>
              <a:pathLst>
                <a:path w="552" h="551" extrusionOk="0">
                  <a:moveTo>
                    <a:pt x="443" y="1"/>
                  </a:moveTo>
                  <a:cubicBezTo>
                    <a:pt x="426" y="1"/>
                    <a:pt x="409" y="7"/>
                    <a:pt x="392" y="19"/>
                  </a:cubicBezTo>
                  <a:cubicBezTo>
                    <a:pt x="342" y="41"/>
                    <a:pt x="287" y="110"/>
                    <a:pt x="260" y="164"/>
                  </a:cubicBezTo>
                  <a:cubicBezTo>
                    <a:pt x="211" y="119"/>
                    <a:pt x="169" y="43"/>
                    <a:pt x="104" y="43"/>
                  </a:cubicBezTo>
                  <a:cubicBezTo>
                    <a:pt x="97" y="43"/>
                    <a:pt x="90" y="44"/>
                    <a:pt x="83" y="46"/>
                  </a:cubicBezTo>
                  <a:cubicBezTo>
                    <a:pt x="10" y="64"/>
                    <a:pt x="1" y="150"/>
                    <a:pt x="19" y="214"/>
                  </a:cubicBezTo>
                  <a:cubicBezTo>
                    <a:pt x="69" y="387"/>
                    <a:pt x="215" y="505"/>
                    <a:pt x="374" y="542"/>
                  </a:cubicBezTo>
                  <a:cubicBezTo>
                    <a:pt x="383" y="551"/>
                    <a:pt x="397" y="551"/>
                    <a:pt x="406" y="551"/>
                  </a:cubicBezTo>
                  <a:lnTo>
                    <a:pt x="415" y="551"/>
                  </a:lnTo>
                  <a:cubicBezTo>
                    <a:pt x="433" y="551"/>
                    <a:pt x="442" y="542"/>
                    <a:pt x="447" y="532"/>
                  </a:cubicBezTo>
                  <a:cubicBezTo>
                    <a:pt x="447" y="528"/>
                    <a:pt x="447" y="523"/>
                    <a:pt x="451" y="519"/>
                  </a:cubicBezTo>
                  <a:cubicBezTo>
                    <a:pt x="478" y="419"/>
                    <a:pt x="510" y="314"/>
                    <a:pt x="533" y="210"/>
                  </a:cubicBezTo>
                  <a:cubicBezTo>
                    <a:pt x="547" y="155"/>
                    <a:pt x="551" y="91"/>
                    <a:pt x="515" y="46"/>
                  </a:cubicBezTo>
                  <a:cubicBezTo>
                    <a:pt x="491" y="14"/>
                    <a:pt x="467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420445" y="1957828"/>
              <a:ext cx="119316" cy="122107"/>
            </a:xfrm>
            <a:custGeom>
              <a:avLst/>
              <a:gdLst/>
              <a:ahLst/>
              <a:cxnLst/>
              <a:rect l="l" t="t" r="r" b="b"/>
              <a:pathLst>
                <a:path w="556" h="569" extrusionOk="0">
                  <a:moveTo>
                    <a:pt x="255" y="469"/>
                  </a:moveTo>
                  <a:cubicBezTo>
                    <a:pt x="255" y="469"/>
                    <a:pt x="255" y="469"/>
                    <a:pt x="256" y="470"/>
                  </a:cubicBezTo>
                  <a:lnTo>
                    <a:pt x="256" y="470"/>
                  </a:lnTo>
                  <a:cubicBezTo>
                    <a:pt x="252" y="469"/>
                    <a:pt x="249" y="469"/>
                    <a:pt x="246" y="469"/>
                  </a:cubicBezTo>
                  <a:close/>
                  <a:moveTo>
                    <a:pt x="113" y="0"/>
                  </a:moveTo>
                  <a:cubicBezTo>
                    <a:pt x="54" y="0"/>
                    <a:pt x="28" y="70"/>
                    <a:pt x="19" y="123"/>
                  </a:cubicBezTo>
                  <a:cubicBezTo>
                    <a:pt x="1" y="305"/>
                    <a:pt x="137" y="532"/>
                    <a:pt x="305" y="569"/>
                  </a:cubicBezTo>
                  <a:cubicBezTo>
                    <a:pt x="310" y="569"/>
                    <a:pt x="319" y="569"/>
                    <a:pt x="324" y="564"/>
                  </a:cubicBezTo>
                  <a:cubicBezTo>
                    <a:pt x="333" y="564"/>
                    <a:pt x="342" y="564"/>
                    <a:pt x="346" y="555"/>
                  </a:cubicBezTo>
                  <a:cubicBezTo>
                    <a:pt x="437" y="460"/>
                    <a:pt x="555" y="273"/>
                    <a:pt x="519" y="128"/>
                  </a:cubicBezTo>
                  <a:cubicBezTo>
                    <a:pt x="510" y="87"/>
                    <a:pt x="483" y="46"/>
                    <a:pt x="442" y="46"/>
                  </a:cubicBezTo>
                  <a:cubicBezTo>
                    <a:pt x="424" y="37"/>
                    <a:pt x="405" y="32"/>
                    <a:pt x="383" y="32"/>
                  </a:cubicBezTo>
                  <a:cubicBezTo>
                    <a:pt x="319" y="41"/>
                    <a:pt x="283" y="96"/>
                    <a:pt x="242" y="146"/>
                  </a:cubicBezTo>
                  <a:cubicBezTo>
                    <a:pt x="214" y="82"/>
                    <a:pt x="173" y="5"/>
                    <a:pt x="119" y="0"/>
                  </a:cubicBezTo>
                  <a:cubicBezTo>
                    <a:pt x="117" y="0"/>
                    <a:pt x="115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2541236" y="1899242"/>
              <a:ext cx="116312" cy="126399"/>
            </a:xfrm>
            <a:custGeom>
              <a:avLst/>
              <a:gdLst/>
              <a:ahLst/>
              <a:cxnLst/>
              <a:rect l="l" t="t" r="r" b="b"/>
              <a:pathLst>
                <a:path w="542" h="589" extrusionOk="0">
                  <a:moveTo>
                    <a:pt x="99" y="0"/>
                  </a:moveTo>
                  <a:cubicBezTo>
                    <a:pt x="30" y="0"/>
                    <a:pt x="0" y="75"/>
                    <a:pt x="0" y="141"/>
                  </a:cubicBezTo>
                  <a:cubicBezTo>
                    <a:pt x="0" y="323"/>
                    <a:pt x="109" y="482"/>
                    <a:pt x="255" y="564"/>
                  </a:cubicBezTo>
                  <a:cubicBezTo>
                    <a:pt x="259" y="573"/>
                    <a:pt x="273" y="582"/>
                    <a:pt x="282" y="582"/>
                  </a:cubicBezTo>
                  <a:cubicBezTo>
                    <a:pt x="287" y="582"/>
                    <a:pt x="287" y="587"/>
                    <a:pt x="291" y="587"/>
                  </a:cubicBezTo>
                  <a:cubicBezTo>
                    <a:pt x="295" y="588"/>
                    <a:pt x="299" y="589"/>
                    <a:pt x="302" y="589"/>
                  </a:cubicBezTo>
                  <a:cubicBezTo>
                    <a:pt x="312" y="589"/>
                    <a:pt x="320" y="585"/>
                    <a:pt x="323" y="578"/>
                  </a:cubicBezTo>
                  <a:cubicBezTo>
                    <a:pt x="328" y="573"/>
                    <a:pt x="328" y="573"/>
                    <a:pt x="332" y="569"/>
                  </a:cubicBezTo>
                  <a:cubicBezTo>
                    <a:pt x="387" y="478"/>
                    <a:pt x="446" y="387"/>
                    <a:pt x="491" y="296"/>
                  </a:cubicBezTo>
                  <a:cubicBezTo>
                    <a:pt x="519" y="246"/>
                    <a:pt x="541" y="187"/>
                    <a:pt x="519" y="132"/>
                  </a:cubicBezTo>
                  <a:cubicBezTo>
                    <a:pt x="501" y="83"/>
                    <a:pt x="473" y="64"/>
                    <a:pt x="442" y="64"/>
                  </a:cubicBezTo>
                  <a:cubicBezTo>
                    <a:pt x="433" y="64"/>
                    <a:pt x="423" y="65"/>
                    <a:pt x="414" y="69"/>
                  </a:cubicBezTo>
                  <a:cubicBezTo>
                    <a:pt x="355" y="73"/>
                    <a:pt x="287" y="128"/>
                    <a:pt x="241" y="169"/>
                  </a:cubicBezTo>
                  <a:cubicBezTo>
                    <a:pt x="209" y="105"/>
                    <a:pt x="187" y="9"/>
                    <a:pt x="105" y="0"/>
                  </a:cubicBezTo>
                  <a:cubicBezTo>
                    <a:pt x="103" y="0"/>
                    <a:pt x="101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2786092" y="1641939"/>
              <a:ext cx="118243" cy="129404"/>
            </a:xfrm>
            <a:custGeom>
              <a:avLst/>
              <a:gdLst/>
              <a:ahLst/>
              <a:cxnLst/>
              <a:rect l="l" t="t" r="r" b="b"/>
              <a:pathLst>
                <a:path w="551" h="603" extrusionOk="0">
                  <a:moveTo>
                    <a:pt x="219" y="490"/>
                  </a:moveTo>
                  <a:cubicBezTo>
                    <a:pt x="219" y="494"/>
                    <a:pt x="219" y="494"/>
                    <a:pt x="219" y="499"/>
                  </a:cubicBezTo>
                  <a:cubicBezTo>
                    <a:pt x="214" y="494"/>
                    <a:pt x="214" y="490"/>
                    <a:pt x="210" y="490"/>
                  </a:cubicBezTo>
                  <a:close/>
                  <a:moveTo>
                    <a:pt x="158" y="0"/>
                  </a:moveTo>
                  <a:cubicBezTo>
                    <a:pt x="109" y="0"/>
                    <a:pt x="76" y="55"/>
                    <a:pt x="60" y="99"/>
                  </a:cubicBezTo>
                  <a:cubicBezTo>
                    <a:pt x="1" y="272"/>
                    <a:pt x="87" y="526"/>
                    <a:pt x="242" y="599"/>
                  </a:cubicBezTo>
                  <a:cubicBezTo>
                    <a:pt x="246" y="601"/>
                    <a:pt x="250" y="602"/>
                    <a:pt x="253" y="602"/>
                  </a:cubicBezTo>
                  <a:cubicBezTo>
                    <a:pt x="255" y="602"/>
                    <a:pt x="258" y="601"/>
                    <a:pt x="260" y="599"/>
                  </a:cubicBezTo>
                  <a:cubicBezTo>
                    <a:pt x="264" y="601"/>
                    <a:pt x="269" y="602"/>
                    <a:pt x="274" y="602"/>
                  </a:cubicBezTo>
                  <a:cubicBezTo>
                    <a:pt x="278" y="602"/>
                    <a:pt x="283" y="601"/>
                    <a:pt x="287" y="599"/>
                  </a:cubicBezTo>
                  <a:cubicBezTo>
                    <a:pt x="396" y="526"/>
                    <a:pt x="551" y="372"/>
                    <a:pt x="546" y="222"/>
                  </a:cubicBezTo>
                  <a:cubicBezTo>
                    <a:pt x="546" y="181"/>
                    <a:pt x="524" y="135"/>
                    <a:pt x="483" y="122"/>
                  </a:cubicBezTo>
                  <a:cubicBezTo>
                    <a:pt x="469" y="108"/>
                    <a:pt x="451" y="99"/>
                    <a:pt x="433" y="99"/>
                  </a:cubicBezTo>
                  <a:cubicBezTo>
                    <a:pt x="427" y="98"/>
                    <a:pt x="422" y="98"/>
                    <a:pt x="416" y="98"/>
                  </a:cubicBezTo>
                  <a:cubicBezTo>
                    <a:pt x="360" y="98"/>
                    <a:pt x="315" y="138"/>
                    <a:pt x="269" y="172"/>
                  </a:cubicBezTo>
                  <a:cubicBezTo>
                    <a:pt x="255" y="108"/>
                    <a:pt x="233" y="17"/>
                    <a:pt x="178" y="3"/>
                  </a:cubicBezTo>
                  <a:cubicBezTo>
                    <a:pt x="171" y="1"/>
                    <a:pt x="164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2314834" y="1660824"/>
              <a:ext cx="118243" cy="118030"/>
            </a:xfrm>
            <a:custGeom>
              <a:avLst/>
              <a:gdLst/>
              <a:ahLst/>
              <a:cxnLst/>
              <a:rect l="l" t="t" r="r" b="b"/>
              <a:pathLst>
                <a:path w="551" h="550" extrusionOk="0">
                  <a:moveTo>
                    <a:pt x="442" y="1"/>
                  </a:moveTo>
                  <a:cubicBezTo>
                    <a:pt x="426" y="1"/>
                    <a:pt x="410" y="6"/>
                    <a:pt x="396" y="15"/>
                  </a:cubicBezTo>
                  <a:cubicBezTo>
                    <a:pt x="341" y="38"/>
                    <a:pt x="291" y="111"/>
                    <a:pt x="259" y="165"/>
                  </a:cubicBezTo>
                  <a:cubicBezTo>
                    <a:pt x="214" y="116"/>
                    <a:pt x="169" y="45"/>
                    <a:pt x="104" y="45"/>
                  </a:cubicBezTo>
                  <a:cubicBezTo>
                    <a:pt x="97" y="45"/>
                    <a:pt x="90" y="45"/>
                    <a:pt x="82" y="47"/>
                  </a:cubicBezTo>
                  <a:cubicBezTo>
                    <a:pt x="9" y="61"/>
                    <a:pt x="0" y="147"/>
                    <a:pt x="18" y="211"/>
                  </a:cubicBezTo>
                  <a:cubicBezTo>
                    <a:pt x="68" y="388"/>
                    <a:pt x="214" y="507"/>
                    <a:pt x="378" y="543"/>
                  </a:cubicBezTo>
                  <a:cubicBezTo>
                    <a:pt x="381" y="546"/>
                    <a:pt x="389" y="549"/>
                    <a:pt x="398" y="549"/>
                  </a:cubicBezTo>
                  <a:cubicBezTo>
                    <a:pt x="401" y="549"/>
                    <a:pt x="405" y="549"/>
                    <a:pt x="409" y="547"/>
                  </a:cubicBezTo>
                  <a:lnTo>
                    <a:pt x="419" y="547"/>
                  </a:lnTo>
                  <a:cubicBezTo>
                    <a:pt x="421" y="548"/>
                    <a:pt x="423" y="549"/>
                    <a:pt x="425" y="549"/>
                  </a:cubicBezTo>
                  <a:cubicBezTo>
                    <a:pt x="435" y="549"/>
                    <a:pt x="442" y="540"/>
                    <a:pt x="446" y="529"/>
                  </a:cubicBezTo>
                  <a:cubicBezTo>
                    <a:pt x="450" y="529"/>
                    <a:pt x="450" y="525"/>
                    <a:pt x="450" y="520"/>
                  </a:cubicBezTo>
                  <a:cubicBezTo>
                    <a:pt x="478" y="416"/>
                    <a:pt x="514" y="316"/>
                    <a:pt x="537" y="211"/>
                  </a:cubicBezTo>
                  <a:cubicBezTo>
                    <a:pt x="546" y="152"/>
                    <a:pt x="550" y="93"/>
                    <a:pt x="514" y="43"/>
                  </a:cubicBezTo>
                  <a:cubicBezTo>
                    <a:pt x="490" y="13"/>
                    <a:pt x="465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940389" y="1988945"/>
              <a:ext cx="119316" cy="122322"/>
            </a:xfrm>
            <a:custGeom>
              <a:avLst/>
              <a:gdLst/>
              <a:ahLst/>
              <a:cxnLst/>
              <a:rect l="l" t="t" r="r" b="b"/>
              <a:pathLst>
                <a:path w="556" h="570" extrusionOk="0">
                  <a:moveTo>
                    <a:pt x="255" y="469"/>
                  </a:moveTo>
                  <a:cubicBezTo>
                    <a:pt x="255" y="474"/>
                    <a:pt x="259" y="474"/>
                    <a:pt x="259" y="474"/>
                  </a:cubicBezTo>
                  <a:cubicBezTo>
                    <a:pt x="255" y="474"/>
                    <a:pt x="255" y="469"/>
                    <a:pt x="250" y="469"/>
                  </a:cubicBezTo>
                  <a:close/>
                  <a:moveTo>
                    <a:pt x="118" y="1"/>
                  </a:moveTo>
                  <a:cubicBezTo>
                    <a:pt x="59" y="1"/>
                    <a:pt x="27" y="69"/>
                    <a:pt x="23" y="124"/>
                  </a:cubicBezTo>
                  <a:cubicBezTo>
                    <a:pt x="0" y="305"/>
                    <a:pt x="137" y="533"/>
                    <a:pt x="305" y="569"/>
                  </a:cubicBezTo>
                  <a:cubicBezTo>
                    <a:pt x="314" y="569"/>
                    <a:pt x="319" y="569"/>
                    <a:pt x="323" y="565"/>
                  </a:cubicBezTo>
                  <a:cubicBezTo>
                    <a:pt x="326" y="566"/>
                    <a:pt x="328" y="566"/>
                    <a:pt x="330" y="566"/>
                  </a:cubicBezTo>
                  <a:cubicBezTo>
                    <a:pt x="337" y="566"/>
                    <a:pt x="344" y="562"/>
                    <a:pt x="350" y="556"/>
                  </a:cubicBezTo>
                  <a:cubicBezTo>
                    <a:pt x="441" y="460"/>
                    <a:pt x="555" y="274"/>
                    <a:pt x="523" y="128"/>
                  </a:cubicBezTo>
                  <a:cubicBezTo>
                    <a:pt x="514" y="87"/>
                    <a:pt x="482" y="46"/>
                    <a:pt x="441" y="46"/>
                  </a:cubicBezTo>
                  <a:cubicBezTo>
                    <a:pt x="423" y="37"/>
                    <a:pt x="405" y="33"/>
                    <a:pt x="387" y="33"/>
                  </a:cubicBezTo>
                  <a:cubicBezTo>
                    <a:pt x="323" y="42"/>
                    <a:pt x="282" y="96"/>
                    <a:pt x="241" y="146"/>
                  </a:cubicBezTo>
                  <a:cubicBezTo>
                    <a:pt x="214" y="87"/>
                    <a:pt x="178" y="5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469374" y="1653313"/>
              <a:ext cx="121033" cy="118030"/>
            </a:xfrm>
            <a:custGeom>
              <a:avLst/>
              <a:gdLst/>
              <a:ahLst/>
              <a:cxnLst/>
              <a:rect l="l" t="t" r="r" b="b"/>
              <a:pathLst>
                <a:path w="564" h="550" extrusionOk="0">
                  <a:moveTo>
                    <a:pt x="346" y="469"/>
                  </a:moveTo>
                  <a:cubicBezTo>
                    <a:pt x="350" y="469"/>
                    <a:pt x="350" y="473"/>
                    <a:pt x="350" y="473"/>
                  </a:cubicBezTo>
                  <a:lnTo>
                    <a:pt x="341" y="473"/>
                  </a:lnTo>
                  <a:cubicBezTo>
                    <a:pt x="341" y="469"/>
                    <a:pt x="346" y="469"/>
                    <a:pt x="346" y="469"/>
                  </a:cubicBezTo>
                  <a:close/>
                  <a:moveTo>
                    <a:pt x="404" y="1"/>
                  </a:moveTo>
                  <a:cubicBezTo>
                    <a:pt x="397" y="1"/>
                    <a:pt x="389" y="2"/>
                    <a:pt x="382" y="5"/>
                  </a:cubicBezTo>
                  <a:cubicBezTo>
                    <a:pt x="377" y="4"/>
                    <a:pt x="372" y="3"/>
                    <a:pt x="367" y="3"/>
                  </a:cubicBezTo>
                  <a:cubicBezTo>
                    <a:pt x="352" y="3"/>
                    <a:pt x="336" y="7"/>
                    <a:pt x="323" y="14"/>
                  </a:cubicBezTo>
                  <a:cubicBezTo>
                    <a:pt x="268" y="46"/>
                    <a:pt x="250" y="114"/>
                    <a:pt x="227" y="173"/>
                  </a:cubicBezTo>
                  <a:cubicBezTo>
                    <a:pt x="188" y="134"/>
                    <a:pt x="136" y="82"/>
                    <a:pt x="88" y="82"/>
                  </a:cubicBezTo>
                  <a:cubicBezTo>
                    <a:pt x="80" y="82"/>
                    <a:pt x="72" y="83"/>
                    <a:pt x="64" y="87"/>
                  </a:cubicBezTo>
                  <a:cubicBezTo>
                    <a:pt x="5" y="105"/>
                    <a:pt x="0" y="182"/>
                    <a:pt x="14" y="237"/>
                  </a:cubicBezTo>
                  <a:cubicBezTo>
                    <a:pt x="47" y="401"/>
                    <a:pt x="225" y="549"/>
                    <a:pt x="384" y="549"/>
                  </a:cubicBezTo>
                  <a:cubicBezTo>
                    <a:pt x="397" y="549"/>
                    <a:pt x="410" y="548"/>
                    <a:pt x="423" y="546"/>
                  </a:cubicBezTo>
                  <a:cubicBezTo>
                    <a:pt x="432" y="542"/>
                    <a:pt x="437" y="537"/>
                    <a:pt x="441" y="532"/>
                  </a:cubicBezTo>
                  <a:cubicBezTo>
                    <a:pt x="450" y="532"/>
                    <a:pt x="455" y="528"/>
                    <a:pt x="459" y="514"/>
                  </a:cubicBezTo>
                  <a:cubicBezTo>
                    <a:pt x="514" y="391"/>
                    <a:pt x="564" y="173"/>
                    <a:pt x="482" y="50"/>
                  </a:cubicBezTo>
                  <a:cubicBezTo>
                    <a:pt x="464" y="21"/>
                    <a:pt x="434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857784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subTitle" idx="1"/>
          </p:nvPr>
        </p:nvSpPr>
        <p:spPr>
          <a:xfrm>
            <a:off x="2063148" y="3095552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ctrTitle" idx="2"/>
          </p:nvPr>
        </p:nvSpPr>
        <p:spPr>
          <a:xfrm>
            <a:off x="693853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title" idx="3"/>
          </p:nvPr>
        </p:nvSpPr>
        <p:spPr>
          <a:xfrm>
            <a:off x="4841816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4" name="Google Shape;204;p5"/>
          <p:cNvSpPr txBox="1">
            <a:spLocks noGrp="1"/>
          </p:cNvSpPr>
          <p:nvPr>
            <p:ph type="subTitle" idx="4"/>
          </p:nvPr>
        </p:nvSpPr>
        <p:spPr>
          <a:xfrm>
            <a:off x="5057230" y="3095552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205" name="Google Shape;205;p5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206" name="Google Shape;206;p5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5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210" name="Google Shape;210;p5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5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216" name="Google Shape;216;p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222" name="Google Shape;222;p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228" name="Google Shape;228;p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5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234" name="Google Shape;234;p5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9"/>
          <p:cNvGrpSpPr/>
          <p:nvPr/>
        </p:nvGrpSpPr>
        <p:grpSpPr>
          <a:xfrm>
            <a:off x="2297947" y="355967"/>
            <a:ext cx="4548105" cy="4415112"/>
            <a:chOff x="4185375" y="355950"/>
            <a:chExt cx="2444561" cy="2372951"/>
          </a:xfrm>
        </p:grpSpPr>
        <p:sp>
          <p:nvSpPr>
            <p:cNvPr id="380" name="Google Shape;380;p9"/>
            <p:cNvSpPr/>
            <p:nvPr/>
          </p:nvSpPr>
          <p:spPr>
            <a:xfrm>
              <a:off x="4204062" y="370272"/>
              <a:ext cx="2398048" cy="2344852"/>
            </a:xfrm>
            <a:custGeom>
              <a:avLst/>
              <a:gdLst/>
              <a:ahLst/>
              <a:cxnLst/>
              <a:rect l="l" t="t" r="r" b="b"/>
              <a:pathLst>
                <a:path w="17581" h="17191" extrusionOk="0">
                  <a:moveTo>
                    <a:pt x="6986" y="0"/>
                  </a:moveTo>
                  <a:cubicBezTo>
                    <a:pt x="6880" y="0"/>
                    <a:pt x="6774" y="13"/>
                    <a:pt x="6671" y="39"/>
                  </a:cubicBezTo>
                  <a:cubicBezTo>
                    <a:pt x="6070" y="189"/>
                    <a:pt x="5611" y="780"/>
                    <a:pt x="5616" y="1398"/>
                  </a:cubicBezTo>
                  <a:lnTo>
                    <a:pt x="5570" y="1439"/>
                  </a:lnTo>
                  <a:cubicBezTo>
                    <a:pt x="5106" y="1095"/>
                    <a:pt x="4834" y="811"/>
                    <a:pt x="4347" y="811"/>
                  </a:cubicBezTo>
                  <a:cubicBezTo>
                    <a:pt x="4191" y="811"/>
                    <a:pt x="4012" y="841"/>
                    <a:pt x="3797" y="907"/>
                  </a:cubicBezTo>
                  <a:cubicBezTo>
                    <a:pt x="3592" y="971"/>
                    <a:pt x="3442" y="1107"/>
                    <a:pt x="3192" y="1417"/>
                  </a:cubicBezTo>
                  <a:cubicBezTo>
                    <a:pt x="2890" y="1794"/>
                    <a:pt x="3084" y="2592"/>
                    <a:pt x="3404" y="2996"/>
                  </a:cubicBezTo>
                  <a:lnTo>
                    <a:pt x="3404" y="2996"/>
                  </a:lnTo>
                  <a:cubicBezTo>
                    <a:pt x="3158" y="2741"/>
                    <a:pt x="2802" y="2614"/>
                    <a:pt x="2446" y="2614"/>
                  </a:cubicBezTo>
                  <a:cubicBezTo>
                    <a:pt x="2056" y="2614"/>
                    <a:pt x="1667" y="2766"/>
                    <a:pt x="1423" y="3072"/>
                  </a:cubicBezTo>
                  <a:cubicBezTo>
                    <a:pt x="932" y="3681"/>
                    <a:pt x="1173" y="4727"/>
                    <a:pt x="1877" y="5068"/>
                  </a:cubicBezTo>
                  <a:cubicBezTo>
                    <a:pt x="1286" y="5227"/>
                    <a:pt x="449" y="5473"/>
                    <a:pt x="277" y="6060"/>
                  </a:cubicBezTo>
                  <a:cubicBezTo>
                    <a:pt x="172" y="6419"/>
                    <a:pt x="249" y="6614"/>
                    <a:pt x="277" y="6805"/>
                  </a:cubicBezTo>
                  <a:cubicBezTo>
                    <a:pt x="363" y="7401"/>
                    <a:pt x="791" y="7797"/>
                    <a:pt x="1232" y="8206"/>
                  </a:cubicBezTo>
                  <a:cubicBezTo>
                    <a:pt x="1223" y="8206"/>
                    <a:pt x="1214" y="8206"/>
                    <a:pt x="1206" y="8206"/>
                  </a:cubicBezTo>
                  <a:cubicBezTo>
                    <a:pt x="562" y="8206"/>
                    <a:pt x="1" y="8874"/>
                    <a:pt x="117" y="9511"/>
                  </a:cubicBezTo>
                  <a:cubicBezTo>
                    <a:pt x="212" y="10029"/>
                    <a:pt x="734" y="10407"/>
                    <a:pt x="1249" y="10407"/>
                  </a:cubicBezTo>
                  <a:cubicBezTo>
                    <a:pt x="1374" y="10407"/>
                    <a:pt x="1499" y="10385"/>
                    <a:pt x="1617" y="10337"/>
                  </a:cubicBezTo>
                  <a:lnTo>
                    <a:pt x="1617" y="10337"/>
                  </a:lnTo>
                  <a:cubicBezTo>
                    <a:pt x="1016" y="10585"/>
                    <a:pt x="750" y="11387"/>
                    <a:pt x="1027" y="11976"/>
                  </a:cubicBezTo>
                  <a:cubicBezTo>
                    <a:pt x="1258" y="12457"/>
                    <a:pt x="1796" y="12746"/>
                    <a:pt x="2331" y="12746"/>
                  </a:cubicBezTo>
                  <a:cubicBezTo>
                    <a:pt x="2448" y="12746"/>
                    <a:pt x="2564" y="12732"/>
                    <a:pt x="2678" y="12704"/>
                  </a:cubicBezTo>
                  <a:lnTo>
                    <a:pt x="2678" y="12704"/>
                  </a:lnTo>
                  <a:cubicBezTo>
                    <a:pt x="2396" y="13063"/>
                    <a:pt x="2396" y="13613"/>
                    <a:pt x="2678" y="13968"/>
                  </a:cubicBezTo>
                  <a:cubicBezTo>
                    <a:pt x="2872" y="14213"/>
                    <a:pt x="3188" y="14349"/>
                    <a:pt x="3499" y="14349"/>
                  </a:cubicBezTo>
                  <a:cubicBezTo>
                    <a:pt x="3639" y="14349"/>
                    <a:pt x="3779" y="14321"/>
                    <a:pt x="3906" y="14263"/>
                  </a:cubicBezTo>
                  <a:lnTo>
                    <a:pt x="3906" y="14263"/>
                  </a:lnTo>
                  <a:cubicBezTo>
                    <a:pt x="3710" y="14855"/>
                    <a:pt x="3969" y="15569"/>
                    <a:pt x="4506" y="15896"/>
                  </a:cubicBezTo>
                  <a:cubicBezTo>
                    <a:pt x="4718" y="16025"/>
                    <a:pt x="4966" y="16087"/>
                    <a:pt x="5215" y="16087"/>
                  </a:cubicBezTo>
                  <a:cubicBezTo>
                    <a:pt x="5590" y="16087"/>
                    <a:pt x="5967" y="15946"/>
                    <a:pt x="6230" y="15678"/>
                  </a:cubicBezTo>
                  <a:cubicBezTo>
                    <a:pt x="6293" y="16437"/>
                    <a:pt x="6953" y="17106"/>
                    <a:pt x="7707" y="17183"/>
                  </a:cubicBezTo>
                  <a:cubicBezTo>
                    <a:pt x="7758" y="17188"/>
                    <a:pt x="7808" y="17191"/>
                    <a:pt x="7859" y="17191"/>
                  </a:cubicBezTo>
                  <a:cubicBezTo>
                    <a:pt x="8568" y="17191"/>
                    <a:pt x="9259" y="16693"/>
                    <a:pt x="9467" y="16010"/>
                  </a:cubicBezTo>
                  <a:cubicBezTo>
                    <a:pt x="9876" y="16353"/>
                    <a:pt x="10384" y="16630"/>
                    <a:pt x="10911" y="16630"/>
                  </a:cubicBezTo>
                  <a:cubicBezTo>
                    <a:pt x="10971" y="16630"/>
                    <a:pt x="11031" y="16627"/>
                    <a:pt x="11091" y="16619"/>
                  </a:cubicBezTo>
                  <a:cubicBezTo>
                    <a:pt x="11682" y="16551"/>
                    <a:pt x="12232" y="16001"/>
                    <a:pt x="12132" y="15414"/>
                  </a:cubicBezTo>
                  <a:lnTo>
                    <a:pt x="12132" y="15414"/>
                  </a:lnTo>
                  <a:cubicBezTo>
                    <a:pt x="12355" y="15734"/>
                    <a:pt x="12745" y="15911"/>
                    <a:pt x="13132" y="15911"/>
                  </a:cubicBezTo>
                  <a:cubicBezTo>
                    <a:pt x="13338" y="15911"/>
                    <a:pt x="13542" y="15861"/>
                    <a:pt x="13719" y="15755"/>
                  </a:cubicBezTo>
                  <a:cubicBezTo>
                    <a:pt x="14229" y="15446"/>
                    <a:pt x="14433" y="14723"/>
                    <a:pt x="14156" y="14195"/>
                  </a:cubicBezTo>
                  <a:lnTo>
                    <a:pt x="14156" y="14195"/>
                  </a:lnTo>
                  <a:cubicBezTo>
                    <a:pt x="14321" y="14264"/>
                    <a:pt x="14498" y="14296"/>
                    <a:pt x="14676" y="14296"/>
                  </a:cubicBezTo>
                  <a:cubicBezTo>
                    <a:pt x="15126" y="14296"/>
                    <a:pt x="15580" y="14087"/>
                    <a:pt x="15848" y="13722"/>
                  </a:cubicBezTo>
                  <a:cubicBezTo>
                    <a:pt x="16221" y="13218"/>
                    <a:pt x="16198" y="12454"/>
                    <a:pt x="15798" y="11972"/>
                  </a:cubicBezTo>
                  <a:cubicBezTo>
                    <a:pt x="16393" y="11962"/>
                    <a:pt x="16962" y="11544"/>
                    <a:pt x="17144" y="10976"/>
                  </a:cubicBezTo>
                  <a:cubicBezTo>
                    <a:pt x="17321" y="10407"/>
                    <a:pt x="17098" y="9734"/>
                    <a:pt x="16612" y="9384"/>
                  </a:cubicBezTo>
                  <a:cubicBezTo>
                    <a:pt x="17176" y="9229"/>
                    <a:pt x="17580" y="8643"/>
                    <a:pt x="17535" y="8061"/>
                  </a:cubicBezTo>
                  <a:cubicBezTo>
                    <a:pt x="17489" y="7483"/>
                    <a:pt x="16994" y="6969"/>
                    <a:pt x="16416" y="6901"/>
                  </a:cubicBezTo>
                  <a:cubicBezTo>
                    <a:pt x="16744" y="6433"/>
                    <a:pt x="16912" y="5828"/>
                    <a:pt x="16748" y="5282"/>
                  </a:cubicBezTo>
                  <a:cubicBezTo>
                    <a:pt x="16595" y="4767"/>
                    <a:pt x="16108" y="4348"/>
                    <a:pt x="15584" y="4348"/>
                  </a:cubicBezTo>
                  <a:cubicBezTo>
                    <a:pt x="15548" y="4348"/>
                    <a:pt x="15511" y="4350"/>
                    <a:pt x="15475" y="4354"/>
                  </a:cubicBezTo>
                  <a:cubicBezTo>
                    <a:pt x="15943" y="3709"/>
                    <a:pt x="15857" y="2717"/>
                    <a:pt x="15279" y="2158"/>
                  </a:cubicBezTo>
                  <a:cubicBezTo>
                    <a:pt x="14968" y="1857"/>
                    <a:pt x="14533" y="1703"/>
                    <a:pt x="14099" y="1703"/>
                  </a:cubicBezTo>
                  <a:cubicBezTo>
                    <a:pt x="13733" y="1703"/>
                    <a:pt x="13367" y="1812"/>
                    <a:pt x="13078" y="2035"/>
                  </a:cubicBezTo>
                  <a:cubicBezTo>
                    <a:pt x="12992" y="1585"/>
                    <a:pt x="12760" y="1139"/>
                    <a:pt x="12364" y="907"/>
                  </a:cubicBezTo>
                  <a:cubicBezTo>
                    <a:pt x="12206" y="815"/>
                    <a:pt x="12020" y="767"/>
                    <a:pt x="11835" y="767"/>
                  </a:cubicBezTo>
                  <a:cubicBezTo>
                    <a:pt x="11559" y="767"/>
                    <a:pt x="11287" y="874"/>
                    <a:pt x="11123" y="1098"/>
                  </a:cubicBezTo>
                  <a:cubicBezTo>
                    <a:pt x="11086" y="489"/>
                    <a:pt x="10472" y="30"/>
                    <a:pt x="9863" y="11"/>
                  </a:cubicBezTo>
                  <a:cubicBezTo>
                    <a:pt x="9843" y="11"/>
                    <a:pt x="9823" y="10"/>
                    <a:pt x="9803" y="10"/>
                  </a:cubicBezTo>
                  <a:cubicBezTo>
                    <a:pt x="9216" y="10"/>
                    <a:pt x="8666" y="330"/>
                    <a:pt x="8240" y="739"/>
                  </a:cubicBezTo>
                  <a:cubicBezTo>
                    <a:pt x="8003" y="284"/>
                    <a:pt x="7492" y="0"/>
                    <a:pt x="6986" y="0"/>
                  </a:cubicBezTo>
                  <a:close/>
                </a:path>
              </a:pathLst>
            </a:custGeom>
            <a:solidFill>
              <a:srgbClr val="FFE1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853812" y="479665"/>
              <a:ext cx="676271" cy="1161992"/>
            </a:xfrm>
            <a:custGeom>
              <a:avLst/>
              <a:gdLst/>
              <a:ahLst/>
              <a:cxnLst/>
              <a:rect l="l" t="t" r="r" b="b"/>
              <a:pathLst>
                <a:path w="4958" h="8519" extrusionOk="0">
                  <a:moveTo>
                    <a:pt x="1" y="1"/>
                  </a:moveTo>
                  <a:lnTo>
                    <a:pt x="1" y="1"/>
                  </a:lnTo>
                  <a:cubicBezTo>
                    <a:pt x="1720" y="2738"/>
                    <a:pt x="3048" y="5726"/>
                    <a:pt x="4694" y="8518"/>
                  </a:cubicBezTo>
                  <a:cubicBezTo>
                    <a:pt x="4790" y="8473"/>
                    <a:pt x="4876" y="8418"/>
                    <a:pt x="4958" y="8350"/>
                  </a:cubicBezTo>
                  <a:cubicBezTo>
                    <a:pt x="3575" y="6013"/>
                    <a:pt x="2416" y="3534"/>
                    <a:pt x="1065" y="1178"/>
                  </a:cubicBezTo>
                  <a:cubicBezTo>
                    <a:pt x="1038" y="1197"/>
                    <a:pt x="1011" y="1215"/>
                    <a:pt x="983" y="1238"/>
                  </a:cubicBezTo>
                  <a:cubicBezTo>
                    <a:pt x="956" y="1092"/>
                    <a:pt x="915" y="951"/>
                    <a:pt x="856" y="815"/>
                  </a:cubicBezTo>
                  <a:cubicBezTo>
                    <a:pt x="774" y="678"/>
                    <a:pt x="692" y="542"/>
                    <a:pt x="610" y="401"/>
                  </a:cubicBezTo>
                  <a:cubicBezTo>
                    <a:pt x="515" y="283"/>
                    <a:pt x="401" y="183"/>
                    <a:pt x="269" y="105"/>
                  </a:cubicBezTo>
                  <a:cubicBezTo>
                    <a:pt x="187" y="55"/>
                    <a:pt x="96" y="23"/>
                    <a:pt x="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523317" y="371500"/>
              <a:ext cx="1013588" cy="1551141"/>
            </a:xfrm>
            <a:custGeom>
              <a:avLst/>
              <a:gdLst/>
              <a:ahLst/>
              <a:cxnLst/>
              <a:rect l="l" t="t" r="r" b="b"/>
              <a:pathLst>
                <a:path w="7431" h="11372" extrusionOk="0">
                  <a:moveTo>
                    <a:pt x="135" y="0"/>
                  </a:moveTo>
                  <a:cubicBezTo>
                    <a:pt x="90" y="0"/>
                    <a:pt x="45" y="4"/>
                    <a:pt x="0" y="7"/>
                  </a:cubicBezTo>
                  <a:cubicBezTo>
                    <a:pt x="2106" y="3786"/>
                    <a:pt x="4425" y="7447"/>
                    <a:pt x="6958" y="10957"/>
                  </a:cubicBezTo>
                  <a:cubicBezTo>
                    <a:pt x="7058" y="11094"/>
                    <a:pt x="7158" y="11230"/>
                    <a:pt x="7258" y="11371"/>
                  </a:cubicBezTo>
                  <a:cubicBezTo>
                    <a:pt x="7326" y="11276"/>
                    <a:pt x="7385" y="11180"/>
                    <a:pt x="7431" y="11071"/>
                  </a:cubicBezTo>
                  <a:cubicBezTo>
                    <a:pt x="5184" y="7979"/>
                    <a:pt x="3097" y="4768"/>
                    <a:pt x="1182" y="1458"/>
                  </a:cubicBezTo>
                  <a:cubicBezTo>
                    <a:pt x="910" y="980"/>
                    <a:pt x="637" y="503"/>
                    <a:pt x="368" y="21"/>
                  </a:cubicBezTo>
                  <a:cubicBezTo>
                    <a:pt x="309" y="11"/>
                    <a:pt x="250" y="2"/>
                    <a:pt x="191" y="2"/>
                  </a:cubicBezTo>
                  <a:cubicBezTo>
                    <a:pt x="172" y="1"/>
                    <a:pt x="154" y="0"/>
                    <a:pt x="135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288164" y="420740"/>
              <a:ext cx="1112342" cy="1781657"/>
            </a:xfrm>
            <a:custGeom>
              <a:avLst/>
              <a:gdLst/>
              <a:ahLst/>
              <a:cxnLst/>
              <a:rect l="l" t="t" r="r" b="b"/>
              <a:pathLst>
                <a:path w="8155" h="13062" extrusionOk="0">
                  <a:moveTo>
                    <a:pt x="1" y="1"/>
                  </a:moveTo>
                  <a:lnTo>
                    <a:pt x="1" y="1"/>
                  </a:lnTo>
                  <a:cubicBezTo>
                    <a:pt x="1856" y="4057"/>
                    <a:pt x="4139" y="7918"/>
                    <a:pt x="6826" y="11483"/>
                  </a:cubicBezTo>
                  <a:cubicBezTo>
                    <a:pt x="7231" y="12015"/>
                    <a:pt x="7641" y="12538"/>
                    <a:pt x="8059" y="13061"/>
                  </a:cubicBezTo>
                  <a:cubicBezTo>
                    <a:pt x="8109" y="12938"/>
                    <a:pt x="8141" y="12807"/>
                    <a:pt x="8154" y="12675"/>
                  </a:cubicBezTo>
                  <a:cubicBezTo>
                    <a:pt x="5426" y="9259"/>
                    <a:pt x="3066" y="5558"/>
                    <a:pt x="1124" y="1642"/>
                  </a:cubicBezTo>
                  <a:cubicBezTo>
                    <a:pt x="892" y="1174"/>
                    <a:pt x="669" y="701"/>
                    <a:pt x="446" y="228"/>
                  </a:cubicBezTo>
                  <a:cubicBezTo>
                    <a:pt x="396" y="273"/>
                    <a:pt x="342" y="319"/>
                    <a:pt x="292" y="369"/>
                  </a:cubicBezTo>
                  <a:cubicBezTo>
                    <a:pt x="219" y="228"/>
                    <a:pt x="119" y="105"/>
                    <a:pt x="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5020139" y="403417"/>
              <a:ext cx="1130347" cy="2045864"/>
            </a:xfrm>
            <a:custGeom>
              <a:avLst/>
              <a:gdLst/>
              <a:ahLst/>
              <a:cxnLst/>
              <a:rect l="l" t="t" r="r" b="b"/>
              <a:pathLst>
                <a:path w="8287" h="14999" extrusionOk="0">
                  <a:moveTo>
                    <a:pt x="247" y="0"/>
                  </a:moveTo>
                  <a:cubicBezTo>
                    <a:pt x="156" y="64"/>
                    <a:pt x="74" y="132"/>
                    <a:pt x="1" y="214"/>
                  </a:cubicBezTo>
                  <a:cubicBezTo>
                    <a:pt x="997" y="2156"/>
                    <a:pt x="2002" y="4093"/>
                    <a:pt x="3025" y="6026"/>
                  </a:cubicBezTo>
                  <a:cubicBezTo>
                    <a:pt x="4330" y="8500"/>
                    <a:pt x="5626" y="10983"/>
                    <a:pt x="7082" y="13375"/>
                  </a:cubicBezTo>
                  <a:cubicBezTo>
                    <a:pt x="7423" y="13934"/>
                    <a:pt x="7773" y="14489"/>
                    <a:pt x="8178" y="14998"/>
                  </a:cubicBezTo>
                  <a:cubicBezTo>
                    <a:pt x="8232" y="14880"/>
                    <a:pt x="8269" y="14757"/>
                    <a:pt x="8287" y="14630"/>
                  </a:cubicBezTo>
                  <a:cubicBezTo>
                    <a:pt x="7964" y="14198"/>
                    <a:pt x="7673" y="13739"/>
                    <a:pt x="7391" y="13279"/>
                  </a:cubicBezTo>
                  <a:cubicBezTo>
                    <a:pt x="6681" y="12110"/>
                    <a:pt x="6008" y="10919"/>
                    <a:pt x="5353" y="9714"/>
                  </a:cubicBezTo>
                  <a:cubicBezTo>
                    <a:pt x="4053" y="7336"/>
                    <a:pt x="2793" y="4930"/>
                    <a:pt x="1547" y="2524"/>
                  </a:cubicBezTo>
                  <a:cubicBezTo>
                    <a:pt x="1111" y="1683"/>
                    <a:pt x="679" y="842"/>
                    <a:pt x="24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4747204" y="480892"/>
              <a:ext cx="1197319" cy="2052138"/>
            </a:xfrm>
            <a:custGeom>
              <a:avLst/>
              <a:gdLst/>
              <a:ahLst/>
              <a:cxnLst/>
              <a:rect l="l" t="t" r="r" b="b"/>
              <a:pathLst>
                <a:path w="8778" h="15045" extrusionOk="0">
                  <a:moveTo>
                    <a:pt x="342" y="1"/>
                  </a:moveTo>
                  <a:cubicBezTo>
                    <a:pt x="242" y="1"/>
                    <a:pt x="128" y="14"/>
                    <a:pt x="1" y="46"/>
                  </a:cubicBezTo>
                  <a:cubicBezTo>
                    <a:pt x="2675" y="4507"/>
                    <a:pt x="4776" y="9291"/>
                    <a:pt x="7532" y="13707"/>
                  </a:cubicBezTo>
                  <a:cubicBezTo>
                    <a:pt x="7736" y="14035"/>
                    <a:pt x="7946" y="14362"/>
                    <a:pt x="8159" y="14685"/>
                  </a:cubicBezTo>
                  <a:cubicBezTo>
                    <a:pt x="8159" y="14658"/>
                    <a:pt x="8155" y="14630"/>
                    <a:pt x="8150" y="14603"/>
                  </a:cubicBezTo>
                  <a:lnTo>
                    <a:pt x="8150" y="14603"/>
                  </a:lnTo>
                  <a:cubicBezTo>
                    <a:pt x="8300" y="14817"/>
                    <a:pt x="8528" y="14967"/>
                    <a:pt x="8778" y="15044"/>
                  </a:cubicBezTo>
                  <a:cubicBezTo>
                    <a:pt x="6154" y="11165"/>
                    <a:pt x="4162" y="6890"/>
                    <a:pt x="1929" y="2784"/>
                  </a:cubicBezTo>
                  <a:cubicBezTo>
                    <a:pt x="1415" y="1847"/>
                    <a:pt x="892" y="919"/>
                    <a:pt x="342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616943" y="583329"/>
              <a:ext cx="1043596" cy="2052684"/>
            </a:xfrm>
            <a:custGeom>
              <a:avLst/>
              <a:gdLst/>
              <a:ahLst/>
              <a:cxnLst/>
              <a:rect l="l" t="t" r="r" b="b"/>
              <a:pathLst>
                <a:path w="7651" h="15049" extrusionOk="0">
                  <a:moveTo>
                    <a:pt x="83" y="0"/>
                  </a:moveTo>
                  <a:cubicBezTo>
                    <a:pt x="10" y="168"/>
                    <a:pt x="1" y="382"/>
                    <a:pt x="33" y="600"/>
                  </a:cubicBezTo>
                  <a:cubicBezTo>
                    <a:pt x="1261" y="3047"/>
                    <a:pt x="2493" y="5494"/>
                    <a:pt x="3721" y="7940"/>
                  </a:cubicBezTo>
                  <a:cubicBezTo>
                    <a:pt x="4890" y="10264"/>
                    <a:pt x="5999" y="12638"/>
                    <a:pt x="7232" y="14934"/>
                  </a:cubicBezTo>
                  <a:cubicBezTo>
                    <a:pt x="7368" y="14989"/>
                    <a:pt x="7509" y="15030"/>
                    <a:pt x="7650" y="15048"/>
                  </a:cubicBezTo>
                  <a:cubicBezTo>
                    <a:pt x="6359" y="12665"/>
                    <a:pt x="5208" y="10200"/>
                    <a:pt x="3994" y="7781"/>
                  </a:cubicBezTo>
                  <a:cubicBezTo>
                    <a:pt x="2689" y="5184"/>
                    <a:pt x="1383" y="2592"/>
                    <a:pt x="83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4396248" y="760649"/>
              <a:ext cx="1039641" cy="1915602"/>
            </a:xfrm>
            <a:custGeom>
              <a:avLst/>
              <a:gdLst/>
              <a:ahLst/>
              <a:cxnLst/>
              <a:rect l="l" t="t" r="r" b="b"/>
              <a:pathLst>
                <a:path w="7622" h="14044" extrusionOk="0">
                  <a:moveTo>
                    <a:pt x="232" y="1"/>
                  </a:moveTo>
                  <a:cubicBezTo>
                    <a:pt x="150" y="60"/>
                    <a:pt x="77" y="128"/>
                    <a:pt x="14" y="205"/>
                  </a:cubicBezTo>
                  <a:cubicBezTo>
                    <a:pt x="9" y="214"/>
                    <a:pt x="5" y="224"/>
                    <a:pt x="0" y="228"/>
                  </a:cubicBezTo>
                  <a:cubicBezTo>
                    <a:pt x="1519" y="2797"/>
                    <a:pt x="2965" y="5408"/>
                    <a:pt x="4325" y="8064"/>
                  </a:cubicBezTo>
                  <a:cubicBezTo>
                    <a:pt x="5330" y="10033"/>
                    <a:pt x="6189" y="12147"/>
                    <a:pt x="7367" y="14044"/>
                  </a:cubicBezTo>
                  <a:cubicBezTo>
                    <a:pt x="7458" y="13985"/>
                    <a:pt x="7545" y="13916"/>
                    <a:pt x="7622" y="13839"/>
                  </a:cubicBezTo>
                  <a:cubicBezTo>
                    <a:pt x="7231" y="13189"/>
                    <a:pt x="6876" y="12516"/>
                    <a:pt x="6540" y="11838"/>
                  </a:cubicBezTo>
                  <a:cubicBezTo>
                    <a:pt x="5866" y="10483"/>
                    <a:pt x="5216" y="9119"/>
                    <a:pt x="4529" y="7773"/>
                  </a:cubicBezTo>
                  <a:cubicBezTo>
                    <a:pt x="3174" y="5139"/>
                    <a:pt x="1742" y="2547"/>
                    <a:pt x="232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369514" y="1075733"/>
              <a:ext cx="933112" cy="1638982"/>
            </a:xfrm>
            <a:custGeom>
              <a:avLst/>
              <a:gdLst/>
              <a:ahLst/>
              <a:cxnLst/>
              <a:rect l="l" t="t" r="r" b="b"/>
              <a:pathLst>
                <a:path w="6841" h="12016" extrusionOk="0">
                  <a:moveTo>
                    <a:pt x="301" y="1"/>
                  </a:moveTo>
                  <a:cubicBezTo>
                    <a:pt x="201" y="33"/>
                    <a:pt x="101" y="65"/>
                    <a:pt x="0" y="101"/>
                  </a:cubicBezTo>
                  <a:cubicBezTo>
                    <a:pt x="1906" y="4203"/>
                    <a:pt x="4066" y="8177"/>
                    <a:pt x="6472" y="12006"/>
                  </a:cubicBezTo>
                  <a:cubicBezTo>
                    <a:pt x="6481" y="12006"/>
                    <a:pt x="6485" y="12006"/>
                    <a:pt x="6494" y="12011"/>
                  </a:cubicBezTo>
                  <a:cubicBezTo>
                    <a:pt x="6536" y="12014"/>
                    <a:pt x="6578" y="12016"/>
                    <a:pt x="6619" y="12016"/>
                  </a:cubicBezTo>
                  <a:cubicBezTo>
                    <a:pt x="6693" y="12016"/>
                    <a:pt x="6767" y="12011"/>
                    <a:pt x="6840" y="12002"/>
                  </a:cubicBezTo>
                  <a:cubicBezTo>
                    <a:pt x="4412" y="8146"/>
                    <a:pt x="2224" y="4135"/>
                    <a:pt x="30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326139" y="1488888"/>
              <a:ext cx="605480" cy="1075650"/>
            </a:xfrm>
            <a:custGeom>
              <a:avLst/>
              <a:gdLst/>
              <a:ahLst/>
              <a:cxnLst/>
              <a:rect l="l" t="t" r="r" b="b"/>
              <a:pathLst>
                <a:path w="4439" h="7886" extrusionOk="0">
                  <a:moveTo>
                    <a:pt x="328" y="1"/>
                  </a:moveTo>
                  <a:cubicBezTo>
                    <a:pt x="214" y="1"/>
                    <a:pt x="105" y="23"/>
                    <a:pt x="0" y="55"/>
                  </a:cubicBezTo>
                  <a:cubicBezTo>
                    <a:pt x="1346" y="2665"/>
                    <a:pt x="2701" y="5271"/>
                    <a:pt x="4075" y="7863"/>
                  </a:cubicBezTo>
                  <a:cubicBezTo>
                    <a:pt x="4159" y="7879"/>
                    <a:pt x="4243" y="7886"/>
                    <a:pt x="4325" y="7886"/>
                  </a:cubicBezTo>
                  <a:cubicBezTo>
                    <a:pt x="4363" y="7886"/>
                    <a:pt x="4401" y="7884"/>
                    <a:pt x="4439" y="7882"/>
                  </a:cubicBezTo>
                  <a:cubicBezTo>
                    <a:pt x="3056" y="5262"/>
                    <a:pt x="1683" y="2634"/>
                    <a:pt x="328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231751" y="1227137"/>
              <a:ext cx="137218" cy="259433"/>
            </a:xfrm>
            <a:custGeom>
              <a:avLst/>
              <a:gdLst/>
              <a:ahLst/>
              <a:cxnLst/>
              <a:rect l="l" t="t" r="r" b="b"/>
              <a:pathLst>
                <a:path w="1006" h="1902" extrusionOk="0">
                  <a:moveTo>
                    <a:pt x="28" y="0"/>
                  </a:moveTo>
                  <a:lnTo>
                    <a:pt x="28" y="0"/>
                  </a:lnTo>
                  <a:cubicBezTo>
                    <a:pt x="1" y="228"/>
                    <a:pt x="51" y="378"/>
                    <a:pt x="74" y="523"/>
                  </a:cubicBezTo>
                  <a:cubicBezTo>
                    <a:pt x="156" y="1110"/>
                    <a:pt x="574" y="1501"/>
                    <a:pt x="1006" y="1901"/>
                  </a:cubicBezTo>
                  <a:cubicBezTo>
                    <a:pt x="678" y="1269"/>
                    <a:pt x="351" y="637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185375" y="355950"/>
              <a:ext cx="2444561" cy="2372951"/>
            </a:xfrm>
            <a:custGeom>
              <a:avLst/>
              <a:gdLst/>
              <a:ahLst/>
              <a:cxnLst/>
              <a:rect l="l" t="t" r="r" b="b"/>
              <a:pathLst>
                <a:path w="17922" h="17397" extrusionOk="0">
                  <a:moveTo>
                    <a:pt x="9941" y="216"/>
                  </a:moveTo>
                  <a:cubicBezTo>
                    <a:pt x="10514" y="221"/>
                    <a:pt x="11087" y="607"/>
                    <a:pt x="11155" y="1203"/>
                  </a:cubicBezTo>
                  <a:cubicBezTo>
                    <a:pt x="11162" y="1257"/>
                    <a:pt x="11215" y="1307"/>
                    <a:pt x="11268" y="1307"/>
                  </a:cubicBezTo>
                  <a:cubicBezTo>
                    <a:pt x="11291" y="1307"/>
                    <a:pt x="11313" y="1298"/>
                    <a:pt x="11333" y="1276"/>
                  </a:cubicBezTo>
                  <a:cubicBezTo>
                    <a:pt x="11498" y="1074"/>
                    <a:pt x="11740" y="975"/>
                    <a:pt x="11986" y="975"/>
                  </a:cubicBezTo>
                  <a:cubicBezTo>
                    <a:pt x="12145" y="975"/>
                    <a:pt x="12307" y="1017"/>
                    <a:pt x="12451" y="1099"/>
                  </a:cubicBezTo>
                  <a:cubicBezTo>
                    <a:pt x="12838" y="1321"/>
                    <a:pt x="13024" y="1753"/>
                    <a:pt x="13115" y="2167"/>
                  </a:cubicBezTo>
                  <a:cubicBezTo>
                    <a:pt x="13125" y="2214"/>
                    <a:pt x="13173" y="2245"/>
                    <a:pt x="13218" y="2245"/>
                  </a:cubicBezTo>
                  <a:cubicBezTo>
                    <a:pt x="13235" y="2245"/>
                    <a:pt x="13252" y="2241"/>
                    <a:pt x="13265" y="2231"/>
                  </a:cubicBezTo>
                  <a:cubicBezTo>
                    <a:pt x="13555" y="2023"/>
                    <a:pt x="13910" y="1914"/>
                    <a:pt x="14262" y="1914"/>
                  </a:cubicBezTo>
                  <a:cubicBezTo>
                    <a:pt x="14657" y="1914"/>
                    <a:pt x="15048" y="2050"/>
                    <a:pt x="15344" y="2336"/>
                  </a:cubicBezTo>
                  <a:cubicBezTo>
                    <a:pt x="15903" y="2877"/>
                    <a:pt x="15944" y="3782"/>
                    <a:pt x="15521" y="4409"/>
                  </a:cubicBezTo>
                  <a:cubicBezTo>
                    <a:pt x="15481" y="4471"/>
                    <a:pt x="15532" y="4564"/>
                    <a:pt x="15602" y="4564"/>
                  </a:cubicBezTo>
                  <a:cubicBezTo>
                    <a:pt x="15604" y="4564"/>
                    <a:pt x="15606" y="4564"/>
                    <a:pt x="15607" y="4564"/>
                  </a:cubicBezTo>
                  <a:cubicBezTo>
                    <a:pt x="15629" y="4563"/>
                    <a:pt x="15651" y="4562"/>
                    <a:pt x="15672" y="4562"/>
                  </a:cubicBezTo>
                  <a:cubicBezTo>
                    <a:pt x="16187" y="4562"/>
                    <a:pt x="16637" y="4921"/>
                    <a:pt x="16785" y="5414"/>
                  </a:cubicBezTo>
                  <a:cubicBezTo>
                    <a:pt x="16949" y="5946"/>
                    <a:pt x="16758" y="6506"/>
                    <a:pt x="16467" y="6956"/>
                  </a:cubicBezTo>
                  <a:cubicBezTo>
                    <a:pt x="16430" y="7006"/>
                    <a:pt x="16462" y="7097"/>
                    <a:pt x="16526" y="7106"/>
                  </a:cubicBezTo>
                  <a:cubicBezTo>
                    <a:pt x="17758" y="7311"/>
                    <a:pt x="17922" y="8993"/>
                    <a:pt x="16721" y="9389"/>
                  </a:cubicBezTo>
                  <a:cubicBezTo>
                    <a:pt x="16658" y="9412"/>
                    <a:pt x="16612" y="9512"/>
                    <a:pt x="16676" y="9562"/>
                  </a:cubicBezTo>
                  <a:cubicBezTo>
                    <a:pt x="17667" y="10339"/>
                    <a:pt x="17208" y="11904"/>
                    <a:pt x="15935" y="11972"/>
                  </a:cubicBezTo>
                  <a:cubicBezTo>
                    <a:pt x="15866" y="11976"/>
                    <a:pt x="15794" y="12058"/>
                    <a:pt x="15844" y="12127"/>
                  </a:cubicBezTo>
                  <a:cubicBezTo>
                    <a:pt x="16562" y="13070"/>
                    <a:pt x="15852" y="14290"/>
                    <a:pt x="14814" y="14290"/>
                  </a:cubicBezTo>
                  <a:cubicBezTo>
                    <a:pt x="14656" y="14290"/>
                    <a:pt x="14490" y="14262"/>
                    <a:pt x="14320" y="14200"/>
                  </a:cubicBezTo>
                  <a:cubicBezTo>
                    <a:pt x="14308" y="14195"/>
                    <a:pt x="14297" y="14193"/>
                    <a:pt x="14286" y="14193"/>
                  </a:cubicBezTo>
                  <a:cubicBezTo>
                    <a:pt x="14215" y="14193"/>
                    <a:pt x="14175" y="14287"/>
                    <a:pt x="14207" y="14350"/>
                  </a:cubicBezTo>
                  <a:cubicBezTo>
                    <a:pt x="14429" y="14841"/>
                    <a:pt x="14279" y="15478"/>
                    <a:pt x="13802" y="15769"/>
                  </a:cubicBezTo>
                  <a:cubicBezTo>
                    <a:pt x="13640" y="15867"/>
                    <a:pt x="13458" y="15913"/>
                    <a:pt x="13276" y="15913"/>
                  </a:cubicBezTo>
                  <a:cubicBezTo>
                    <a:pt x="12927" y="15913"/>
                    <a:pt x="12576" y="15746"/>
                    <a:pt x="12360" y="15464"/>
                  </a:cubicBezTo>
                  <a:cubicBezTo>
                    <a:pt x="12338" y="15436"/>
                    <a:pt x="12299" y="15421"/>
                    <a:pt x="12263" y="15421"/>
                  </a:cubicBezTo>
                  <a:cubicBezTo>
                    <a:pt x="12210" y="15421"/>
                    <a:pt x="12161" y="15452"/>
                    <a:pt x="12169" y="15519"/>
                  </a:cubicBezTo>
                  <a:cubicBezTo>
                    <a:pt x="12228" y="16092"/>
                    <a:pt x="11755" y="16556"/>
                    <a:pt x="11205" y="16620"/>
                  </a:cubicBezTo>
                  <a:cubicBezTo>
                    <a:pt x="11150" y="16626"/>
                    <a:pt x="11095" y="16629"/>
                    <a:pt x="11040" y="16629"/>
                  </a:cubicBezTo>
                  <a:cubicBezTo>
                    <a:pt x="10531" y="16629"/>
                    <a:pt x="10063" y="16354"/>
                    <a:pt x="9673" y="16042"/>
                  </a:cubicBezTo>
                  <a:cubicBezTo>
                    <a:pt x="9650" y="16023"/>
                    <a:pt x="9625" y="16014"/>
                    <a:pt x="9600" y="16014"/>
                  </a:cubicBezTo>
                  <a:cubicBezTo>
                    <a:pt x="9560" y="16014"/>
                    <a:pt x="9521" y="16039"/>
                    <a:pt x="9504" y="16087"/>
                  </a:cubicBezTo>
                  <a:cubicBezTo>
                    <a:pt x="9288" y="16720"/>
                    <a:pt x="8679" y="17186"/>
                    <a:pt x="8003" y="17186"/>
                  </a:cubicBezTo>
                  <a:cubicBezTo>
                    <a:pt x="7955" y="17186"/>
                    <a:pt x="7907" y="17184"/>
                    <a:pt x="7858" y="17179"/>
                  </a:cubicBezTo>
                  <a:cubicBezTo>
                    <a:pt x="7135" y="17106"/>
                    <a:pt x="6558" y="16492"/>
                    <a:pt x="6467" y="15778"/>
                  </a:cubicBezTo>
                  <a:cubicBezTo>
                    <a:pt x="6460" y="15722"/>
                    <a:pt x="6414" y="15679"/>
                    <a:pt x="6363" y="15679"/>
                  </a:cubicBezTo>
                  <a:cubicBezTo>
                    <a:pt x="6340" y="15679"/>
                    <a:pt x="6315" y="15688"/>
                    <a:pt x="6294" y="15710"/>
                  </a:cubicBezTo>
                  <a:cubicBezTo>
                    <a:pt x="6021" y="15967"/>
                    <a:pt x="5705" y="16078"/>
                    <a:pt x="5399" y="16078"/>
                  </a:cubicBezTo>
                  <a:cubicBezTo>
                    <a:pt x="4604" y="16078"/>
                    <a:pt x="3877" y="15324"/>
                    <a:pt x="4143" y="14391"/>
                  </a:cubicBezTo>
                  <a:cubicBezTo>
                    <a:pt x="4158" y="14333"/>
                    <a:pt x="4111" y="14262"/>
                    <a:pt x="4049" y="14262"/>
                  </a:cubicBezTo>
                  <a:cubicBezTo>
                    <a:pt x="4038" y="14262"/>
                    <a:pt x="4027" y="14264"/>
                    <a:pt x="4015" y="14268"/>
                  </a:cubicBezTo>
                  <a:cubicBezTo>
                    <a:pt x="3886" y="14319"/>
                    <a:pt x="3759" y="14342"/>
                    <a:pt x="3639" y="14342"/>
                  </a:cubicBezTo>
                  <a:cubicBezTo>
                    <a:pt x="2929" y="14342"/>
                    <a:pt x="2435" y="13539"/>
                    <a:pt x="2901" y="12859"/>
                  </a:cubicBezTo>
                  <a:cubicBezTo>
                    <a:pt x="2951" y="12788"/>
                    <a:pt x="2883" y="12706"/>
                    <a:pt x="2809" y="12706"/>
                  </a:cubicBezTo>
                  <a:cubicBezTo>
                    <a:pt x="2802" y="12706"/>
                    <a:pt x="2795" y="12707"/>
                    <a:pt x="2788" y="12709"/>
                  </a:cubicBezTo>
                  <a:cubicBezTo>
                    <a:pt x="2686" y="12730"/>
                    <a:pt x="2582" y="12741"/>
                    <a:pt x="2478" y="12741"/>
                  </a:cubicBezTo>
                  <a:cubicBezTo>
                    <a:pt x="1950" y="12741"/>
                    <a:pt x="1417" y="12466"/>
                    <a:pt x="1223" y="11949"/>
                  </a:cubicBezTo>
                  <a:cubicBezTo>
                    <a:pt x="1023" y="11399"/>
                    <a:pt x="1373" y="10817"/>
                    <a:pt x="1901" y="10576"/>
                  </a:cubicBezTo>
                  <a:cubicBezTo>
                    <a:pt x="1998" y="10534"/>
                    <a:pt x="1864" y="10335"/>
                    <a:pt x="1757" y="10335"/>
                  </a:cubicBezTo>
                  <a:cubicBezTo>
                    <a:pt x="1749" y="10335"/>
                    <a:pt x="1740" y="10337"/>
                    <a:pt x="1732" y="10339"/>
                  </a:cubicBezTo>
                  <a:cubicBezTo>
                    <a:pt x="1619" y="10380"/>
                    <a:pt x="1501" y="10399"/>
                    <a:pt x="1384" y="10399"/>
                  </a:cubicBezTo>
                  <a:cubicBezTo>
                    <a:pt x="972" y="10399"/>
                    <a:pt x="567" y="10162"/>
                    <a:pt x="405" y="9762"/>
                  </a:cubicBezTo>
                  <a:cubicBezTo>
                    <a:pt x="150" y="9116"/>
                    <a:pt x="714" y="8434"/>
                    <a:pt x="1369" y="8411"/>
                  </a:cubicBezTo>
                  <a:cubicBezTo>
                    <a:pt x="1451" y="8407"/>
                    <a:pt x="1510" y="8297"/>
                    <a:pt x="1441" y="8238"/>
                  </a:cubicBezTo>
                  <a:cubicBezTo>
                    <a:pt x="918" y="7752"/>
                    <a:pt x="395" y="7183"/>
                    <a:pt x="473" y="6415"/>
                  </a:cubicBezTo>
                  <a:cubicBezTo>
                    <a:pt x="550" y="5655"/>
                    <a:pt x="1423" y="5442"/>
                    <a:pt x="2042" y="5269"/>
                  </a:cubicBezTo>
                  <a:cubicBezTo>
                    <a:pt x="2124" y="5246"/>
                    <a:pt x="2146" y="5123"/>
                    <a:pt x="2069" y="5082"/>
                  </a:cubicBezTo>
                  <a:cubicBezTo>
                    <a:pt x="1451" y="4755"/>
                    <a:pt x="1196" y="3895"/>
                    <a:pt x="1591" y="3300"/>
                  </a:cubicBezTo>
                  <a:cubicBezTo>
                    <a:pt x="1812" y="2973"/>
                    <a:pt x="2177" y="2822"/>
                    <a:pt x="2547" y="2822"/>
                  </a:cubicBezTo>
                  <a:cubicBezTo>
                    <a:pt x="2915" y="2822"/>
                    <a:pt x="3288" y="2970"/>
                    <a:pt x="3529" y="3244"/>
                  </a:cubicBezTo>
                  <a:lnTo>
                    <a:pt x="3529" y="3244"/>
                  </a:lnTo>
                  <a:cubicBezTo>
                    <a:pt x="3532" y="3248"/>
                    <a:pt x="3535" y="3251"/>
                    <a:pt x="3538" y="3254"/>
                  </a:cubicBezTo>
                  <a:cubicBezTo>
                    <a:pt x="3558" y="3278"/>
                    <a:pt x="3582" y="3288"/>
                    <a:pt x="3605" y="3288"/>
                  </a:cubicBezTo>
                  <a:cubicBezTo>
                    <a:pt x="3679" y="3288"/>
                    <a:pt x="3746" y="3185"/>
                    <a:pt x="3683" y="3109"/>
                  </a:cubicBezTo>
                  <a:cubicBezTo>
                    <a:pt x="3680" y="3104"/>
                    <a:pt x="3676" y="3100"/>
                    <a:pt x="3672" y="3095"/>
                  </a:cubicBezTo>
                  <a:lnTo>
                    <a:pt x="3672" y="3095"/>
                  </a:lnTo>
                  <a:cubicBezTo>
                    <a:pt x="3182" y="2531"/>
                    <a:pt x="3116" y="1659"/>
                    <a:pt x="3779" y="1203"/>
                  </a:cubicBezTo>
                  <a:cubicBezTo>
                    <a:pt x="3981" y="1066"/>
                    <a:pt x="4178" y="1010"/>
                    <a:pt x="4370" y="1010"/>
                  </a:cubicBezTo>
                  <a:cubicBezTo>
                    <a:pt x="4836" y="1010"/>
                    <a:pt x="5267" y="1342"/>
                    <a:pt x="5657" y="1635"/>
                  </a:cubicBezTo>
                  <a:cubicBezTo>
                    <a:pt x="5675" y="1649"/>
                    <a:pt x="5693" y="1654"/>
                    <a:pt x="5710" y="1654"/>
                  </a:cubicBezTo>
                  <a:cubicBezTo>
                    <a:pt x="5746" y="1654"/>
                    <a:pt x="5776" y="1628"/>
                    <a:pt x="5792" y="1593"/>
                  </a:cubicBezTo>
                  <a:lnTo>
                    <a:pt x="5792" y="1593"/>
                  </a:lnTo>
                  <a:cubicBezTo>
                    <a:pt x="5825" y="1580"/>
                    <a:pt x="5851" y="1550"/>
                    <a:pt x="5853" y="1503"/>
                  </a:cubicBezTo>
                  <a:cubicBezTo>
                    <a:pt x="5883" y="704"/>
                    <a:pt x="6517" y="233"/>
                    <a:pt x="7163" y="233"/>
                  </a:cubicBezTo>
                  <a:cubicBezTo>
                    <a:pt x="7591" y="233"/>
                    <a:pt x="8024" y="439"/>
                    <a:pt x="8290" y="894"/>
                  </a:cubicBezTo>
                  <a:cubicBezTo>
                    <a:pt x="8308" y="927"/>
                    <a:pt x="8341" y="943"/>
                    <a:pt x="8375" y="943"/>
                  </a:cubicBezTo>
                  <a:cubicBezTo>
                    <a:pt x="8402" y="943"/>
                    <a:pt x="8429" y="932"/>
                    <a:pt x="8449" y="912"/>
                  </a:cubicBezTo>
                  <a:cubicBezTo>
                    <a:pt x="8859" y="539"/>
                    <a:pt x="9368" y="216"/>
                    <a:pt x="9941" y="216"/>
                  </a:cubicBezTo>
                  <a:close/>
                  <a:moveTo>
                    <a:pt x="7124" y="1"/>
                  </a:moveTo>
                  <a:cubicBezTo>
                    <a:pt x="7010" y="1"/>
                    <a:pt x="6895" y="14"/>
                    <a:pt x="6780" y="44"/>
                  </a:cubicBezTo>
                  <a:cubicBezTo>
                    <a:pt x="6158" y="205"/>
                    <a:pt x="5732" y="762"/>
                    <a:pt x="5658" y="1378"/>
                  </a:cubicBezTo>
                  <a:lnTo>
                    <a:pt x="5658" y="1378"/>
                  </a:lnTo>
                  <a:cubicBezTo>
                    <a:pt x="5351" y="1137"/>
                    <a:pt x="5040" y="874"/>
                    <a:pt x="4648" y="821"/>
                  </a:cubicBezTo>
                  <a:cubicBezTo>
                    <a:pt x="4586" y="813"/>
                    <a:pt x="4522" y="809"/>
                    <a:pt x="4458" y="809"/>
                  </a:cubicBezTo>
                  <a:cubicBezTo>
                    <a:pt x="4127" y="809"/>
                    <a:pt x="3778" y="918"/>
                    <a:pt x="3538" y="1135"/>
                  </a:cubicBezTo>
                  <a:cubicBezTo>
                    <a:pt x="3220" y="1426"/>
                    <a:pt x="3047" y="1726"/>
                    <a:pt x="3083" y="2163"/>
                  </a:cubicBezTo>
                  <a:cubicBezTo>
                    <a:pt x="3100" y="2369"/>
                    <a:pt x="3151" y="2576"/>
                    <a:pt x="3234" y="2768"/>
                  </a:cubicBezTo>
                  <a:lnTo>
                    <a:pt x="3234" y="2768"/>
                  </a:lnTo>
                  <a:cubicBezTo>
                    <a:pt x="3025" y="2669"/>
                    <a:pt x="2794" y="2617"/>
                    <a:pt x="2563" y="2617"/>
                  </a:cubicBezTo>
                  <a:cubicBezTo>
                    <a:pt x="2150" y="2617"/>
                    <a:pt x="1740" y="2781"/>
                    <a:pt x="1473" y="3122"/>
                  </a:cubicBezTo>
                  <a:cubicBezTo>
                    <a:pt x="990" y="3741"/>
                    <a:pt x="1178" y="4671"/>
                    <a:pt x="1771" y="5134"/>
                  </a:cubicBezTo>
                  <a:lnTo>
                    <a:pt x="1771" y="5134"/>
                  </a:lnTo>
                  <a:cubicBezTo>
                    <a:pt x="1130" y="5317"/>
                    <a:pt x="387" y="5593"/>
                    <a:pt x="277" y="6319"/>
                  </a:cubicBezTo>
                  <a:cubicBezTo>
                    <a:pt x="157" y="7104"/>
                    <a:pt x="620" y="7726"/>
                    <a:pt x="1144" y="8236"/>
                  </a:cubicBezTo>
                  <a:lnTo>
                    <a:pt x="1144" y="8236"/>
                  </a:lnTo>
                  <a:cubicBezTo>
                    <a:pt x="510" y="8380"/>
                    <a:pt x="1" y="9016"/>
                    <a:pt x="168" y="9689"/>
                  </a:cubicBezTo>
                  <a:cubicBezTo>
                    <a:pt x="300" y="10234"/>
                    <a:pt x="816" y="10586"/>
                    <a:pt x="1348" y="10604"/>
                  </a:cubicBezTo>
                  <a:lnTo>
                    <a:pt x="1348" y="10604"/>
                  </a:lnTo>
                  <a:cubicBezTo>
                    <a:pt x="986" y="10965"/>
                    <a:pt x="848" y="11535"/>
                    <a:pt x="1032" y="12026"/>
                  </a:cubicBezTo>
                  <a:cubicBezTo>
                    <a:pt x="1260" y="12630"/>
                    <a:pt x="1872" y="12946"/>
                    <a:pt x="2483" y="12946"/>
                  </a:cubicBezTo>
                  <a:cubicBezTo>
                    <a:pt x="2529" y="12946"/>
                    <a:pt x="2574" y="12944"/>
                    <a:pt x="2619" y="12940"/>
                  </a:cubicBezTo>
                  <a:lnTo>
                    <a:pt x="2619" y="12940"/>
                  </a:lnTo>
                  <a:cubicBezTo>
                    <a:pt x="2261" y="13704"/>
                    <a:pt x="2841" y="14550"/>
                    <a:pt x="3631" y="14550"/>
                  </a:cubicBezTo>
                  <a:cubicBezTo>
                    <a:pt x="3719" y="14550"/>
                    <a:pt x="3811" y="14540"/>
                    <a:pt x="3904" y="14517"/>
                  </a:cubicBezTo>
                  <a:lnTo>
                    <a:pt x="3904" y="14517"/>
                  </a:lnTo>
                  <a:cubicBezTo>
                    <a:pt x="3806" y="15117"/>
                    <a:pt x="4050" y="15760"/>
                    <a:pt x="4588" y="16087"/>
                  </a:cubicBezTo>
                  <a:cubicBezTo>
                    <a:pt x="4820" y="16228"/>
                    <a:pt x="5077" y="16293"/>
                    <a:pt x="5335" y="16293"/>
                  </a:cubicBezTo>
                  <a:cubicBezTo>
                    <a:pt x="5676" y="16293"/>
                    <a:pt x="6016" y="16179"/>
                    <a:pt x="6296" y="15974"/>
                  </a:cubicBezTo>
                  <a:lnTo>
                    <a:pt x="6296" y="15974"/>
                  </a:lnTo>
                  <a:cubicBezTo>
                    <a:pt x="6465" y="16701"/>
                    <a:pt x="7065" y="17309"/>
                    <a:pt x="7831" y="17388"/>
                  </a:cubicBezTo>
                  <a:cubicBezTo>
                    <a:pt x="7888" y="17394"/>
                    <a:pt x="7945" y="17397"/>
                    <a:pt x="8001" y="17397"/>
                  </a:cubicBezTo>
                  <a:cubicBezTo>
                    <a:pt x="8716" y="17397"/>
                    <a:pt x="9364" y="16930"/>
                    <a:pt x="9646" y="16281"/>
                  </a:cubicBezTo>
                  <a:lnTo>
                    <a:pt x="9646" y="16281"/>
                  </a:lnTo>
                  <a:cubicBezTo>
                    <a:pt x="10049" y="16587"/>
                    <a:pt x="10537" y="16840"/>
                    <a:pt x="11045" y="16840"/>
                  </a:cubicBezTo>
                  <a:cubicBezTo>
                    <a:pt x="11169" y="16840"/>
                    <a:pt x="11294" y="16825"/>
                    <a:pt x="11419" y="16792"/>
                  </a:cubicBezTo>
                  <a:cubicBezTo>
                    <a:pt x="11907" y="16664"/>
                    <a:pt x="12304" y="16260"/>
                    <a:pt x="12367" y="15769"/>
                  </a:cubicBezTo>
                  <a:lnTo>
                    <a:pt x="12367" y="15769"/>
                  </a:lnTo>
                  <a:cubicBezTo>
                    <a:pt x="12619" y="15991"/>
                    <a:pt x="12947" y="16120"/>
                    <a:pt x="13278" y="16120"/>
                  </a:cubicBezTo>
                  <a:cubicBezTo>
                    <a:pt x="13493" y="16120"/>
                    <a:pt x="13709" y="16065"/>
                    <a:pt x="13906" y="15946"/>
                  </a:cubicBezTo>
                  <a:cubicBezTo>
                    <a:pt x="14418" y="15636"/>
                    <a:pt x="14609" y="15008"/>
                    <a:pt x="14459" y="14454"/>
                  </a:cubicBezTo>
                  <a:lnTo>
                    <a:pt x="14459" y="14454"/>
                  </a:lnTo>
                  <a:cubicBezTo>
                    <a:pt x="14581" y="14483"/>
                    <a:pt x="14701" y="14497"/>
                    <a:pt x="14818" y="14497"/>
                  </a:cubicBezTo>
                  <a:cubicBezTo>
                    <a:pt x="15950" y="14497"/>
                    <a:pt x="16761" y="13205"/>
                    <a:pt x="16114" y="12157"/>
                  </a:cubicBezTo>
                  <a:lnTo>
                    <a:pt x="16114" y="12157"/>
                  </a:lnTo>
                  <a:cubicBezTo>
                    <a:pt x="17363" y="11956"/>
                    <a:pt x="17873" y="10409"/>
                    <a:pt x="16944" y="9523"/>
                  </a:cubicBezTo>
                  <a:lnTo>
                    <a:pt x="16944" y="9523"/>
                  </a:lnTo>
                  <a:cubicBezTo>
                    <a:pt x="17456" y="9280"/>
                    <a:pt x="17818" y="8755"/>
                    <a:pt x="17777" y="8170"/>
                  </a:cubicBezTo>
                  <a:cubicBezTo>
                    <a:pt x="17734" y="7573"/>
                    <a:pt x="17280" y="7088"/>
                    <a:pt x="16719" y="6940"/>
                  </a:cubicBezTo>
                  <a:lnTo>
                    <a:pt x="16719" y="6940"/>
                  </a:lnTo>
                  <a:cubicBezTo>
                    <a:pt x="17017" y="6428"/>
                    <a:pt x="17171" y="5805"/>
                    <a:pt x="16940" y="5232"/>
                  </a:cubicBezTo>
                  <a:cubicBezTo>
                    <a:pt x="16744" y="4751"/>
                    <a:pt x="16300" y="4402"/>
                    <a:pt x="15790" y="4361"/>
                  </a:cubicBezTo>
                  <a:lnTo>
                    <a:pt x="15790" y="4361"/>
                  </a:lnTo>
                  <a:cubicBezTo>
                    <a:pt x="16161" y="3668"/>
                    <a:pt x="16072" y="2753"/>
                    <a:pt x="15489" y="2195"/>
                  </a:cubicBezTo>
                  <a:cubicBezTo>
                    <a:pt x="15152" y="1870"/>
                    <a:pt x="14703" y="1710"/>
                    <a:pt x="14251" y="1710"/>
                  </a:cubicBezTo>
                  <a:cubicBezTo>
                    <a:pt x="13913" y="1710"/>
                    <a:pt x="13574" y="1800"/>
                    <a:pt x="13280" y="1978"/>
                  </a:cubicBezTo>
                  <a:lnTo>
                    <a:pt x="13280" y="1978"/>
                  </a:lnTo>
                  <a:cubicBezTo>
                    <a:pt x="13152" y="1516"/>
                    <a:pt x="12897" y="1074"/>
                    <a:pt x="12442" y="871"/>
                  </a:cubicBezTo>
                  <a:cubicBezTo>
                    <a:pt x="12295" y="805"/>
                    <a:pt x="12136" y="773"/>
                    <a:pt x="11979" y="773"/>
                  </a:cubicBezTo>
                  <a:cubicBezTo>
                    <a:pt x="11743" y="773"/>
                    <a:pt x="11509" y="848"/>
                    <a:pt x="11323" y="997"/>
                  </a:cubicBezTo>
                  <a:lnTo>
                    <a:pt x="11323" y="997"/>
                  </a:lnTo>
                  <a:cubicBezTo>
                    <a:pt x="11176" y="489"/>
                    <a:pt x="10726" y="123"/>
                    <a:pt x="10191" y="34"/>
                  </a:cubicBezTo>
                  <a:cubicBezTo>
                    <a:pt x="10104" y="20"/>
                    <a:pt x="10017" y="13"/>
                    <a:pt x="9931" y="13"/>
                  </a:cubicBezTo>
                  <a:cubicBezTo>
                    <a:pt x="9359" y="13"/>
                    <a:pt x="8827" y="317"/>
                    <a:pt x="8402" y="687"/>
                  </a:cubicBezTo>
                  <a:lnTo>
                    <a:pt x="8402" y="687"/>
                  </a:lnTo>
                  <a:cubicBezTo>
                    <a:pt x="8112" y="271"/>
                    <a:pt x="7629" y="1"/>
                    <a:pt x="7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9"/>
          <p:cNvSpPr txBox="1">
            <a:spLocks noGrp="1"/>
          </p:cNvSpPr>
          <p:nvPr>
            <p:ph type="title"/>
          </p:nvPr>
        </p:nvSpPr>
        <p:spPr>
          <a:xfrm>
            <a:off x="685800" y="1821840"/>
            <a:ext cx="77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93" name="Google Shape;393;p9"/>
          <p:cNvSpPr txBox="1">
            <a:spLocks noGrp="1"/>
          </p:cNvSpPr>
          <p:nvPr>
            <p:ph type="subTitle" idx="1"/>
          </p:nvPr>
        </p:nvSpPr>
        <p:spPr>
          <a:xfrm>
            <a:off x="3112200" y="2864075"/>
            <a:ext cx="2919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9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395" name="Google Shape;395;p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9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401" name="Google Shape;401;p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13"/>
          <p:cNvGrpSpPr/>
          <p:nvPr/>
        </p:nvGrpSpPr>
        <p:grpSpPr>
          <a:xfrm flipH="1">
            <a:off x="5999245" y="2069088"/>
            <a:ext cx="2181829" cy="2111827"/>
            <a:chOff x="6460175" y="2093875"/>
            <a:chExt cx="1992356" cy="1928433"/>
          </a:xfrm>
        </p:grpSpPr>
        <p:sp>
          <p:nvSpPr>
            <p:cNvPr id="472" name="Google Shape;472;p13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avLst/>
              <a:gdLst/>
              <a:ahLst/>
              <a:cxnLst/>
              <a:rect l="l" t="t" r="r" b="b"/>
              <a:pathLst>
                <a:path w="15868" h="15272" extrusionOk="0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avLst/>
              <a:gdLst/>
              <a:ahLst/>
              <a:cxnLst/>
              <a:rect l="l" t="t" r="r" b="b"/>
              <a:pathLst>
                <a:path w="15184" h="3289" extrusionOk="0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avLst/>
              <a:gdLst/>
              <a:ahLst/>
              <a:cxnLst/>
              <a:rect l="l" t="t" r="r" b="b"/>
              <a:pathLst>
                <a:path w="15958" h="15446" extrusionOk="0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3"/>
          <p:cNvGrpSpPr/>
          <p:nvPr/>
        </p:nvGrpSpPr>
        <p:grpSpPr>
          <a:xfrm flipH="1">
            <a:off x="3487381" y="2069088"/>
            <a:ext cx="2181829" cy="2111827"/>
            <a:chOff x="6460175" y="2093875"/>
            <a:chExt cx="1992356" cy="1928433"/>
          </a:xfrm>
        </p:grpSpPr>
        <p:sp>
          <p:nvSpPr>
            <p:cNvPr id="476" name="Google Shape;476;p13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avLst/>
              <a:gdLst/>
              <a:ahLst/>
              <a:cxnLst/>
              <a:rect l="l" t="t" r="r" b="b"/>
              <a:pathLst>
                <a:path w="15868" h="15272" extrusionOk="0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avLst/>
              <a:gdLst/>
              <a:ahLst/>
              <a:cxnLst/>
              <a:rect l="l" t="t" r="r" b="b"/>
              <a:pathLst>
                <a:path w="15184" h="3289" extrusionOk="0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avLst/>
              <a:gdLst/>
              <a:ahLst/>
              <a:cxnLst/>
              <a:rect l="l" t="t" r="r" b="b"/>
              <a:pathLst>
                <a:path w="15958" h="15446" extrusionOk="0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3"/>
          <p:cNvGrpSpPr/>
          <p:nvPr/>
        </p:nvGrpSpPr>
        <p:grpSpPr>
          <a:xfrm>
            <a:off x="886726" y="2046872"/>
            <a:ext cx="2292040" cy="2156232"/>
            <a:chOff x="523300" y="1270463"/>
            <a:chExt cx="2092997" cy="1968982"/>
          </a:xfrm>
        </p:grpSpPr>
        <p:sp>
          <p:nvSpPr>
            <p:cNvPr id="480" name="Google Shape;480;p13"/>
            <p:cNvSpPr/>
            <p:nvPr/>
          </p:nvSpPr>
          <p:spPr>
            <a:xfrm>
              <a:off x="533788" y="1281462"/>
              <a:ext cx="2081869" cy="1946856"/>
            </a:xfrm>
            <a:custGeom>
              <a:avLst/>
              <a:gdLst/>
              <a:ahLst/>
              <a:cxnLst/>
              <a:rect l="l" t="t" r="r" b="b"/>
              <a:pathLst>
                <a:path w="16277" h="15222" extrusionOk="0">
                  <a:moveTo>
                    <a:pt x="5649" y="1"/>
                  </a:moveTo>
                  <a:cubicBezTo>
                    <a:pt x="5190" y="19"/>
                    <a:pt x="4730" y="37"/>
                    <a:pt x="4271" y="60"/>
                  </a:cubicBezTo>
                  <a:cubicBezTo>
                    <a:pt x="4235" y="60"/>
                    <a:pt x="4207" y="83"/>
                    <a:pt x="4194" y="115"/>
                  </a:cubicBezTo>
                  <a:cubicBezTo>
                    <a:pt x="4139" y="310"/>
                    <a:pt x="4162" y="478"/>
                    <a:pt x="4207" y="674"/>
                  </a:cubicBezTo>
                  <a:cubicBezTo>
                    <a:pt x="4244" y="824"/>
                    <a:pt x="4285" y="960"/>
                    <a:pt x="4266" y="1110"/>
                  </a:cubicBezTo>
                  <a:cubicBezTo>
                    <a:pt x="4292" y="1336"/>
                    <a:pt x="4099" y="1574"/>
                    <a:pt x="3878" y="1574"/>
                  </a:cubicBezTo>
                  <a:cubicBezTo>
                    <a:pt x="3828" y="1574"/>
                    <a:pt x="3776" y="1561"/>
                    <a:pt x="3725" y="1533"/>
                  </a:cubicBezTo>
                  <a:cubicBezTo>
                    <a:pt x="3684" y="1515"/>
                    <a:pt x="3653" y="1483"/>
                    <a:pt x="3621" y="1447"/>
                  </a:cubicBezTo>
                  <a:cubicBezTo>
                    <a:pt x="3584" y="1415"/>
                    <a:pt x="3562" y="1379"/>
                    <a:pt x="3562" y="1333"/>
                  </a:cubicBezTo>
                  <a:cubicBezTo>
                    <a:pt x="3534" y="1261"/>
                    <a:pt x="3530" y="1183"/>
                    <a:pt x="3553" y="1110"/>
                  </a:cubicBezTo>
                  <a:cubicBezTo>
                    <a:pt x="3598" y="956"/>
                    <a:pt x="3739" y="874"/>
                    <a:pt x="3889" y="847"/>
                  </a:cubicBezTo>
                  <a:lnTo>
                    <a:pt x="3907" y="838"/>
                  </a:lnTo>
                  <a:cubicBezTo>
                    <a:pt x="3921" y="824"/>
                    <a:pt x="3925" y="801"/>
                    <a:pt x="3921" y="778"/>
                  </a:cubicBezTo>
                  <a:cubicBezTo>
                    <a:pt x="3889" y="569"/>
                    <a:pt x="3862" y="360"/>
                    <a:pt x="3830" y="155"/>
                  </a:cubicBezTo>
                  <a:cubicBezTo>
                    <a:pt x="3825" y="119"/>
                    <a:pt x="3784" y="101"/>
                    <a:pt x="3757" y="96"/>
                  </a:cubicBezTo>
                  <a:cubicBezTo>
                    <a:pt x="3542" y="78"/>
                    <a:pt x="3329" y="69"/>
                    <a:pt x="3117" y="69"/>
                  </a:cubicBezTo>
                  <a:cubicBezTo>
                    <a:pt x="2857" y="69"/>
                    <a:pt x="2598" y="82"/>
                    <a:pt x="2338" y="110"/>
                  </a:cubicBezTo>
                  <a:cubicBezTo>
                    <a:pt x="2302" y="115"/>
                    <a:pt x="2275" y="133"/>
                    <a:pt x="2266" y="165"/>
                  </a:cubicBezTo>
                  <a:cubicBezTo>
                    <a:pt x="2179" y="447"/>
                    <a:pt x="2220" y="660"/>
                    <a:pt x="2334" y="897"/>
                  </a:cubicBezTo>
                  <a:cubicBezTo>
                    <a:pt x="2475" y="997"/>
                    <a:pt x="2602" y="1183"/>
                    <a:pt x="2616" y="1338"/>
                  </a:cubicBezTo>
                  <a:cubicBezTo>
                    <a:pt x="2629" y="1511"/>
                    <a:pt x="2529" y="1620"/>
                    <a:pt x="2402" y="1665"/>
                  </a:cubicBezTo>
                  <a:cubicBezTo>
                    <a:pt x="2356" y="1697"/>
                    <a:pt x="2297" y="1724"/>
                    <a:pt x="2220" y="1733"/>
                  </a:cubicBezTo>
                  <a:lnTo>
                    <a:pt x="2061" y="1756"/>
                  </a:lnTo>
                  <a:cubicBezTo>
                    <a:pt x="1765" y="1756"/>
                    <a:pt x="1570" y="1588"/>
                    <a:pt x="1683" y="1192"/>
                  </a:cubicBezTo>
                  <a:cubicBezTo>
                    <a:pt x="1711" y="1106"/>
                    <a:pt x="1788" y="1024"/>
                    <a:pt x="1829" y="938"/>
                  </a:cubicBezTo>
                  <a:cubicBezTo>
                    <a:pt x="2202" y="146"/>
                    <a:pt x="1188" y="192"/>
                    <a:pt x="688" y="128"/>
                  </a:cubicBezTo>
                  <a:lnTo>
                    <a:pt x="665" y="128"/>
                  </a:lnTo>
                  <a:cubicBezTo>
                    <a:pt x="654" y="125"/>
                    <a:pt x="643" y="123"/>
                    <a:pt x="631" y="123"/>
                  </a:cubicBezTo>
                  <a:cubicBezTo>
                    <a:pt x="581" y="123"/>
                    <a:pt x="533" y="156"/>
                    <a:pt x="533" y="219"/>
                  </a:cubicBezTo>
                  <a:cubicBezTo>
                    <a:pt x="601" y="4094"/>
                    <a:pt x="510" y="7973"/>
                    <a:pt x="255" y="11838"/>
                  </a:cubicBezTo>
                  <a:cubicBezTo>
                    <a:pt x="187" y="12934"/>
                    <a:pt x="101" y="14030"/>
                    <a:pt x="5" y="15126"/>
                  </a:cubicBezTo>
                  <a:cubicBezTo>
                    <a:pt x="1" y="15176"/>
                    <a:pt x="55" y="15222"/>
                    <a:pt x="101" y="15222"/>
                  </a:cubicBezTo>
                  <a:cubicBezTo>
                    <a:pt x="4244" y="15194"/>
                    <a:pt x="8387" y="15026"/>
                    <a:pt x="12520" y="14712"/>
                  </a:cubicBezTo>
                  <a:cubicBezTo>
                    <a:pt x="13685" y="14626"/>
                    <a:pt x="14981" y="14690"/>
                    <a:pt x="16145" y="14580"/>
                  </a:cubicBezTo>
                  <a:cubicBezTo>
                    <a:pt x="16147" y="14580"/>
                    <a:pt x="16149" y="14580"/>
                    <a:pt x="16151" y="14580"/>
                  </a:cubicBezTo>
                  <a:cubicBezTo>
                    <a:pt x="16180" y="14580"/>
                    <a:pt x="16191" y="14600"/>
                    <a:pt x="16195" y="14600"/>
                  </a:cubicBezTo>
                  <a:cubicBezTo>
                    <a:pt x="16197" y="14600"/>
                    <a:pt x="16196" y="14594"/>
                    <a:pt x="16195" y="14576"/>
                  </a:cubicBezTo>
                  <a:cubicBezTo>
                    <a:pt x="15972" y="10892"/>
                    <a:pt x="16277" y="6954"/>
                    <a:pt x="16109" y="3275"/>
                  </a:cubicBezTo>
                  <a:cubicBezTo>
                    <a:pt x="16036" y="1688"/>
                    <a:pt x="15781" y="155"/>
                    <a:pt x="15781" y="155"/>
                  </a:cubicBezTo>
                  <a:lnTo>
                    <a:pt x="15740" y="155"/>
                  </a:lnTo>
                  <a:cubicBezTo>
                    <a:pt x="15567" y="165"/>
                    <a:pt x="15390" y="174"/>
                    <a:pt x="15217" y="183"/>
                  </a:cubicBezTo>
                  <a:cubicBezTo>
                    <a:pt x="15053" y="174"/>
                    <a:pt x="14890" y="160"/>
                    <a:pt x="14726" y="151"/>
                  </a:cubicBezTo>
                  <a:cubicBezTo>
                    <a:pt x="14666" y="148"/>
                    <a:pt x="14580" y="129"/>
                    <a:pt x="14503" y="129"/>
                  </a:cubicBezTo>
                  <a:cubicBezTo>
                    <a:pt x="14458" y="129"/>
                    <a:pt x="14417" y="135"/>
                    <a:pt x="14385" y="155"/>
                  </a:cubicBezTo>
                  <a:cubicBezTo>
                    <a:pt x="14194" y="278"/>
                    <a:pt x="14289" y="556"/>
                    <a:pt x="14376" y="706"/>
                  </a:cubicBezTo>
                  <a:cubicBezTo>
                    <a:pt x="14426" y="783"/>
                    <a:pt x="14530" y="851"/>
                    <a:pt x="14558" y="933"/>
                  </a:cubicBezTo>
                  <a:cubicBezTo>
                    <a:pt x="14635" y="1160"/>
                    <a:pt x="14549" y="1383"/>
                    <a:pt x="14335" y="1461"/>
                  </a:cubicBezTo>
                  <a:cubicBezTo>
                    <a:pt x="14267" y="1486"/>
                    <a:pt x="14158" y="1513"/>
                    <a:pt x="14058" y="1513"/>
                  </a:cubicBezTo>
                  <a:cubicBezTo>
                    <a:pt x="13978" y="1513"/>
                    <a:pt x="13904" y="1495"/>
                    <a:pt x="13862" y="1447"/>
                  </a:cubicBezTo>
                  <a:cubicBezTo>
                    <a:pt x="13730" y="1297"/>
                    <a:pt x="13776" y="1010"/>
                    <a:pt x="13871" y="865"/>
                  </a:cubicBezTo>
                  <a:cubicBezTo>
                    <a:pt x="14007" y="642"/>
                    <a:pt x="14121" y="433"/>
                    <a:pt x="13980" y="187"/>
                  </a:cubicBezTo>
                  <a:cubicBezTo>
                    <a:pt x="13967" y="160"/>
                    <a:pt x="13939" y="146"/>
                    <a:pt x="13912" y="146"/>
                  </a:cubicBezTo>
                  <a:cubicBezTo>
                    <a:pt x="13348" y="151"/>
                    <a:pt x="12793" y="192"/>
                    <a:pt x="12234" y="269"/>
                  </a:cubicBezTo>
                  <a:cubicBezTo>
                    <a:pt x="12211" y="274"/>
                    <a:pt x="12184" y="301"/>
                    <a:pt x="12179" y="324"/>
                  </a:cubicBezTo>
                  <a:cubicBezTo>
                    <a:pt x="12152" y="501"/>
                    <a:pt x="12120" y="678"/>
                    <a:pt x="12093" y="856"/>
                  </a:cubicBezTo>
                  <a:cubicBezTo>
                    <a:pt x="12084" y="901"/>
                    <a:pt x="12111" y="951"/>
                    <a:pt x="12166" y="951"/>
                  </a:cubicBezTo>
                  <a:cubicBezTo>
                    <a:pt x="12525" y="1165"/>
                    <a:pt x="12502" y="1365"/>
                    <a:pt x="12102" y="1552"/>
                  </a:cubicBezTo>
                  <a:cubicBezTo>
                    <a:pt x="12054" y="1562"/>
                    <a:pt x="12005" y="1567"/>
                    <a:pt x="11957" y="1567"/>
                  </a:cubicBezTo>
                  <a:cubicBezTo>
                    <a:pt x="11851" y="1567"/>
                    <a:pt x="11746" y="1542"/>
                    <a:pt x="11643" y="1492"/>
                  </a:cubicBezTo>
                  <a:cubicBezTo>
                    <a:pt x="11002" y="1015"/>
                    <a:pt x="11715" y="983"/>
                    <a:pt x="11816" y="806"/>
                  </a:cubicBezTo>
                  <a:cubicBezTo>
                    <a:pt x="11906" y="642"/>
                    <a:pt x="11843" y="392"/>
                    <a:pt x="11806" y="219"/>
                  </a:cubicBezTo>
                  <a:cubicBezTo>
                    <a:pt x="11802" y="187"/>
                    <a:pt x="11766" y="160"/>
                    <a:pt x="11734" y="160"/>
                  </a:cubicBezTo>
                  <a:cubicBezTo>
                    <a:pt x="11220" y="178"/>
                    <a:pt x="10706" y="192"/>
                    <a:pt x="10192" y="210"/>
                  </a:cubicBezTo>
                  <a:cubicBezTo>
                    <a:pt x="10142" y="269"/>
                    <a:pt x="10115" y="333"/>
                    <a:pt x="10092" y="401"/>
                  </a:cubicBezTo>
                  <a:cubicBezTo>
                    <a:pt x="10083" y="451"/>
                    <a:pt x="10078" y="497"/>
                    <a:pt x="10074" y="547"/>
                  </a:cubicBezTo>
                  <a:cubicBezTo>
                    <a:pt x="10133" y="760"/>
                    <a:pt x="10328" y="997"/>
                    <a:pt x="10315" y="1197"/>
                  </a:cubicBezTo>
                  <a:cubicBezTo>
                    <a:pt x="10302" y="1387"/>
                    <a:pt x="10187" y="1466"/>
                    <a:pt x="10055" y="1466"/>
                  </a:cubicBezTo>
                  <a:cubicBezTo>
                    <a:pt x="10048" y="1466"/>
                    <a:pt x="10040" y="1466"/>
                    <a:pt x="10033" y="1465"/>
                  </a:cubicBezTo>
                  <a:cubicBezTo>
                    <a:pt x="10007" y="1471"/>
                    <a:pt x="9977" y="1474"/>
                    <a:pt x="9944" y="1474"/>
                  </a:cubicBezTo>
                  <a:cubicBezTo>
                    <a:pt x="9901" y="1474"/>
                    <a:pt x="9852" y="1469"/>
                    <a:pt x="9801" y="1456"/>
                  </a:cubicBezTo>
                  <a:cubicBezTo>
                    <a:pt x="9564" y="1411"/>
                    <a:pt x="9469" y="1261"/>
                    <a:pt x="9519" y="1001"/>
                  </a:cubicBezTo>
                  <a:cubicBezTo>
                    <a:pt x="9542" y="883"/>
                    <a:pt x="9619" y="774"/>
                    <a:pt x="9660" y="660"/>
                  </a:cubicBezTo>
                  <a:cubicBezTo>
                    <a:pt x="9719" y="492"/>
                    <a:pt x="9733" y="369"/>
                    <a:pt x="9655" y="205"/>
                  </a:cubicBezTo>
                  <a:cubicBezTo>
                    <a:pt x="9646" y="183"/>
                    <a:pt x="9614" y="169"/>
                    <a:pt x="9587" y="169"/>
                  </a:cubicBezTo>
                  <a:cubicBezTo>
                    <a:pt x="9151" y="183"/>
                    <a:pt x="8710" y="196"/>
                    <a:pt x="8268" y="210"/>
                  </a:cubicBezTo>
                  <a:cubicBezTo>
                    <a:pt x="8227" y="210"/>
                    <a:pt x="8187" y="246"/>
                    <a:pt x="8191" y="287"/>
                  </a:cubicBezTo>
                  <a:cubicBezTo>
                    <a:pt x="8214" y="601"/>
                    <a:pt x="8036" y="778"/>
                    <a:pt x="8305" y="1006"/>
                  </a:cubicBezTo>
                  <a:cubicBezTo>
                    <a:pt x="8387" y="1074"/>
                    <a:pt x="8573" y="1142"/>
                    <a:pt x="8591" y="1279"/>
                  </a:cubicBezTo>
                  <a:cubicBezTo>
                    <a:pt x="8635" y="1568"/>
                    <a:pt x="8299" y="1684"/>
                    <a:pt x="8067" y="1684"/>
                  </a:cubicBezTo>
                  <a:cubicBezTo>
                    <a:pt x="8058" y="1684"/>
                    <a:pt x="8050" y="1684"/>
                    <a:pt x="8041" y="1683"/>
                  </a:cubicBezTo>
                  <a:cubicBezTo>
                    <a:pt x="7923" y="1679"/>
                    <a:pt x="7673" y="1629"/>
                    <a:pt x="7568" y="1547"/>
                  </a:cubicBezTo>
                  <a:cubicBezTo>
                    <a:pt x="7282" y="1315"/>
                    <a:pt x="7523" y="1047"/>
                    <a:pt x="7636" y="847"/>
                  </a:cubicBezTo>
                  <a:cubicBezTo>
                    <a:pt x="7727" y="692"/>
                    <a:pt x="7909" y="292"/>
                    <a:pt x="7677" y="151"/>
                  </a:cubicBezTo>
                  <a:cubicBezTo>
                    <a:pt x="7634" y="126"/>
                    <a:pt x="7572" y="117"/>
                    <a:pt x="7503" y="117"/>
                  </a:cubicBezTo>
                  <a:cubicBezTo>
                    <a:pt x="7373" y="117"/>
                    <a:pt x="7219" y="146"/>
                    <a:pt x="7127" y="146"/>
                  </a:cubicBezTo>
                  <a:cubicBezTo>
                    <a:pt x="6818" y="146"/>
                    <a:pt x="6504" y="142"/>
                    <a:pt x="6190" y="128"/>
                  </a:cubicBezTo>
                  <a:cubicBezTo>
                    <a:pt x="6149" y="128"/>
                    <a:pt x="6117" y="165"/>
                    <a:pt x="6113" y="205"/>
                  </a:cubicBezTo>
                  <a:cubicBezTo>
                    <a:pt x="6104" y="406"/>
                    <a:pt x="6090" y="610"/>
                    <a:pt x="6081" y="810"/>
                  </a:cubicBezTo>
                  <a:cubicBezTo>
                    <a:pt x="6304" y="915"/>
                    <a:pt x="6527" y="1138"/>
                    <a:pt x="6336" y="1392"/>
                  </a:cubicBezTo>
                  <a:cubicBezTo>
                    <a:pt x="6242" y="1518"/>
                    <a:pt x="6090" y="1569"/>
                    <a:pt x="5936" y="1569"/>
                  </a:cubicBezTo>
                  <a:cubicBezTo>
                    <a:pt x="5912" y="1569"/>
                    <a:pt x="5887" y="1568"/>
                    <a:pt x="5863" y="1565"/>
                  </a:cubicBezTo>
                  <a:cubicBezTo>
                    <a:pt x="5848" y="1567"/>
                    <a:pt x="5834" y="1567"/>
                    <a:pt x="5820" y="1567"/>
                  </a:cubicBezTo>
                  <a:cubicBezTo>
                    <a:pt x="5701" y="1567"/>
                    <a:pt x="5579" y="1518"/>
                    <a:pt x="5490" y="1424"/>
                  </a:cubicBezTo>
                  <a:cubicBezTo>
                    <a:pt x="5431" y="1361"/>
                    <a:pt x="5381" y="1279"/>
                    <a:pt x="5376" y="1192"/>
                  </a:cubicBezTo>
                  <a:cubicBezTo>
                    <a:pt x="5372" y="1188"/>
                    <a:pt x="5367" y="1183"/>
                    <a:pt x="5362" y="1179"/>
                  </a:cubicBezTo>
                  <a:lnTo>
                    <a:pt x="5376" y="1160"/>
                  </a:lnTo>
                  <a:lnTo>
                    <a:pt x="5376" y="1156"/>
                  </a:lnTo>
                  <a:cubicBezTo>
                    <a:pt x="5381" y="1083"/>
                    <a:pt x="5412" y="1024"/>
                    <a:pt x="5463" y="979"/>
                  </a:cubicBezTo>
                  <a:cubicBezTo>
                    <a:pt x="5494" y="942"/>
                    <a:pt x="5535" y="910"/>
                    <a:pt x="5572" y="879"/>
                  </a:cubicBezTo>
                  <a:cubicBezTo>
                    <a:pt x="5576" y="874"/>
                    <a:pt x="5576" y="874"/>
                    <a:pt x="5581" y="869"/>
                  </a:cubicBezTo>
                  <a:cubicBezTo>
                    <a:pt x="5590" y="860"/>
                    <a:pt x="5599" y="856"/>
                    <a:pt x="5608" y="847"/>
                  </a:cubicBezTo>
                  <a:cubicBezTo>
                    <a:pt x="5644" y="815"/>
                    <a:pt x="5681" y="774"/>
                    <a:pt x="5704" y="724"/>
                  </a:cubicBezTo>
                  <a:cubicBezTo>
                    <a:pt x="5744" y="628"/>
                    <a:pt x="5754" y="519"/>
                    <a:pt x="5749" y="415"/>
                  </a:cubicBezTo>
                  <a:cubicBezTo>
                    <a:pt x="5735" y="351"/>
                    <a:pt x="5726" y="287"/>
                    <a:pt x="5722" y="219"/>
                  </a:cubicBezTo>
                  <a:cubicBezTo>
                    <a:pt x="5717" y="210"/>
                    <a:pt x="5717" y="205"/>
                    <a:pt x="5713" y="196"/>
                  </a:cubicBezTo>
                  <a:cubicBezTo>
                    <a:pt x="5704" y="133"/>
                    <a:pt x="5694" y="74"/>
                    <a:pt x="5690" y="14"/>
                  </a:cubicBezTo>
                  <a:cubicBezTo>
                    <a:pt x="5681" y="5"/>
                    <a:pt x="5667" y="1"/>
                    <a:pt x="56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601831" y="1281462"/>
              <a:ext cx="1992337" cy="420143"/>
            </a:xfrm>
            <a:custGeom>
              <a:avLst/>
              <a:gdLst/>
              <a:ahLst/>
              <a:cxnLst/>
              <a:rect l="l" t="t" r="r" b="b"/>
              <a:pathLst>
                <a:path w="15577" h="3285" extrusionOk="0">
                  <a:moveTo>
                    <a:pt x="5117" y="1"/>
                  </a:moveTo>
                  <a:cubicBezTo>
                    <a:pt x="4658" y="19"/>
                    <a:pt x="4198" y="37"/>
                    <a:pt x="3739" y="60"/>
                  </a:cubicBezTo>
                  <a:cubicBezTo>
                    <a:pt x="3703" y="60"/>
                    <a:pt x="3675" y="83"/>
                    <a:pt x="3662" y="115"/>
                  </a:cubicBezTo>
                  <a:cubicBezTo>
                    <a:pt x="3607" y="310"/>
                    <a:pt x="3630" y="478"/>
                    <a:pt x="3675" y="674"/>
                  </a:cubicBezTo>
                  <a:cubicBezTo>
                    <a:pt x="3712" y="824"/>
                    <a:pt x="3753" y="960"/>
                    <a:pt x="3734" y="1110"/>
                  </a:cubicBezTo>
                  <a:cubicBezTo>
                    <a:pt x="3760" y="1336"/>
                    <a:pt x="3567" y="1574"/>
                    <a:pt x="3346" y="1574"/>
                  </a:cubicBezTo>
                  <a:cubicBezTo>
                    <a:pt x="3296" y="1574"/>
                    <a:pt x="3244" y="1561"/>
                    <a:pt x="3193" y="1533"/>
                  </a:cubicBezTo>
                  <a:cubicBezTo>
                    <a:pt x="3152" y="1515"/>
                    <a:pt x="3121" y="1483"/>
                    <a:pt x="3089" y="1447"/>
                  </a:cubicBezTo>
                  <a:cubicBezTo>
                    <a:pt x="3052" y="1415"/>
                    <a:pt x="3030" y="1379"/>
                    <a:pt x="3030" y="1333"/>
                  </a:cubicBezTo>
                  <a:cubicBezTo>
                    <a:pt x="3002" y="1261"/>
                    <a:pt x="2998" y="1183"/>
                    <a:pt x="3021" y="1110"/>
                  </a:cubicBezTo>
                  <a:cubicBezTo>
                    <a:pt x="3066" y="956"/>
                    <a:pt x="3207" y="874"/>
                    <a:pt x="3357" y="847"/>
                  </a:cubicBezTo>
                  <a:lnTo>
                    <a:pt x="3375" y="838"/>
                  </a:lnTo>
                  <a:cubicBezTo>
                    <a:pt x="3389" y="824"/>
                    <a:pt x="3393" y="801"/>
                    <a:pt x="3389" y="778"/>
                  </a:cubicBezTo>
                  <a:cubicBezTo>
                    <a:pt x="3357" y="569"/>
                    <a:pt x="3330" y="360"/>
                    <a:pt x="3298" y="155"/>
                  </a:cubicBezTo>
                  <a:cubicBezTo>
                    <a:pt x="3293" y="119"/>
                    <a:pt x="3252" y="101"/>
                    <a:pt x="3225" y="96"/>
                  </a:cubicBezTo>
                  <a:cubicBezTo>
                    <a:pt x="3010" y="78"/>
                    <a:pt x="2797" y="69"/>
                    <a:pt x="2585" y="69"/>
                  </a:cubicBezTo>
                  <a:cubicBezTo>
                    <a:pt x="2325" y="69"/>
                    <a:pt x="2066" y="82"/>
                    <a:pt x="1806" y="110"/>
                  </a:cubicBezTo>
                  <a:cubicBezTo>
                    <a:pt x="1770" y="115"/>
                    <a:pt x="1743" y="133"/>
                    <a:pt x="1734" y="165"/>
                  </a:cubicBezTo>
                  <a:cubicBezTo>
                    <a:pt x="1647" y="447"/>
                    <a:pt x="1688" y="660"/>
                    <a:pt x="1802" y="897"/>
                  </a:cubicBezTo>
                  <a:cubicBezTo>
                    <a:pt x="1943" y="997"/>
                    <a:pt x="2070" y="1183"/>
                    <a:pt x="2084" y="1338"/>
                  </a:cubicBezTo>
                  <a:cubicBezTo>
                    <a:pt x="2097" y="1511"/>
                    <a:pt x="1997" y="1620"/>
                    <a:pt x="1870" y="1665"/>
                  </a:cubicBezTo>
                  <a:cubicBezTo>
                    <a:pt x="1824" y="1697"/>
                    <a:pt x="1765" y="1724"/>
                    <a:pt x="1688" y="1733"/>
                  </a:cubicBezTo>
                  <a:lnTo>
                    <a:pt x="1529" y="1756"/>
                  </a:lnTo>
                  <a:cubicBezTo>
                    <a:pt x="1233" y="1756"/>
                    <a:pt x="1038" y="1588"/>
                    <a:pt x="1151" y="1192"/>
                  </a:cubicBezTo>
                  <a:cubicBezTo>
                    <a:pt x="1179" y="1106"/>
                    <a:pt x="1256" y="1024"/>
                    <a:pt x="1297" y="938"/>
                  </a:cubicBezTo>
                  <a:cubicBezTo>
                    <a:pt x="1670" y="146"/>
                    <a:pt x="656" y="192"/>
                    <a:pt x="156" y="128"/>
                  </a:cubicBezTo>
                  <a:lnTo>
                    <a:pt x="133" y="128"/>
                  </a:lnTo>
                  <a:cubicBezTo>
                    <a:pt x="122" y="125"/>
                    <a:pt x="111" y="123"/>
                    <a:pt x="99" y="123"/>
                  </a:cubicBezTo>
                  <a:cubicBezTo>
                    <a:pt x="49" y="123"/>
                    <a:pt x="1" y="156"/>
                    <a:pt x="1" y="219"/>
                  </a:cubicBezTo>
                  <a:cubicBezTo>
                    <a:pt x="19" y="1238"/>
                    <a:pt x="24" y="2261"/>
                    <a:pt x="19" y="3284"/>
                  </a:cubicBezTo>
                  <a:lnTo>
                    <a:pt x="15577" y="3284"/>
                  </a:lnTo>
                  <a:cubicBezTo>
                    <a:pt x="15577" y="3280"/>
                    <a:pt x="15577" y="3280"/>
                    <a:pt x="15577" y="3275"/>
                  </a:cubicBezTo>
                  <a:cubicBezTo>
                    <a:pt x="15504" y="1688"/>
                    <a:pt x="15249" y="155"/>
                    <a:pt x="15249" y="155"/>
                  </a:cubicBezTo>
                  <a:lnTo>
                    <a:pt x="15208" y="155"/>
                  </a:lnTo>
                  <a:cubicBezTo>
                    <a:pt x="15035" y="165"/>
                    <a:pt x="14858" y="174"/>
                    <a:pt x="14685" y="183"/>
                  </a:cubicBezTo>
                  <a:cubicBezTo>
                    <a:pt x="14521" y="174"/>
                    <a:pt x="14358" y="160"/>
                    <a:pt x="14194" y="151"/>
                  </a:cubicBezTo>
                  <a:cubicBezTo>
                    <a:pt x="14134" y="148"/>
                    <a:pt x="14048" y="129"/>
                    <a:pt x="13971" y="129"/>
                  </a:cubicBezTo>
                  <a:cubicBezTo>
                    <a:pt x="13926" y="129"/>
                    <a:pt x="13885" y="135"/>
                    <a:pt x="13853" y="155"/>
                  </a:cubicBezTo>
                  <a:cubicBezTo>
                    <a:pt x="13662" y="278"/>
                    <a:pt x="13757" y="556"/>
                    <a:pt x="13844" y="706"/>
                  </a:cubicBezTo>
                  <a:cubicBezTo>
                    <a:pt x="13894" y="783"/>
                    <a:pt x="13998" y="851"/>
                    <a:pt x="14026" y="933"/>
                  </a:cubicBezTo>
                  <a:cubicBezTo>
                    <a:pt x="14103" y="1160"/>
                    <a:pt x="14017" y="1383"/>
                    <a:pt x="13803" y="1461"/>
                  </a:cubicBezTo>
                  <a:cubicBezTo>
                    <a:pt x="13735" y="1486"/>
                    <a:pt x="13626" y="1513"/>
                    <a:pt x="13526" y="1513"/>
                  </a:cubicBezTo>
                  <a:cubicBezTo>
                    <a:pt x="13446" y="1513"/>
                    <a:pt x="13372" y="1495"/>
                    <a:pt x="13330" y="1447"/>
                  </a:cubicBezTo>
                  <a:cubicBezTo>
                    <a:pt x="13198" y="1297"/>
                    <a:pt x="13244" y="1010"/>
                    <a:pt x="13339" y="865"/>
                  </a:cubicBezTo>
                  <a:cubicBezTo>
                    <a:pt x="13475" y="642"/>
                    <a:pt x="13589" y="433"/>
                    <a:pt x="13448" y="187"/>
                  </a:cubicBezTo>
                  <a:cubicBezTo>
                    <a:pt x="13435" y="160"/>
                    <a:pt x="13407" y="146"/>
                    <a:pt x="13380" y="146"/>
                  </a:cubicBezTo>
                  <a:cubicBezTo>
                    <a:pt x="12816" y="151"/>
                    <a:pt x="12261" y="192"/>
                    <a:pt x="11702" y="269"/>
                  </a:cubicBezTo>
                  <a:cubicBezTo>
                    <a:pt x="11679" y="274"/>
                    <a:pt x="11652" y="301"/>
                    <a:pt x="11647" y="324"/>
                  </a:cubicBezTo>
                  <a:cubicBezTo>
                    <a:pt x="11620" y="501"/>
                    <a:pt x="11588" y="678"/>
                    <a:pt x="11561" y="856"/>
                  </a:cubicBezTo>
                  <a:cubicBezTo>
                    <a:pt x="11552" y="901"/>
                    <a:pt x="11579" y="951"/>
                    <a:pt x="11634" y="951"/>
                  </a:cubicBezTo>
                  <a:cubicBezTo>
                    <a:pt x="11993" y="1165"/>
                    <a:pt x="11970" y="1365"/>
                    <a:pt x="11570" y="1552"/>
                  </a:cubicBezTo>
                  <a:cubicBezTo>
                    <a:pt x="11522" y="1562"/>
                    <a:pt x="11473" y="1567"/>
                    <a:pt x="11425" y="1567"/>
                  </a:cubicBezTo>
                  <a:cubicBezTo>
                    <a:pt x="11319" y="1567"/>
                    <a:pt x="11214" y="1542"/>
                    <a:pt x="11111" y="1492"/>
                  </a:cubicBezTo>
                  <a:cubicBezTo>
                    <a:pt x="10470" y="1015"/>
                    <a:pt x="11183" y="983"/>
                    <a:pt x="11284" y="806"/>
                  </a:cubicBezTo>
                  <a:cubicBezTo>
                    <a:pt x="11374" y="642"/>
                    <a:pt x="11311" y="392"/>
                    <a:pt x="11274" y="219"/>
                  </a:cubicBezTo>
                  <a:cubicBezTo>
                    <a:pt x="11270" y="187"/>
                    <a:pt x="11234" y="160"/>
                    <a:pt x="11202" y="160"/>
                  </a:cubicBezTo>
                  <a:cubicBezTo>
                    <a:pt x="10688" y="178"/>
                    <a:pt x="10174" y="192"/>
                    <a:pt x="9660" y="210"/>
                  </a:cubicBezTo>
                  <a:cubicBezTo>
                    <a:pt x="9610" y="269"/>
                    <a:pt x="9583" y="333"/>
                    <a:pt x="9560" y="401"/>
                  </a:cubicBezTo>
                  <a:cubicBezTo>
                    <a:pt x="9551" y="451"/>
                    <a:pt x="9546" y="497"/>
                    <a:pt x="9542" y="547"/>
                  </a:cubicBezTo>
                  <a:cubicBezTo>
                    <a:pt x="9601" y="760"/>
                    <a:pt x="9796" y="997"/>
                    <a:pt x="9783" y="1197"/>
                  </a:cubicBezTo>
                  <a:cubicBezTo>
                    <a:pt x="9770" y="1387"/>
                    <a:pt x="9655" y="1466"/>
                    <a:pt x="9523" y="1466"/>
                  </a:cubicBezTo>
                  <a:cubicBezTo>
                    <a:pt x="9516" y="1466"/>
                    <a:pt x="9508" y="1466"/>
                    <a:pt x="9501" y="1465"/>
                  </a:cubicBezTo>
                  <a:cubicBezTo>
                    <a:pt x="9475" y="1471"/>
                    <a:pt x="9445" y="1474"/>
                    <a:pt x="9412" y="1474"/>
                  </a:cubicBezTo>
                  <a:cubicBezTo>
                    <a:pt x="9369" y="1474"/>
                    <a:pt x="9320" y="1469"/>
                    <a:pt x="9269" y="1456"/>
                  </a:cubicBezTo>
                  <a:cubicBezTo>
                    <a:pt x="9032" y="1411"/>
                    <a:pt x="8937" y="1261"/>
                    <a:pt x="8987" y="1001"/>
                  </a:cubicBezTo>
                  <a:cubicBezTo>
                    <a:pt x="9010" y="883"/>
                    <a:pt x="9087" y="774"/>
                    <a:pt x="9128" y="660"/>
                  </a:cubicBezTo>
                  <a:cubicBezTo>
                    <a:pt x="9187" y="492"/>
                    <a:pt x="9201" y="369"/>
                    <a:pt x="9123" y="205"/>
                  </a:cubicBezTo>
                  <a:cubicBezTo>
                    <a:pt x="9114" y="183"/>
                    <a:pt x="9082" y="169"/>
                    <a:pt x="9055" y="169"/>
                  </a:cubicBezTo>
                  <a:cubicBezTo>
                    <a:pt x="8619" y="183"/>
                    <a:pt x="8178" y="196"/>
                    <a:pt x="7736" y="210"/>
                  </a:cubicBezTo>
                  <a:cubicBezTo>
                    <a:pt x="7695" y="210"/>
                    <a:pt x="7655" y="246"/>
                    <a:pt x="7659" y="287"/>
                  </a:cubicBezTo>
                  <a:cubicBezTo>
                    <a:pt x="7682" y="601"/>
                    <a:pt x="7504" y="778"/>
                    <a:pt x="7773" y="1006"/>
                  </a:cubicBezTo>
                  <a:cubicBezTo>
                    <a:pt x="7855" y="1074"/>
                    <a:pt x="8041" y="1142"/>
                    <a:pt x="8059" y="1279"/>
                  </a:cubicBezTo>
                  <a:cubicBezTo>
                    <a:pt x="8103" y="1568"/>
                    <a:pt x="7767" y="1684"/>
                    <a:pt x="7535" y="1684"/>
                  </a:cubicBezTo>
                  <a:cubicBezTo>
                    <a:pt x="7526" y="1684"/>
                    <a:pt x="7518" y="1684"/>
                    <a:pt x="7509" y="1683"/>
                  </a:cubicBezTo>
                  <a:cubicBezTo>
                    <a:pt x="7391" y="1679"/>
                    <a:pt x="7141" y="1629"/>
                    <a:pt x="7036" y="1547"/>
                  </a:cubicBezTo>
                  <a:cubicBezTo>
                    <a:pt x="6750" y="1315"/>
                    <a:pt x="6991" y="1047"/>
                    <a:pt x="7104" y="847"/>
                  </a:cubicBezTo>
                  <a:cubicBezTo>
                    <a:pt x="7195" y="692"/>
                    <a:pt x="7377" y="292"/>
                    <a:pt x="7145" y="151"/>
                  </a:cubicBezTo>
                  <a:cubicBezTo>
                    <a:pt x="7102" y="126"/>
                    <a:pt x="7040" y="117"/>
                    <a:pt x="6971" y="117"/>
                  </a:cubicBezTo>
                  <a:cubicBezTo>
                    <a:pt x="6841" y="117"/>
                    <a:pt x="6687" y="146"/>
                    <a:pt x="6595" y="146"/>
                  </a:cubicBezTo>
                  <a:cubicBezTo>
                    <a:pt x="6286" y="146"/>
                    <a:pt x="5972" y="142"/>
                    <a:pt x="5658" y="128"/>
                  </a:cubicBezTo>
                  <a:cubicBezTo>
                    <a:pt x="5617" y="128"/>
                    <a:pt x="5585" y="165"/>
                    <a:pt x="5581" y="205"/>
                  </a:cubicBezTo>
                  <a:cubicBezTo>
                    <a:pt x="5572" y="406"/>
                    <a:pt x="5558" y="610"/>
                    <a:pt x="5549" y="810"/>
                  </a:cubicBezTo>
                  <a:cubicBezTo>
                    <a:pt x="5772" y="915"/>
                    <a:pt x="5995" y="1138"/>
                    <a:pt x="5804" y="1392"/>
                  </a:cubicBezTo>
                  <a:cubicBezTo>
                    <a:pt x="5710" y="1518"/>
                    <a:pt x="5558" y="1569"/>
                    <a:pt x="5404" y="1569"/>
                  </a:cubicBezTo>
                  <a:cubicBezTo>
                    <a:pt x="5380" y="1569"/>
                    <a:pt x="5355" y="1568"/>
                    <a:pt x="5331" y="1565"/>
                  </a:cubicBezTo>
                  <a:cubicBezTo>
                    <a:pt x="5316" y="1567"/>
                    <a:pt x="5302" y="1567"/>
                    <a:pt x="5288" y="1567"/>
                  </a:cubicBezTo>
                  <a:cubicBezTo>
                    <a:pt x="5169" y="1567"/>
                    <a:pt x="5047" y="1518"/>
                    <a:pt x="4958" y="1424"/>
                  </a:cubicBezTo>
                  <a:cubicBezTo>
                    <a:pt x="4899" y="1361"/>
                    <a:pt x="4849" y="1279"/>
                    <a:pt x="4844" y="1192"/>
                  </a:cubicBezTo>
                  <a:cubicBezTo>
                    <a:pt x="4840" y="1188"/>
                    <a:pt x="4835" y="1183"/>
                    <a:pt x="4830" y="1179"/>
                  </a:cubicBezTo>
                  <a:lnTo>
                    <a:pt x="4844" y="1160"/>
                  </a:lnTo>
                  <a:lnTo>
                    <a:pt x="4844" y="1156"/>
                  </a:lnTo>
                  <a:cubicBezTo>
                    <a:pt x="4849" y="1083"/>
                    <a:pt x="4880" y="1024"/>
                    <a:pt x="4931" y="979"/>
                  </a:cubicBezTo>
                  <a:cubicBezTo>
                    <a:pt x="4962" y="942"/>
                    <a:pt x="5003" y="910"/>
                    <a:pt x="5040" y="879"/>
                  </a:cubicBezTo>
                  <a:cubicBezTo>
                    <a:pt x="5044" y="874"/>
                    <a:pt x="5044" y="874"/>
                    <a:pt x="5049" y="869"/>
                  </a:cubicBezTo>
                  <a:cubicBezTo>
                    <a:pt x="5058" y="860"/>
                    <a:pt x="5067" y="856"/>
                    <a:pt x="5076" y="847"/>
                  </a:cubicBezTo>
                  <a:cubicBezTo>
                    <a:pt x="5112" y="815"/>
                    <a:pt x="5149" y="774"/>
                    <a:pt x="5172" y="724"/>
                  </a:cubicBezTo>
                  <a:cubicBezTo>
                    <a:pt x="5212" y="628"/>
                    <a:pt x="5222" y="519"/>
                    <a:pt x="5217" y="415"/>
                  </a:cubicBezTo>
                  <a:cubicBezTo>
                    <a:pt x="5203" y="351"/>
                    <a:pt x="5194" y="287"/>
                    <a:pt x="5190" y="219"/>
                  </a:cubicBezTo>
                  <a:cubicBezTo>
                    <a:pt x="5185" y="210"/>
                    <a:pt x="5185" y="205"/>
                    <a:pt x="5181" y="196"/>
                  </a:cubicBezTo>
                  <a:cubicBezTo>
                    <a:pt x="5172" y="133"/>
                    <a:pt x="5162" y="74"/>
                    <a:pt x="5158" y="14"/>
                  </a:cubicBezTo>
                  <a:cubicBezTo>
                    <a:pt x="5149" y="5"/>
                    <a:pt x="5135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523300" y="1270463"/>
              <a:ext cx="2092997" cy="1968982"/>
            </a:xfrm>
            <a:custGeom>
              <a:avLst/>
              <a:gdLst/>
              <a:ahLst/>
              <a:cxnLst/>
              <a:rect l="l" t="t" r="r" b="b"/>
              <a:pathLst>
                <a:path w="16364" h="15395" extrusionOk="0">
                  <a:moveTo>
                    <a:pt x="5695" y="173"/>
                  </a:moveTo>
                  <a:cubicBezTo>
                    <a:pt x="5699" y="210"/>
                    <a:pt x="5708" y="251"/>
                    <a:pt x="5713" y="291"/>
                  </a:cubicBezTo>
                  <a:cubicBezTo>
                    <a:pt x="5717" y="301"/>
                    <a:pt x="5717" y="310"/>
                    <a:pt x="5722" y="319"/>
                  </a:cubicBezTo>
                  <a:cubicBezTo>
                    <a:pt x="5726" y="378"/>
                    <a:pt x="5736" y="432"/>
                    <a:pt x="5745" y="482"/>
                  </a:cubicBezTo>
                  <a:lnTo>
                    <a:pt x="5749" y="510"/>
                  </a:lnTo>
                  <a:cubicBezTo>
                    <a:pt x="5754" y="614"/>
                    <a:pt x="5740" y="701"/>
                    <a:pt x="5708" y="774"/>
                  </a:cubicBezTo>
                  <a:cubicBezTo>
                    <a:pt x="5695" y="805"/>
                    <a:pt x="5676" y="833"/>
                    <a:pt x="5640" y="864"/>
                  </a:cubicBezTo>
                  <a:cubicBezTo>
                    <a:pt x="5626" y="874"/>
                    <a:pt x="5613" y="883"/>
                    <a:pt x="5604" y="892"/>
                  </a:cubicBezTo>
                  <a:lnTo>
                    <a:pt x="5585" y="915"/>
                  </a:lnTo>
                  <a:cubicBezTo>
                    <a:pt x="5554" y="942"/>
                    <a:pt x="5517" y="969"/>
                    <a:pt x="5490" y="1005"/>
                  </a:cubicBezTo>
                  <a:cubicBezTo>
                    <a:pt x="5426" y="1060"/>
                    <a:pt x="5385" y="1133"/>
                    <a:pt x="5376" y="1215"/>
                  </a:cubicBezTo>
                  <a:lnTo>
                    <a:pt x="5340" y="1265"/>
                  </a:lnTo>
                  <a:lnTo>
                    <a:pt x="5376" y="1310"/>
                  </a:lnTo>
                  <a:cubicBezTo>
                    <a:pt x="5390" y="1401"/>
                    <a:pt x="5440" y="1492"/>
                    <a:pt x="5517" y="1569"/>
                  </a:cubicBezTo>
                  <a:cubicBezTo>
                    <a:pt x="5621" y="1677"/>
                    <a:pt x="5762" y="1739"/>
                    <a:pt x="5907" y="1739"/>
                  </a:cubicBezTo>
                  <a:cubicBezTo>
                    <a:pt x="5921" y="1739"/>
                    <a:pt x="5935" y="1739"/>
                    <a:pt x="5949" y="1738"/>
                  </a:cubicBezTo>
                  <a:cubicBezTo>
                    <a:pt x="5972" y="1739"/>
                    <a:pt x="5994" y="1740"/>
                    <a:pt x="6015" y="1740"/>
                  </a:cubicBezTo>
                  <a:cubicBezTo>
                    <a:pt x="6218" y="1740"/>
                    <a:pt x="6388" y="1664"/>
                    <a:pt x="6490" y="1528"/>
                  </a:cubicBezTo>
                  <a:cubicBezTo>
                    <a:pt x="6568" y="1424"/>
                    <a:pt x="6595" y="1306"/>
                    <a:pt x="6568" y="1192"/>
                  </a:cubicBezTo>
                  <a:cubicBezTo>
                    <a:pt x="6536" y="1060"/>
                    <a:pt x="6418" y="933"/>
                    <a:pt x="6254" y="842"/>
                  </a:cubicBezTo>
                  <a:lnTo>
                    <a:pt x="6286" y="301"/>
                  </a:lnTo>
                  <a:cubicBezTo>
                    <a:pt x="6622" y="310"/>
                    <a:pt x="6927" y="314"/>
                    <a:pt x="7213" y="314"/>
                  </a:cubicBezTo>
                  <a:cubicBezTo>
                    <a:pt x="7259" y="314"/>
                    <a:pt x="7314" y="310"/>
                    <a:pt x="7373" y="301"/>
                  </a:cubicBezTo>
                  <a:cubicBezTo>
                    <a:pt x="7435" y="296"/>
                    <a:pt x="7513" y="288"/>
                    <a:pt x="7582" y="288"/>
                  </a:cubicBezTo>
                  <a:cubicBezTo>
                    <a:pt x="7639" y="288"/>
                    <a:pt x="7689" y="293"/>
                    <a:pt x="7718" y="310"/>
                  </a:cubicBezTo>
                  <a:cubicBezTo>
                    <a:pt x="7873" y="405"/>
                    <a:pt x="7741" y="728"/>
                    <a:pt x="7646" y="887"/>
                  </a:cubicBezTo>
                  <a:cubicBezTo>
                    <a:pt x="7632" y="915"/>
                    <a:pt x="7614" y="946"/>
                    <a:pt x="7595" y="974"/>
                  </a:cubicBezTo>
                  <a:cubicBezTo>
                    <a:pt x="7473" y="1165"/>
                    <a:pt x="7291" y="1451"/>
                    <a:pt x="7600" y="1697"/>
                  </a:cubicBezTo>
                  <a:cubicBezTo>
                    <a:pt x="7732" y="1801"/>
                    <a:pt x="8014" y="1847"/>
                    <a:pt x="8123" y="1851"/>
                  </a:cubicBezTo>
                  <a:cubicBezTo>
                    <a:pt x="8135" y="1852"/>
                    <a:pt x="8147" y="1852"/>
                    <a:pt x="8160" y="1852"/>
                  </a:cubicBezTo>
                  <a:cubicBezTo>
                    <a:pt x="8336" y="1852"/>
                    <a:pt x="8550" y="1792"/>
                    <a:pt x="8673" y="1660"/>
                  </a:cubicBezTo>
                  <a:cubicBezTo>
                    <a:pt x="8751" y="1574"/>
                    <a:pt x="8778" y="1469"/>
                    <a:pt x="8764" y="1356"/>
                  </a:cubicBezTo>
                  <a:cubicBezTo>
                    <a:pt x="8741" y="1215"/>
                    <a:pt x="8614" y="1133"/>
                    <a:pt x="8519" y="1074"/>
                  </a:cubicBezTo>
                  <a:cubicBezTo>
                    <a:pt x="8491" y="1055"/>
                    <a:pt x="8464" y="1037"/>
                    <a:pt x="8446" y="1024"/>
                  </a:cubicBezTo>
                  <a:cubicBezTo>
                    <a:pt x="8300" y="905"/>
                    <a:pt x="8319" y="814"/>
                    <a:pt x="8341" y="655"/>
                  </a:cubicBezTo>
                  <a:cubicBezTo>
                    <a:pt x="8355" y="578"/>
                    <a:pt x="8369" y="487"/>
                    <a:pt x="8364" y="382"/>
                  </a:cubicBezTo>
                  <a:lnTo>
                    <a:pt x="9669" y="342"/>
                  </a:lnTo>
                  <a:lnTo>
                    <a:pt x="9669" y="342"/>
                  </a:lnTo>
                  <a:cubicBezTo>
                    <a:pt x="9728" y="473"/>
                    <a:pt x="9715" y="573"/>
                    <a:pt x="9665" y="714"/>
                  </a:cubicBezTo>
                  <a:cubicBezTo>
                    <a:pt x="9651" y="755"/>
                    <a:pt x="9628" y="796"/>
                    <a:pt x="9606" y="842"/>
                  </a:cubicBezTo>
                  <a:cubicBezTo>
                    <a:pt x="9569" y="915"/>
                    <a:pt x="9533" y="987"/>
                    <a:pt x="9519" y="1069"/>
                  </a:cubicBezTo>
                  <a:cubicBezTo>
                    <a:pt x="9460" y="1374"/>
                    <a:pt x="9583" y="1574"/>
                    <a:pt x="9865" y="1628"/>
                  </a:cubicBezTo>
                  <a:cubicBezTo>
                    <a:pt x="9918" y="1640"/>
                    <a:pt x="9967" y="1646"/>
                    <a:pt x="10012" y="1646"/>
                  </a:cubicBezTo>
                  <a:cubicBezTo>
                    <a:pt x="10052" y="1646"/>
                    <a:pt x="10090" y="1642"/>
                    <a:pt x="10124" y="1633"/>
                  </a:cubicBezTo>
                  <a:cubicBezTo>
                    <a:pt x="10131" y="1633"/>
                    <a:pt x="10138" y="1634"/>
                    <a:pt x="10144" y="1634"/>
                  </a:cubicBezTo>
                  <a:cubicBezTo>
                    <a:pt x="10231" y="1634"/>
                    <a:pt x="10306" y="1606"/>
                    <a:pt x="10365" y="1556"/>
                  </a:cubicBezTo>
                  <a:cubicBezTo>
                    <a:pt x="10415" y="1515"/>
                    <a:pt x="10474" y="1433"/>
                    <a:pt x="10483" y="1287"/>
                  </a:cubicBezTo>
                  <a:cubicBezTo>
                    <a:pt x="10492" y="1142"/>
                    <a:pt x="10420" y="996"/>
                    <a:pt x="10347" y="855"/>
                  </a:cubicBezTo>
                  <a:cubicBezTo>
                    <a:pt x="10306" y="774"/>
                    <a:pt x="10269" y="696"/>
                    <a:pt x="10247" y="623"/>
                  </a:cubicBezTo>
                  <a:cubicBezTo>
                    <a:pt x="10251" y="587"/>
                    <a:pt x="10256" y="546"/>
                    <a:pt x="10260" y="505"/>
                  </a:cubicBezTo>
                  <a:cubicBezTo>
                    <a:pt x="10279" y="455"/>
                    <a:pt x="10297" y="414"/>
                    <a:pt x="10320" y="382"/>
                  </a:cubicBezTo>
                  <a:lnTo>
                    <a:pt x="11811" y="332"/>
                  </a:lnTo>
                  <a:lnTo>
                    <a:pt x="11816" y="369"/>
                  </a:lnTo>
                  <a:cubicBezTo>
                    <a:pt x="11848" y="523"/>
                    <a:pt x="11888" y="728"/>
                    <a:pt x="11825" y="846"/>
                  </a:cubicBezTo>
                  <a:cubicBezTo>
                    <a:pt x="11811" y="878"/>
                    <a:pt x="11729" y="915"/>
                    <a:pt x="11670" y="946"/>
                  </a:cubicBezTo>
                  <a:cubicBezTo>
                    <a:pt x="11538" y="1010"/>
                    <a:pt x="11393" y="1083"/>
                    <a:pt x="11379" y="1233"/>
                  </a:cubicBezTo>
                  <a:cubicBezTo>
                    <a:pt x="11365" y="1356"/>
                    <a:pt x="11461" y="1488"/>
                    <a:pt x="11675" y="1647"/>
                  </a:cubicBezTo>
                  <a:lnTo>
                    <a:pt x="11688" y="1656"/>
                  </a:lnTo>
                  <a:cubicBezTo>
                    <a:pt x="11799" y="1711"/>
                    <a:pt x="11916" y="1737"/>
                    <a:pt x="12035" y="1737"/>
                  </a:cubicBezTo>
                  <a:cubicBezTo>
                    <a:pt x="12092" y="1737"/>
                    <a:pt x="12149" y="1731"/>
                    <a:pt x="12207" y="1719"/>
                  </a:cubicBezTo>
                  <a:lnTo>
                    <a:pt x="12220" y="1710"/>
                  </a:lnTo>
                  <a:cubicBezTo>
                    <a:pt x="12461" y="1601"/>
                    <a:pt x="12580" y="1478"/>
                    <a:pt x="12589" y="1342"/>
                  </a:cubicBezTo>
                  <a:cubicBezTo>
                    <a:pt x="12593" y="1210"/>
                    <a:pt x="12498" y="1087"/>
                    <a:pt x="12293" y="965"/>
                  </a:cubicBezTo>
                  <a:lnTo>
                    <a:pt x="12275" y="951"/>
                  </a:lnTo>
                  <a:lnTo>
                    <a:pt x="12261" y="951"/>
                  </a:lnTo>
                  <a:lnTo>
                    <a:pt x="12343" y="437"/>
                  </a:lnTo>
                  <a:cubicBezTo>
                    <a:pt x="12893" y="360"/>
                    <a:pt x="13448" y="323"/>
                    <a:pt x="13989" y="319"/>
                  </a:cubicBezTo>
                  <a:lnTo>
                    <a:pt x="13989" y="319"/>
                  </a:lnTo>
                  <a:cubicBezTo>
                    <a:pt x="14103" y="519"/>
                    <a:pt x="14012" y="696"/>
                    <a:pt x="13880" y="905"/>
                  </a:cubicBezTo>
                  <a:cubicBezTo>
                    <a:pt x="13776" y="1074"/>
                    <a:pt x="13712" y="1401"/>
                    <a:pt x="13880" y="1588"/>
                  </a:cubicBezTo>
                  <a:cubicBezTo>
                    <a:pt x="13945" y="1660"/>
                    <a:pt x="14046" y="1682"/>
                    <a:pt x="14144" y="1682"/>
                  </a:cubicBezTo>
                  <a:cubicBezTo>
                    <a:pt x="14292" y="1682"/>
                    <a:pt x="14436" y="1631"/>
                    <a:pt x="14444" y="1628"/>
                  </a:cubicBezTo>
                  <a:cubicBezTo>
                    <a:pt x="14703" y="1538"/>
                    <a:pt x="14817" y="1269"/>
                    <a:pt x="14722" y="992"/>
                  </a:cubicBezTo>
                  <a:cubicBezTo>
                    <a:pt x="14699" y="928"/>
                    <a:pt x="14649" y="878"/>
                    <a:pt x="14608" y="833"/>
                  </a:cubicBezTo>
                  <a:cubicBezTo>
                    <a:pt x="14576" y="801"/>
                    <a:pt x="14549" y="774"/>
                    <a:pt x="14535" y="746"/>
                  </a:cubicBezTo>
                  <a:cubicBezTo>
                    <a:pt x="14517" y="714"/>
                    <a:pt x="14353" y="419"/>
                    <a:pt x="14517" y="314"/>
                  </a:cubicBezTo>
                  <a:cubicBezTo>
                    <a:pt x="14532" y="305"/>
                    <a:pt x="14557" y="302"/>
                    <a:pt x="14586" y="302"/>
                  </a:cubicBezTo>
                  <a:cubicBezTo>
                    <a:pt x="14628" y="302"/>
                    <a:pt x="14679" y="309"/>
                    <a:pt x="14717" y="314"/>
                  </a:cubicBezTo>
                  <a:cubicBezTo>
                    <a:pt x="14749" y="319"/>
                    <a:pt x="14776" y="323"/>
                    <a:pt x="14803" y="323"/>
                  </a:cubicBezTo>
                  <a:lnTo>
                    <a:pt x="15299" y="355"/>
                  </a:lnTo>
                  <a:lnTo>
                    <a:pt x="15790" y="328"/>
                  </a:lnTo>
                  <a:cubicBezTo>
                    <a:pt x="15840" y="655"/>
                    <a:pt x="16045" y="2001"/>
                    <a:pt x="16109" y="3366"/>
                  </a:cubicBezTo>
                  <a:cubicBezTo>
                    <a:pt x="16186" y="5103"/>
                    <a:pt x="16159" y="6926"/>
                    <a:pt x="16136" y="8695"/>
                  </a:cubicBezTo>
                  <a:cubicBezTo>
                    <a:pt x="16104" y="10646"/>
                    <a:pt x="16077" y="12661"/>
                    <a:pt x="16191" y="14580"/>
                  </a:cubicBezTo>
                  <a:cubicBezTo>
                    <a:pt x="15581" y="14635"/>
                    <a:pt x="14926" y="14648"/>
                    <a:pt x="14290" y="14657"/>
                  </a:cubicBezTo>
                  <a:cubicBezTo>
                    <a:pt x="13726" y="14662"/>
                    <a:pt x="13144" y="14671"/>
                    <a:pt x="12598" y="14712"/>
                  </a:cubicBezTo>
                  <a:cubicBezTo>
                    <a:pt x="8500" y="15021"/>
                    <a:pt x="4326" y="15194"/>
                    <a:pt x="187" y="15221"/>
                  </a:cubicBezTo>
                  <a:cubicBezTo>
                    <a:pt x="183" y="15221"/>
                    <a:pt x="178" y="15217"/>
                    <a:pt x="174" y="15217"/>
                  </a:cubicBezTo>
                  <a:cubicBezTo>
                    <a:pt x="274" y="14112"/>
                    <a:pt x="356" y="13007"/>
                    <a:pt x="428" y="11929"/>
                  </a:cubicBezTo>
                  <a:cubicBezTo>
                    <a:pt x="679" y="8091"/>
                    <a:pt x="774" y="4175"/>
                    <a:pt x="706" y="301"/>
                  </a:cubicBezTo>
                  <a:lnTo>
                    <a:pt x="706" y="296"/>
                  </a:lnTo>
                  <a:cubicBezTo>
                    <a:pt x="709" y="296"/>
                    <a:pt x="712" y="294"/>
                    <a:pt x="716" y="294"/>
                  </a:cubicBezTo>
                  <a:cubicBezTo>
                    <a:pt x="718" y="294"/>
                    <a:pt x="721" y="295"/>
                    <a:pt x="724" y="296"/>
                  </a:cubicBezTo>
                  <a:lnTo>
                    <a:pt x="742" y="301"/>
                  </a:lnTo>
                  <a:lnTo>
                    <a:pt x="765" y="296"/>
                  </a:lnTo>
                  <a:cubicBezTo>
                    <a:pt x="833" y="305"/>
                    <a:pt x="910" y="310"/>
                    <a:pt x="992" y="319"/>
                  </a:cubicBezTo>
                  <a:cubicBezTo>
                    <a:pt x="1315" y="346"/>
                    <a:pt x="1761" y="382"/>
                    <a:pt x="1879" y="587"/>
                  </a:cubicBezTo>
                  <a:cubicBezTo>
                    <a:pt x="1934" y="683"/>
                    <a:pt x="1920" y="814"/>
                    <a:pt x="1838" y="987"/>
                  </a:cubicBezTo>
                  <a:cubicBezTo>
                    <a:pt x="1825" y="1015"/>
                    <a:pt x="1802" y="1046"/>
                    <a:pt x="1784" y="1078"/>
                  </a:cubicBezTo>
                  <a:cubicBezTo>
                    <a:pt x="1747" y="1133"/>
                    <a:pt x="1711" y="1187"/>
                    <a:pt x="1688" y="1251"/>
                  </a:cubicBezTo>
                  <a:cubicBezTo>
                    <a:pt x="1629" y="1465"/>
                    <a:pt x="1643" y="1633"/>
                    <a:pt x="1734" y="1756"/>
                  </a:cubicBezTo>
                  <a:cubicBezTo>
                    <a:pt x="1820" y="1865"/>
                    <a:pt x="1961" y="1924"/>
                    <a:pt x="2152" y="1924"/>
                  </a:cubicBezTo>
                  <a:lnTo>
                    <a:pt x="2320" y="1901"/>
                  </a:lnTo>
                  <a:cubicBezTo>
                    <a:pt x="2402" y="1888"/>
                    <a:pt x="2475" y="1865"/>
                    <a:pt x="2529" y="1824"/>
                  </a:cubicBezTo>
                  <a:cubicBezTo>
                    <a:pt x="2702" y="1760"/>
                    <a:pt x="2802" y="1606"/>
                    <a:pt x="2789" y="1415"/>
                  </a:cubicBezTo>
                  <a:cubicBezTo>
                    <a:pt x="2775" y="1246"/>
                    <a:pt x="2652" y="1051"/>
                    <a:pt x="2489" y="924"/>
                  </a:cubicBezTo>
                  <a:cubicBezTo>
                    <a:pt x="2398" y="724"/>
                    <a:pt x="2352" y="537"/>
                    <a:pt x="2434" y="278"/>
                  </a:cubicBezTo>
                  <a:cubicBezTo>
                    <a:pt x="2694" y="250"/>
                    <a:pt x="2949" y="237"/>
                    <a:pt x="3204" y="237"/>
                  </a:cubicBezTo>
                  <a:cubicBezTo>
                    <a:pt x="3413" y="237"/>
                    <a:pt x="3622" y="246"/>
                    <a:pt x="3835" y="264"/>
                  </a:cubicBezTo>
                  <a:lnTo>
                    <a:pt x="3921" y="855"/>
                  </a:lnTo>
                  <a:cubicBezTo>
                    <a:pt x="3735" y="896"/>
                    <a:pt x="3603" y="1010"/>
                    <a:pt x="3557" y="1174"/>
                  </a:cubicBezTo>
                  <a:cubicBezTo>
                    <a:pt x="3530" y="1256"/>
                    <a:pt x="3534" y="1347"/>
                    <a:pt x="3562" y="1433"/>
                  </a:cubicBezTo>
                  <a:cubicBezTo>
                    <a:pt x="3571" y="1497"/>
                    <a:pt x="3598" y="1551"/>
                    <a:pt x="3648" y="1592"/>
                  </a:cubicBezTo>
                  <a:cubicBezTo>
                    <a:pt x="3685" y="1633"/>
                    <a:pt x="3721" y="1669"/>
                    <a:pt x="3766" y="1692"/>
                  </a:cubicBezTo>
                  <a:cubicBezTo>
                    <a:pt x="3829" y="1727"/>
                    <a:pt x="3896" y="1744"/>
                    <a:pt x="3963" y="1744"/>
                  </a:cubicBezTo>
                  <a:cubicBezTo>
                    <a:pt x="4046" y="1744"/>
                    <a:pt x="4130" y="1718"/>
                    <a:pt x="4208" y="1665"/>
                  </a:cubicBezTo>
                  <a:cubicBezTo>
                    <a:pt x="4362" y="1560"/>
                    <a:pt x="4458" y="1369"/>
                    <a:pt x="4439" y="1192"/>
                  </a:cubicBezTo>
                  <a:cubicBezTo>
                    <a:pt x="4453" y="1055"/>
                    <a:pt x="4421" y="928"/>
                    <a:pt x="4394" y="805"/>
                  </a:cubicBezTo>
                  <a:cubicBezTo>
                    <a:pt x="4389" y="783"/>
                    <a:pt x="4380" y="760"/>
                    <a:pt x="4376" y="737"/>
                  </a:cubicBezTo>
                  <a:cubicBezTo>
                    <a:pt x="4330" y="546"/>
                    <a:pt x="4317" y="401"/>
                    <a:pt x="4362" y="228"/>
                  </a:cubicBezTo>
                  <a:lnTo>
                    <a:pt x="5695" y="173"/>
                  </a:lnTo>
                  <a:close/>
                  <a:moveTo>
                    <a:pt x="5726" y="0"/>
                  </a:moveTo>
                  <a:lnTo>
                    <a:pt x="4348" y="55"/>
                  </a:lnTo>
                  <a:cubicBezTo>
                    <a:pt x="4276" y="60"/>
                    <a:pt x="4217" y="110"/>
                    <a:pt x="4194" y="178"/>
                  </a:cubicBezTo>
                  <a:cubicBezTo>
                    <a:pt x="4139" y="382"/>
                    <a:pt x="4157" y="560"/>
                    <a:pt x="4208" y="778"/>
                  </a:cubicBezTo>
                  <a:cubicBezTo>
                    <a:pt x="4212" y="801"/>
                    <a:pt x="4217" y="824"/>
                    <a:pt x="4221" y="846"/>
                  </a:cubicBezTo>
                  <a:cubicBezTo>
                    <a:pt x="4253" y="969"/>
                    <a:pt x="4280" y="1074"/>
                    <a:pt x="4262" y="1183"/>
                  </a:cubicBezTo>
                  <a:lnTo>
                    <a:pt x="4262" y="1192"/>
                  </a:lnTo>
                  <a:lnTo>
                    <a:pt x="4262" y="1206"/>
                  </a:lnTo>
                  <a:cubicBezTo>
                    <a:pt x="4280" y="1319"/>
                    <a:pt x="4212" y="1451"/>
                    <a:pt x="4107" y="1524"/>
                  </a:cubicBezTo>
                  <a:cubicBezTo>
                    <a:pt x="4076" y="1547"/>
                    <a:pt x="4023" y="1574"/>
                    <a:pt x="3962" y="1574"/>
                  </a:cubicBezTo>
                  <a:cubicBezTo>
                    <a:pt x="3926" y="1574"/>
                    <a:pt x="3888" y="1565"/>
                    <a:pt x="3848" y="1542"/>
                  </a:cubicBezTo>
                  <a:cubicBezTo>
                    <a:pt x="3821" y="1528"/>
                    <a:pt x="3794" y="1506"/>
                    <a:pt x="3771" y="1478"/>
                  </a:cubicBezTo>
                  <a:lnTo>
                    <a:pt x="3766" y="1469"/>
                  </a:lnTo>
                  <a:lnTo>
                    <a:pt x="3757" y="1465"/>
                  </a:lnTo>
                  <a:cubicBezTo>
                    <a:pt x="3739" y="1451"/>
                    <a:pt x="3730" y="1437"/>
                    <a:pt x="3730" y="1415"/>
                  </a:cubicBezTo>
                  <a:lnTo>
                    <a:pt x="3730" y="1401"/>
                  </a:lnTo>
                  <a:lnTo>
                    <a:pt x="3725" y="1392"/>
                  </a:lnTo>
                  <a:cubicBezTo>
                    <a:pt x="3707" y="1333"/>
                    <a:pt x="3703" y="1274"/>
                    <a:pt x="3716" y="1219"/>
                  </a:cubicBezTo>
                  <a:cubicBezTo>
                    <a:pt x="3762" y="1078"/>
                    <a:pt x="3907" y="1028"/>
                    <a:pt x="3989" y="1015"/>
                  </a:cubicBezTo>
                  <a:lnTo>
                    <a:pt x="4048" y="996"/>
                  </a:lnTo>
                  <a:lnTo>
                    <a:pt x="4067" y="969"/>
                  </a:lnTo>
                  <a:cubicBezTo>
                    <a:pt x="4089" y="933"/>
                    <a:pt x="4094" y="892"/>
                    <a:pt x="4089" y="851"/>
                  </a:cubicBezTo>
                  <a:lnTo>
                    <a:pt x="3998" y="228"/>
                  </a:lnTo>
                  <a:cubicBezTo>
                    <a:pt x="3989" y="146"/>
                    <a:pt x="3912" y="100"/>
                    <a:pt x="3848" y="96"/>
                  </a:cubicBezTo>
                  <a:cubicBezTo>
                    <a:pt x="3629" y="75"/>
                    <a:pt x="3413" y="65"/>
                    <a:pt x="3197" y="65"/>
                  </a:cubicBezTo>
                  <a:cubicBezTo>
                    <a:pt x="2938" y="65"/>
                    <a:pt x="2679" y="80"/>
                    <a:pt x="2416" y="110"/>
                  </a:cubicBezTo>
                  <a:cubicBezTo>
                    <a:pt x="2343" y="114"/>
                    <a:pt x="2288" y="160"/>
                    <a:pt x="2266" y="223"/>
                  </a:cubicBezTo>
                  <a:cubicBezTo>
                    <a:pt x="2179" y="501"/>
                    <a:pt x="2202" y="728"/>
                    <a:pt x="2338" y="1015"/>
                  </a:cubicBezTo>
                  <a:lnTo>
                    <a:pt x="2348" y="1037"/>
                  </a:lnTo>
                  <a:lnTo>
                    <a:pt x="2366" y="1051"/>
                  </a:lnTo>
                  <a:cubicBezTo>
                    <a:pt x="2498" y="1146"/>
                    <a:pt x="2607" y="1306"/>
                    <a:pt x="2616" y="1428"/>
                  </a:cubicBezTo>
                  <a:cubicBezTo>
                    <a:pt x="2625" y="1588"/>
                    <a:pt x="2520" y="1647"/>
                    <a:pt x="2457" y="1669"/>
                  </a:cubicBezTo>
                  <a:lnTo>
                    <a:pt x="2443" y="1674"/>
                  </a:lnTo>
                  <a:lnTo>
                    <a:pt x="2434" y="1683"/>
                  </a:lnTo>
                  <a:cubicBezTo>
                    <a:pt x="2402" y="1706"/>
                    <a:pt x="2352" y="1724"/>
                    <a:pt x="2293" y="1733"/>
                  </a:cubicBezTo>
                  <a:lnTo>
                    <a:pt x="2143" y="1756"/>
                  </a:lnTo>
                  <a:cubicBezTo>
                    <a:pt x="2052" y="1756"/>
                    <a:pt x="1929" y="1738"/>
                    <a:pt x="1870" y="1651"/>
                  </a:cubicBezTo>
                  <a:cubicBezTo>
                    <a:pt x="1811" y="1578"/>
                    <a:pt x="1806" y="1456"/>
                    <a:pt x="1852" y="1301"/>
                  </a:cubicBezTo>
                  <a:cubicBezTo>
                    <a:pt x="1865" y="1260"/>
                    <a:pt x="1893" y="1219"/>
                    <a:pt x="1925" y="1174"/>
                  </a:cubicBezTo>
                  <a:cubicBezTo>
                    <a:pt x="1947" y="1137"/>
                    <a:pt x="1970" y="1101"/>
                    <a:pt x="1988" y="1060"/>
                  </a:cubicBezTo>
                  <a:cubicBezTo>
                    <a:pt x="2097" y="837"/>
                    <a:pt x="2107" y="651"/>
                    <a:pt x="2025" y="505"/>
                  </a:cubicBezTo>
                  <a:cubicBezTo>
                    <a:pt x="1861" y="219"/>
                    <a:pt x="1383" y="182"/>
                    <a:pt x="1006" y="151"/>
                  </a:cubicBezTo>
                  <a:cubicBezTo>
                    <a:pt x="924" y="141"/>
                    <a:pt x="851" y="137"/>
                    <a:pt x="783" y="128"/>
                  </a:cubicBezTo>
                  <a:lnTo>
                    <a:pt x="751" y="128"/>
                  </a:lnTo>
                  <a:cubicBezTo>
                    <a:pt x="739" y="126"/>
                    <a:pt x="727" y="124"/>
                    <a:pt x="714" y="124"/>
                  </a:cubicBezTo>
                  <a:cubicBezTo>
                    <a:pt x="675" y="124"/>
                    <a:pt x="636" y="136"/>
                    <a:pt x="601" y="160"/>
                  </a:cubicBezTo>
                  <a:cubicBezTo>
                    <a:pt x="556" y="191"/>
                    <a:pt x="533" y="246"/>
                    <a:pt x="533" y="305"/>
                  </a:cubicBezTo>
                  <a:cubicBezTo>
                    <a:pt x="597" y="4180"/>
                    <a:pt x="506" y="8086"/>
                    <a:pt x="256" y="11920"/>
                  </a:cubicBezTo>
                  <a:cubicBezTo>
                    <a:pt x="187" y="12993"/>
                    <a:pt x="101" y="14098"/>
                    <a:pt x="6" y="15203"/>
                  </a:cubicBezTo>
                  <a:cubicBezTo>
                    <a:pt x="1" y="15249"/>
                    <a:pt x="15" y="15294"/>
                    <a:pt x="51" y="15330"/>
                  </a:cubicBezTo>
                  <a:cubicBezTo>
                    <a:pt x="87" y="15371"/>
                    <a:pt x="137" y="15394"/>
                    <a:pt x="187" y="15394"/>
                  </a:cubicBezTo>
                  <a:cubicBezTo>
                    <a:pt x="187" y="15394"/>
                    <a:pt x="187" y="15394"/>
                    <a:pt x="183" y="15389"/>
                  </a:cubicBezTo>
                  <a:cubicBezTo>
                    <a:pt x="4326" y="15362"/>
                    <a:pt x="8505" y="15189"/>
                    <a:pt x="12607" y="14880"/>
                  </a:cubicBezTo>
                  <a:cubicBezTo>
                    <a:pt x="13144" y="14839"/>
                    <a:pt x="13726" y="14830"/>
                    <a:pt x="14290" y="14821"/>
                  </a:cubicBezTo>
                  <a:cubicBezTo>
                    <a:pt x="14935" y="14812"/>
                    <a:pt x="15599" y="14803"/>
                    <a:pt x="16218" y="14748"/>
                  </a:cubicBezTo>
                  <a:cubicBezTo>
                    <a:pt x="16236" y="14762"/>
                    <a:pt x="16254" y="14767"/>
                    <a:pt x="16269" y="14767"/>
                  </a:cubicBezTo>
                  <a:cubicBezTo>
                    <a:pt x="16289" y="14767"/>
                    <a:pt x="16304" y="14760"/>
                    <a:pt x="16309" y="14757"/>
                  </a:cubicBezTo>
                  <a:cubicBezTo>
                    <a:pt x="16363" y="14735"/>
                    <a:pt x="16363" y="14680"/>
                    <a:pt x="16359" y="14648"/>
                  </a:cubicBezTo>
                  <a:cubicBezTo>
                    <a:pt x="16241" y="12716"/>
                    <a:pt x="16272" y="10669"/>
                    <a:pt x="16300" y="8695"/>
                  </a:cubicBezTo>
                  <a:cubicBezTo>
                    <a:pt x="16327" y="6926"/>
                    <a:pt x="16354" y="5094"/>
                    <a:pt x="16272" y="3357"/>
                  </a:cubicBezTo>
                  <a:cubicBezTo>
                    <a:pt x="16200" y="1779"/>
                    <a:pt x="15945" y="237"/>
                    <a:pt x="15940" y="223"/>
                  </a:cubicBezTo>
                  <a:lnTo>
                    <a:pt x="15927" y="146"/>
                  </a:lnTo>
                  <a:lnTo>
                    <a:pt x="15295" y="178"/>
                  </a:lnTo>
                  <a:lnTo>
                    <a:pt x="14808" y="151"/>
                  </a:lnTo>
                  <a:cubicBezTo>
                    <a:pt x="14785" y="146"/>
                    <a:pt x="14763" y="146"/>
                    <a:pt x="14735" y="141"/>
                  </a:cubicBezTo>
                  <a:cubicBezTo>
                    <a:pt x="14688" y="135"/>
                    <a:pt x="14637" y="128"/>
                    <a:pt x="14585" y="128"/>
                  </a:cubicBezTo>
                  <a:cubicBezTo>
                    <a:pt x="14526" y="128"/>
                    <a:pt x="14468" y="137"/>
                    <a:pt x="14417" y="169"/>
                  </a:cubicBezTo>
                  <a:cubicBezTo>
                    <a:pt x="14194" y="314"/>
                    <a:pt x="14258" y="614"/>
                    <a:pt x="14381" y="833"/>
                  </a:cubicBezTo>
                  <a:cubicBezTo>
                    <a:pt x="14408" y="874"/>
                    <a:pt x="14444" y="910"/>
                    <a:pt x="14476" y="946"/>
                  </a:cubicBezTo>
                  <a:cubicBezTo>
                    <a:pt x="14512" y="983"/>
                    <a:pt x="14544" y="1015"/>
                    <a:pt x="14553" y="1046"/>
                  </a:cubicBezTo>
                  <a:cubicBezTo>
                    <a:pt x="14622" y="1233"/>
                    <a:pt x="14549" y="1406"/>
                    <a:pt x="14381" y="1465"/>
                  </a:cubicBezTo>
                  <a:cubicBezTo>
                    <a:pt x="14307" y="1492"/>
                    <a:pt x="14217" y="1508"/>
                    <a:pt x="14142" y="1508"/>
                  </a:cubicBezTo>
                  <a:cubicBezTo>
                    <a:pt x="14079" y="1508"/>
                    <a:pt x="14026" y="1496"/>
                    <a:pt x="14003" y="1469"/>
                  </a:cubicBezTo>
                  <a:cubicBezTo>
                    <a:pt x="13898" y="1356"/>
                    <a:pt x="13944" y="1110"/>
                    <a:pt x="14021" y="992"/>
                  </a:cubicBezTo>
                  <a:cubicBezTo>
                    <a:pt x="14135" y="810"/>
                    <a:pt x="14308" y="533"/>
                    <a:pt x="14130" y="228"/>
                  </a:cubicBezTo>
                  <a:cubicBezTo>
                    <a:pt x="14103" y="173"/>
                    <a:pt x="14049" y="146"/>
                    <a:pt x="13989" y="146"/>
                  </a:cubicBezTo>
                  <a:cubicBezTo>
                    <a:pt x="13435" y="146"/>
                    <a:pt x="12866" y="187"/>
                    <a:pt x="12302" y="269"/>
                  </a:cubicBezTo>
                  <a:cubicBezTo>
                    <a:pt x="12239" y="278"/>
                    <a:pt x="12184" y="332"/>
                    <a:pt x="12175" y="392"/>
                  </a:cubicBezTo>
                  <a:lnTo>
                    <a:pt x="12084" y="924"/>
                  </a:lnTo>
                  <a:cubicBezTo>
                    <a:pt x="12075" y="974"/>
                    <a:pt x="12089" y="1028"/>
                    <a:pt x="12120" y="1065"/>
                  </a:cubicBezTo>
                  <a:cubicBezTo>
                    <a:pt x="12148" y="1096"/>
                    <a:pt x="12179" y="1115"/>
                    <a:pt x="12216" y="1119"/>
                  </a:cubicBezTo>
                  <a:cubicBezTo>
                    <a:pt x="12348" y="1196"/>
                    <a:pt x="12416" y="1274"/>
                    <a:pt x="12411" y="1333"/>
                  </a:cubicBezTo>
                  <a:cubicBezTo>
                    <a:pt x="12407" y="1397"/>
                    <a:pt x="12316" y="1474"/>
                    <a:pt x="12152" y="1551"/>
                  </a:cubicBezTo>
                  <a:cubicBezTo>
                    <a:pt x="12109" y="1560"/>
                    <a:pt x="12066" y="1565"/>
                    <a:pt x="12024" y="1565"/>
                  </a:cubicBezTo>
                  <a:cubicBezTo>
                    <a:pt x="11937" y="1565"/>
                    <a:pt x="11851" y="1545"/>
                    <a:pt x="11766" y="1506"/>
                  </a:cubicBezTo>
                  <a:cubicBezTo>
                    <a:pt x="11552" y="1342"/>
                    <a:pt x="11543" y="1265"/>
                    <a:pt x="11543" y="1246"/>
                  </a:cubicBezTo>
                  <a:cubicBezTo>
                    <a:pt x="11547" y="1192"/>
                    <a:pt x="11657" y="1137"/>
                    <a:pt x="11743" y="1096"/>
                  </a:cubicBezTo>
                  <a:cubicBezTo>
                    <a:pt x="11838" y="1051"/>
                    <a:pt x="11929" y="1005"/>
                    <a:pt x="11970" y="928"/>
                  </a:cubicBezTo>
                  <a:cubicBezTo>
                    <a:pt x="12066" y="755"/>
                    <a:pt x="12016" y="510"/>
                    <a:pt x="11979" y="332"/>
                  </a:cubicBezTo>
                  <a:lnTo>
                    <a:pt x="11970" y="287"/>
                  </a:lnTo>
                  <a:cubicBezTo>
                    <a:pt x="11957" y="217"/>
                    <a:pt x="11889" y="159"/>
                    <a:pt x="11819" y="159"/>
                  </a:cubicBezTo>
                  <a:cubicBezTo>
                    <a:pt x="11816" y="159"/>
                    <a:pt x="11814" y="159"/>
                    <a:pt x="11811" y="160"/>
                  </a:cubicBezTo>
                  <a:lnTo>
                    <a:pt x="10229" y="210"/>
                  </a:lnTo>
                  <a:lnTo>
                    <a:pt x="10206" y="237"/>
                  </a:lnTo>
                  <a:cubicBezTo>
                    <a:pt x="10156" y="296"/>
                    <a:pt x="10119" y="369"/>
                    <a:pt x="10092" y="460"/>
                  </a:cubicBezTo>
                  <a:lnTo>
                    <a:pt x="10088" y="473"/>
                  </a:lnTo>
                  <a:cubicBezTo>
                    <a:pt x="10078" y="514"/>
                    <a:pt x="10074" y="560"/>
                    <a:pt x="10069" y="605"/>
                  </a:cubicBezTo>
                  <a:lnTo>
                    <a:pt x="10065" y="637"/>
                  </a:lnTo>
                  <a:lnTo>
                    <a:pt x="10069" y="655"/>
                  </a:lnTo>
                  <a:cubicBezTo>
                    <a:pt x="10097" y="746"/>
                    <a:pt x="10142" y="842"/>
                    <a:pt x="10192" y="933"/>
                  </a:cubicBezTo>
                  <a:cubicBezTo>
                    <a:pt x="10251" y="1051"/>
                    <a:pt x="10315" y="1178"/>
                    <a:pt x="10310" y="1274"/>
                  </a:cubicBezTo>
                  <a:cubicBezTo>
                    <a:pt x="10306" y="1342"/>
                    <a:pt x="10283" y="1397"/>
                    <a:pt x="10251" y="1424"/>
                  </a:cubicBezTo>
                  <a:cubicBezTo>
                    <a:pt x="10219" y="1453"/>
                    <a:pt x="10177" y="1462"/>
                    <a:pt x="10143" y="1462"/>
                  </a:cubicBezTo>
                  <a:cubicBezTo>
                    <a:pt x="10135" y="1462"/>
                    <a:pt x="10127" y="1461"/>
                    <a:pt x="10119" y="1460"/>
                  </a:cubicBezTo>
                  <a:lnTo>
                    <a:pt x="10101" y="1460"/>
                  </a:lnTo>
                  <a:lnTo>
                    <a:pt x="10088" y="1465"/>
                  </a:lnTo>
                  <a:cubicBezTo>
                    <a:pt x="10070" y="1470"/>
                    <a:pt x="10049" y="1473"/>
                    <a:pt x="10025" y="1473"/>
                  </a:cubicBezTo>
                  <a:cubicBezTo>
                    <a:pt x="9989" y="1473"/>
                    <a:pt x="9946" y="1467"/>
                    <a:pt x="9897" y="1456"/>
                  </a:cubicBezTo>
                  <a:cubicBezTo>
                    <a:pt x="9706" y="1419"/>
                    <a:pt x="9642" y="1315"/>
                    <a:pt x="9683" y="1101"/>
                  </a:cubicBezTo>
                  <a:cubicBezTo>
                    <a:pt x="9692" y="1042"/>
                    <a:pt x="9724" y="983"/>
                    <a:pt x="9756" y="915"/>
                  </a:cubicBezTo>
                  <a:cubicBezTo>
                    <a:pt x="9778" y="869"/>
                    <a:pt x="9801" y="824"/>
                    <a:pt x="9819" y="774"/>
                  </a:cubicBezTo>
                  <a:cubicBezTo>
                    <a:pt x="9883" y="596"/>
                    <a:pt x="9906" y="442"/>
                    <a:pt x="9815" y="255"/>
                  </a:cubicBezTo>
                  <a:cubicBezTo>
                    <a:pt x="9789" y="204"/>
                    <a:pt x="9731" y="168"/>
                    <a:pt x="9675" y="168"/>
                  </a:cubicBezTo>
                  <a:cubicBezTo>
                    <a:pt x="9671" y="168"/>
                    <a:pt x="9668" y="168"/>
                    <a:pt x="9665" y="169"/>
                  </a:cubicBezTo>
                  <a:lnTo>
                    <a:pt x="8346" y="210"/>
                  </a:lnTo>
                  <a:cubicBezTo>
                    <a:pt x="8300" y="210"/>
                    <a:pt x="8259" y="232"/>
                    <a:pt x="8228" y="264"/>
                  </a:cubicBezTo>
                  <a:cubicBezTo>
                    <a:pt x="8200" y="296"/>
                    <a:pt x="8182" y="337"/>
                    <a:pt x="8187" y="378"/>
                  </a:cubicBezTo>
                  <a:cubicBezTo>
                    <a:pt x="8191" y="469"/>
                    <a:pt x="8182" y="551"/>
                    <a:pt x="8168" y="628"/>
                  </a:cubicBezTo>
                  <a:cubicBezTo>
                    <a:pt x="8141" y="796"/>
                    <a:pt x="8114" y="974"/>
                    <a:pt x="8332" y="1156"/>
                  </a:cubicBezTo>
                  <a:cubicBezTo>
                    <a:pt x="8359" y="1178"/>
                    <a:pt x="8391" y="1196"/>
                    <a:pt x="8428" y="1219"/>
                  </a:cubicBezTo>
                  <a:cubicBezTo>
                    <a:pt x="8500" y="1265"/>
                    <a:pt x="8582" y="1315"/>
                    <a:pt x="8591" y="1378"/>
                  </a:cubicBezTo>
                  <a:cubicBezTo>
                    <a:pt x="8601" y="1442"/>
                    <a:pt x="8582" y="1497"/>
                    <a:pt x="8541" y="1542"/>
                  </a:cubicBezTo>
                  <a:cubicBezTo>
                    <a:pt x="8462" y="1634"/>
                    <a:pt x="8295" y="1680"/>
                    <a:pt x="8163" y="1680"/>
                  </a:cubicBezTo>
                  <a:cubicBezTo>
                    <a:pt x="8151" y="1680"/>
                    <a:pt x="8139" y="1679"/>
                    <a:pt x="8128" y="1679"/>
                  </a:cubicBezTo>
                  <a:cubicBezTo>
                    <a:pt x="8005" y="1674"/>
                    <a:pt x="7782" y="1628"/>
                    <a:pt x="7700" y="1560"/>
                  </a:cubicBezTo>
                  <a:cubicBezTo>
                    <a:pt x="7527" y="1424"/>
                    <a:pt x="7600" y="1283"/>
                    <a:pt x="7736" y="1065"/>
                  </a:cubicBezTo>
                  <a:cubicBezTo>
                    <a:pt x="7755" y="1033"/>
                    <a:pt x="7773" y="1001"/>
                    <a:pt x="7791" y="974"/>
                  </a:cubicBezTo>
                  <a:cubicBezTo>
                    <a:pt x="7959" y="683"/>
                    <a:pt x="8050" y="314"/>
                    <a:pt x="7805" y="164"/>
                  </a:cubicBezTo>
                  <a:cubicBezTo>
                    <a:pt x="7745" y="126"/>
                    <a:pt x="7666" y="114"/>
                    <a:pt x="7582" y="114"/>
                  </a:cubicBezTo>
                  <a:cubicBezTo>
                    <a:pt x="7506" y="114"/>
                    <a:pt x="7425" y="124"/>
                    <a:pt x="7350" y="132"/>
                  </a:cubicBezTo>
                  <a:cubicBezTo>
                    <a:pt x="7295" y="137"/>
                    <a:pt x="7245" y="141"/>
                    <a:pt x="7209" y="141"/>
                  </a:cubicBezTo>
                  <a:cubicBezTo>
                    <a:pt x="7156" y="142"/>
                    <a:pt x="7102" y="143"/>
                    <a:pt x="7047" y="143"/>
                  </a:cubicBezTo>
                  <a:cubicBezTo>
                    <a:pt x="6805" y="143"/>
                    <a:pt x="6551" y="135"/>
                    <a:pt x="6277" y="128"/>
                  </a:cubicBezTo>
                  <a:cubicBezTo>
                    <a:pt x="6274" y="128"/>
                    <a:pt x="6271" y="128"/>
                    <a:pt x="6269" y="128"/>
                  </a:cubicBezTo>
                  <a:cubicBezTo>
                    <a:pt x="6185" y="128"/>
                    <a:pt x="6113" y="194"/>
                    <a:pt x="6108" y="282"/>
                  </a:cubicBezTo>
                  <a:lnTo>
                    <a:pt x="6072" y="946"/>
                  </a:lnTo>
                  <a:lnTo>
                    <a:pt x="6127" y="969"/>
                  </a:lnTo>
                  <a:cubicBezTo>
                    <a:pt x="6268" y="1037"/>
                    <a:pt x="6372" y="1137"/>
                    <a:pt x="6395" y="1233"/>
                  </a:cubicBezTo>
                  <a:cubicBezTo>
                    <a:pt x="6413" y="1297"/>
                    <a:pt x="6395" y="1360"/>
                    <a:pt x="6349" y="1424"/>
                  </a:cubicBezTo>
                  <a:cubicBezTo>
                    <a:pt x="6280" y="1517"/>
                    <a:pt x="6154" y="1567"/>
                    <a:pt x="6004" y="1567"/>
                  </a:cubicBezTo>
                  <a:cubicBezTo>
                    <a:pt x="5986" y="1567"/>
                    <a:pt x="5968" y="1566"/>
                    <a:pt x="5949" y="1565"/>
                  </a:cubicBezTo>
                  <a:lnTo>
                    <a:pt x="5936" y="1565"/>
                  </a:lnTo>
                  <a:cubicBezTo>
                    <a:pt x="5926" y="1566"/>
                    <a:pt x="5917" y="1566"/>
                    <a:pt x="5908" y="1566"/>
                  </a:cubicBezTo>
                  <a:cubicBezTo>
                    <a:pt x="5808" y="1566"/>
                    <a:pt x="5710" y="1522"/>
                    <a:pt x="5631" y="1447"/>
                  </a:cubicBezTo>
                  <a:cubicBezTo>
                    <a:pt x="5581" y="1392"/>
                    <a:pt x="5545" y="1328"/>
                    <a:pt x="5540" y="1269"/>
                  </a:cubicBezTo>
                  <a:lnTo>
                    <a:pt x="5540" y="1242"/>
                  </a:lnTo>
                  <a:cubicBezTo>
                    <a:pt x="5545" y="1196"/>
                    <a:pt x="5563" y="1160"/>
                    <a:pt x="5599" y="1128"/>
                  </a:cubicBezTo>
                  <a:lnTo>
                    <a:pt x="5608" y="1119"/>
                  </a:lnTo>
                  <a:cubicBezTo>
                    <a:pt x="5635" y="1092"/>
                    <a:pt x="5663" y="1069"/>
                    <a:pt x="5695" y="1042"/>
                  </a:cubicBezTo>
                  <a:lnTo>
                    <a:pt x="5722" y="1019"/>
                  </a:lnTo>
                  <a:lnTo>
                    <a:pt x="5726" y="1010"/>
                  </a:lnTo>
                  <a:cubicBezTo>
                    <a:pt x="5726" y="1005"/>
                    <a:pt x="5731" y="1005"/>
                    <a:pt x="5736" y="1001"/>
                  </a:cubicBezTo>
                  <a:lnTo>
                    <a:pt x="5749" y="992"/>
                  </a:lnTo>
                  <a:cubicBezTo>
                    <a:pt x="5786" y="960"/>
                    <a:pt x="5831" y="910"/>
                    <a:pt x="5863" y="842"/>
                  </a:cubicBezTo>
                  <a:cubicBezTo>
                    <a:pt x="5904" y="742"/>
                    <a:pt x="5922" y="633"/>
                    <a:pt x="5913" y="492"/>
                  </a:cubicBezTo>
                  <a:lnTo>
                    <a:pt x="5908" y="455"/>
                  </a:lnTo>
                  <a:cubicBezTo>
                    <a:pt x="5899" y="405"/>
                    <a:pt x="5890" y="351"/>
                    <a:pt x="5886" y="296"/>
                  </a:cubicBezTo>
                  <a:lnTo>
                    <a:pt x="5886" y="282"/>
                  </a:lnTo>
                  <a:lnTo>
                    <a:pt x="5881" y="269"/>
                  </a:lnTo>
                  <a:cubicBezTo>
                    <a:pt x="5881" y="264"/>
                    <a:pt x="5881" y="264"/>
                    <a:pt x="5881" y="264"/>
                  </a:cubicBezTo>
                  <a:cubicBezTo>
                    <a:pt x="5867" y="205"/>
                    <a:pt x="5863" y="146"/>
                    <a:pt x="5858" y="91"/>
                  </a:cubicBezTo>
                  <a:lnTo>
                    <a:pt x="5854" y="46"/>
                  </a:lnTo>
                  <a:lnTo>
                    <a:pt x="5817" y="23"/>
                  </a:lnTo>
                  <a:cubicBezTo>
                    <a:pt x="5790" y="5"/>
                    <a:pt x="5758" y="0"/>
                    <a:pt x="5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13"/>
          <p:cNvSpPr/>
          <p:nvPr/>
        </p:nvSpPr>
        <p:spPr>
          <a:xfrm>
            <a:off x="617942" y="1859017"/>
            <a:ext cx="1224160" cy="796158"/>
          </a:xfrm>
          <a:custGeom>
            <a:avLst/>
            <a:gdLst/>
            <a:ahLst/>
            <a:cxnLst/>
            <a:rect l="l" t="t" r="r" b="b"/>
            <a:pathLst>
              <a:path w="7491" h="4872" extrusionOk="0">
                <a:moveTo>
                  <a:pt x="6645" y="1"/>
                </a:moveTo>
                <a:lnTo>
                  <a:pt x="6576" y="28"/>
                </a:lnTo>
                <a:cubicBezTo>
                  <a:pt x="6576" y="28"/>
                  <a:pt x="5494" y="519"/>
                  <a:pt x="5426" y="537"/>
                </a:cubicBezTo>
                <a:cubicBezTo>
                  <a:pt x="5358" y="555"/>
                  <a:pt x="3352" y="1479"/>
                  <a:pt x="3352" y="1479"/>
                </a:cubicBezTo>
                <a:cubicBezTo>
                  <a:pt x="3352" y="1479"/>
                  <a:pt x="1765" y="2188"/>
                  <a:pt x="1137" y="2456"/>
                </a:cubicBezTo>
                <a:cubicBezTo>
                  <a:pt x="514" y="2725"/>
                  <a:pt x="14" y="2943"/>
                  <a:pt x="1" y="2957"/>
                </a:cubicBezTo>
                <a:lnTo>
                  <a:pt x="401" y="3125"/>
                </a:lnTo>
                <a:lnTo>
                  <a:pt x="337" y="3216"/>
                </a:lnTo>
                <a:lnTo>
                  <a:pt x="151" y="3475"/>
                </a:lnTo>
                <a:cubicBezTo>
                  <a:pt x="151" y="3475"/>
                  <a:pt x="273" y="3516"/>
                  <a:pt x="351" y="3521"/>
                </a:cubicBezTo>
                <a:cubicBezTo>
                  <a:pt x="433" y="3530"/>
                  <a:pt x="433" y="3630"/>
                  <a:pt x="437" y="3680"/>
                </a:cubicBezTo>
                <a:cubicBezTo>
                  <a:pt x="446" y="3734"/>
                  <a:pt x="364" y="3962"/>
                  <a:pt x="364" y="3962"/>
                </a:cubicBezTo>
                <a:cubicBezTo>
                  <a:pt x="364" y="3962"/>
                  <a:pt x="383" y="4034"/>
                  <a:pt x="410" y="4057"/>
                </a:cubicBezTo>
                <a:cubicBezTo>
                  <a:pt x="437" y="4075"/>
                  <a:pt x="669" y="4107"/>
                  <a:pt x="669" y="4107"/>
                </a:cubicBezTo>
                <a:lnTo>
                  <a:pt x="405" y="4471"/>
                </a:lnTo>
                <a:lnTo>
                  <a:pt x="537" y="4485"/>
                </a:lnTo>
                <a:lnTo>
                  <a:pt x="828" y="4535"/>
                </a:lnTo>
                <a:lnTo>
                  <a:pt x="633" y="4871"/>
                </a:lnTo>
                <a:cubicBezTo>
                  <a:pt x="633" y="4871"/>
                  <a:pt x="710" y="4871"/>
                  <a:pt x="783" y="4867"/>
                </a:cubicBezTo>
                <a:cubicBezTo>
                  <a:pt x="856" y="4857"/>
                  <a:pt x="1447" y="4630"/>
                  <a:pt x="1588" y="4566"/>
                </a:cubicBezTo>
                <a:cubicBezTo>
                  <a:pt x="1729" y="4507"/>
                  <a:pt x="2334" y="4307"/>
                  <a:pt x="2456" y="4244"/>
                </a:cubicBezTo>
                <a:cubicBezTo>
                  <a:pt x="2584" y="4184"/>
                  <a:pt x="3880" y="3593"/>
                  <a:pt x="4043" y="3502"/>
                </a:cubicBezTo>
                <a:cubicBezTo>
                  <a:pt x="4207" y="3407"/>
                  <a:pt x="5831" y="2606"/>
                  <a:pt x="6335" y="2356"/>
                </a:cubicBezTo>
                <a:cubicBezTo>
                  <a:pt x="6840" y="2111"/>
                  <a:pt x="7491" y="1706"/>
                  <a:pt x="7491" y="1706"/>
                </a:cubicBezTo>
                <a:cubicBezTo>
                  <a:pt x="7491" y="1706"/>
                  <a:pt x="7336" y="1665"/>
                  <a:pt x="7281" y="1642"/>
                </a:cubicBezTo>
                <a:cubicBezTo>
                  <a:pt x="7222" y="1620"/>
                  <a:pt x="7031" y="1474"/>
                  <a:pt x="7031" y="1474"/>
                </a:cubicBezTo>
                <a:lnTo>
                  <a:pt x="7199" y="1206"/>
                </a:lnTo>
                <a:lnTo>
                  <a:pt x="6777" y="1015"/>
                </a:lnTo>
                <a:lnTo>
                  <a:pt x="6899" y="656"/>
                </a:lnTo>
                <a:lnTo>
                  <a:pt x="6536" y="460"/>
                </a:lnTo>
                <a:lnTo>
                  <a:pt x="6645" y="1"/>
                </a:lnTo>
                <a:close/>
              </a:path>
            </a:pathLst>
          </a:custGeom>
          <a:solidFill>
            <a:srgbClr val="A3D0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3"/>
          <p:cNvSpPr/>
          <p:nvPr/>
        </p:nvSpPr>
        <p:spPr>
          <a:xfrm>
            <a:off x="609771" y="1848232"/>
            <a:ext cx="1247202" cy="818709"/>
          </a:xfrm>
          <a:custGeom>
            <a:avLst/>
            <a:gdLst/>
            <a:ahLst/>
            <a:cxnLst/>
            <a:rect l="l" t="t" r="r" b="b"/>
            <a:pathLst>
              <a:path w="7632" h="5010" extrusionOk="0">
                <a:moveTo>
                  <a:pt x="6636" y="135"/>
                </a:moveTo>
                <a:lnTo>
                  <a:pt x="6636" y="135"/>
                </a:lnTo>
                <a:cubicBezTo>
                  <a:pt x="6599" y="276"/>
                  <a:pt x="6563" y="421"/>
                  <a:pt x="6526" y="567"/>
                </a:cubicBezTo>
                <a:cubicBezTo>
                  <a:pt x="6517" y="590"/>
                  <a:pt x="6526" y="617"/>
                  <a:pt x="6554" y="626"/>
                </a:cubicBezTo>
                <a:cubicBezTo>
                  <a:pt x="6667" y="667"/>
                  <a:pt x="6786" y="708"/>
                  <a:pt x="6899" y="749"/>
                </a:cubicBezTo>
                <a:cubicBezTo>
                  <a:pt x="6858" y="853"/>
                  <a:pt x="6817" y="958"/>
                  <a:pt x="6781" y="1063"/>
                </a:cubicBezTo>
                <a:cubicBezTo>
                  <a:pt x="6772" y="1085"/>
                  <a:pt x="6786" y="1117"/>
                  <a:pt x="6808" y="1126"/>
                </a:cubicBezTo>
                <a:lnTo>
                  <a:pt x="7218" y="1299"/>
                </a:lnTo>
                <a:cubicBezTo>
                  <a:pt x="7172" y="1381"/>
                  <a:pt x="7127" y="1458"/>
                  <a:pt x="7081" y="1540"/>
                </a:cubicBezTo>
                <a:cubicBezTo>
                  <a:pt x="7068" y="1563"/>
                  <a:pt x="7072" y="1590"/>
                  <a:pt x="7090" y="1608"/>
                </a:cubicBezTo>
                <a:cubicBezTo>
                  <a:pt x="7209" y="1690"/>
                  <a:pt x="7331" y="1754"/>
                  <a:pt x="7463" y="1795"/>
                </a:cubicBezTo>
                <a:cubicBezTo>
                  <a:pt x="7277" y="1931"/>
                  <a:pt x="7063" y="2031"/>
                  <a:pt x="6854" y="2136"/>
                </a:cubicBezTo>
                <a:cubicBezTo>
                  <a:pt x="6622" y="2254"/>
                  <a:pt x="6385" y="2377"/>
                  <a:pt x="6153" y="2495"/>
                </a:cubicBezTo>
                <a:cubicBezTo>
                  <a:pt x="5676" y="2732"/>
                  <a:pt x="5203" y="2973"/>
                  <a:pt x="4726" y="3205"/>
                </a:cubicBezTo>
                <a:cubicBezTo>
                  <a:pt x="3798" y="3659"/>
                  <a:pt x="2866" y="4100"/>
                  <a:pt x="1915" y="4501"/>
                </a:cubicBezTo>
                <a:cubicBezTo>
                  <a:pt x="1774" y="4555"/>
                  <a:pt x="1638" y="4610"/>
                  <a:pt x="1497" y="4660"/>
                </a:cubicBezTo>
                <a:cubicBezTo>
                  <a:pt x="1492" y="4660"/>
                  <a:pt x="1488" y="4660"/>
                  <a:pt x="1488" y="4664"/>
                </a:cubicBezTo>
                <a:cubicBezTo>
                  <a:pt x="1465" y="4673"/>
                  <a:pt x="1442" y="4682"/>
                  <a:pt x="1419" y="4687"/>
                </a:cubicBezTo>
                <a:cubicBezTo>
                  <a:pt x="1238" y="4755"/>
                  <a:pt x="1056" y="4819"/>
                  <a:pt x="878" y="4892"/>
                </a:cubicBezTo>
                <a:cubicBezTo>
                  <a:pt x="833" y="4901"/>
                  <a:pt x="787" y="4905"/>
                  <a:pt x="742" y="4910"/>
                </a:cubicBezTo>
                <a:cubicBezTo>
                  <a:pt x="792" y="4814"/>
                  <a:pt x="837" y="4710"/>
                  <a:pt x="878" y="4601"/>
                </a:cubicBezTo>
                <a:cubicBezTo>
                  <a:pt x="887" y="4573"/>
                  <a:pt x="869" y="4542"/>
                  <a:pt x="837" y="4537"/>
                </a:cubicBezTo>
                <a:cubicBezTo>
                  <a:pt x="742" y="4523"/>
                  <a:pt x="642" y="4510"/>
                  <a:pt x="542" y="4496"/>
                </a:cubicBezTo>
                <a:cubicBezTo>
                  <a:pt x="610" y="4396"/>
                  <a:pt x="678" y="4296"/>
                  <a:pt x="746" y="4191"/>
                </a:cubicBezTo>
                <a:cubicBezTo>
                  <a:pt x="765" y="4164"/>
                  <a:pt x="746" y="4123"/>
                  <a:pt x="715" y="4119"/>
                </a:cubicBezTo>
                <a:cubicBezTo>
                  <a:pt x="660" y="4109"/>
                  <a:pt x="610" y="4105"/>
                  <a:pt x="555" y="4096"/>
                </a:cubicBezTo>
                <a:cubicBezTo>
                  <a:pt x="537" y="4091"/>
                  <a:pt x="514" y="4091"/>
                  <a:pt x="492" y="4087"/>
                </a:cubicBezTo>
                <a:cubicBezTo>
                  <a:pt x="464" y="4078"/>
                  <a:pt x="455" y="4087"/>
                  <a:pt x="451" y="4055"/>
                </a:cubicBezTo>
                <a:cubicBezTo>
                  <a:pt x="446" y="4019"/>
                  <a:pt x="478" y="3955"/>
                  <a:pt x="492" y="3918"/>
                </a:cubicBezTo>
                <a:cubicBezTo>
                  <a:pt x="501" y="3873"/>
                  <a:pt x="519" y="3832"/>
                  <a:pt x="528" y="3787"/>
                </a:cubicBezTo>
                <a:cubicBezTo>
                  <a:pt x="560" y="3605"/>
                  <a:pt x="396" y="3564"/>
                  <a:pt x="260" y="3518"/>
                </a:cubicBezTo>
                <a:cubicBezTo>
                  <a:pt x="333" y="3414"/>
                  <a:pt x="405" y="3309"/>
                  <a:pt x="483" y="3209"/>
                </a:cubicBezTo>
                <a:cubicBezTo>
                  <a:pt x="501" y="3186"/>
                  <a:pt x="483" y="3154"/>
                  <a:pt x="460" y="3141"/>
                </a:cubicBezTo>
                <a:cubicBezTo>
                  <a:pt x="369" y="3091"/>
                  <a:pt x="269" y="3041"/>
                  <a:pt x="173" y="3004"/>
                </a:cubicBezTo>
                <a:cubicBezTo>
                  <a:pt x="292" y="2959"/>
                  <a:pt x="414" y="2909"/>
                  <a:pt x="533" y="2850"/>
                </a:cubicBezTo>
                <a:cubicBezTo>
                  <a:pt x="533" y="2854"/>
                  <a:pt x="533" y="2854"/>
                  <a:pt x="537" y="2859"/>
                </a:cubicBezTo>
                <a:cubicBezTo>
                  <a:pt x="2092" y="2181"/>
                  <a:pt x="3639" y="1481"/>
                  <a:pt x="5185" y="785"/>
                </a:cubicBezTo>
                <a:cubicBezTo>
                  <a:pt x="5667" y="567"/>
                  <a:pt x="6149" y="349"/>
                  <a:pt x="6636" y="135"/>
                </a:cubicBezTo>
                <a:close/>
                <a:moveTo>
                  <a:pt x="6697" y="0"/>
                </a:moveTo>
                <a:cubicBezTo>
                  <a:pt x="6692" y="0"/>
                  <a:pt x="6687" y="1"/>
                  <a:pt x="6681" y="3"/>
                </a:cubicBezTo>
                <a:cubicBezTo>
                  <a:pt x="4876" y="817"/>
                  <a:pt x="3070" y="1636"/>
                  <a:pt x="1265" y="2454"/>
                </a:cubicBezTo>
                <a:cubicBezTo>
                  <a:pt x="1051" y="2554"/>
                  <a:pt x="833" y="2654"/>
                  <a:pt x="614" y="2754"/>
                </a:cubicBezTo>
                <a:cubicBezTo>
                  <a:pt x="610" y="2754"/>
                  <a:pt x="610" y="2754"/>
                  <a:pt x="605" y="2759"/>
                </a:cubicBezTo>
                <a:cubicBezTo>
                  <a:pt x="414" y="2818"/>
                  <a:pt x="223" y="2895"/>
                  <a:pt x="32" y="2963"/>
                </a:cubicBezTo>
                <a:cubicBezTo>
                  <a:pt x="1" y="2973"/>
                  <a:pt x="5" y="3032"/>
                  <a:pt x="37" y="3041"/>
                </a:cubicBezTo>
                <a:cubicBezTo>
                  <a:pt x="155" y="3086"/>
                  <a:pt x="269" y="3136"/>
                  <a:pt x="383" y="3195"/>
                </a:cubicBezTo>
                <a:cubicBezTo>
                  <a:pt x="305" y="3300"/>
                  <a:pt x="228" y="3405"/>
                  <a:pt x="160" y="3514"/>
                </a:cubicBezTo>
                <a:cubicBezTo>
                  <a:pt x="142" y="3536"/>
                  <a:pt x="151" y="3573"/>
                  <a:pt x="178" y="3582"/>
                </a:cubicBezTo>
                <a:cubicBezTo>
                  <a:pt x="228" y="3600"/>
                  <a:pt x="278" y="3623"/>
                  <a:pt x="328" y="3641"/>
                </a:cubicBezTo>
                <a:cubicBezTo>
                  <a:pt x="387" y="3664"/>
                  <a:pt x="451" y="3673"/>
                  <a:pt x="442" y="3764"/>
                </a:cubicBezTo>
                <a:cubicBezTo>
                  <a:pt x="428" y="3864"/>
                  <a:pt x="373" y="3955"/>
                  <a:pt x="360" y="4055"/>
                </a:cubicBezTo>
                <a:cubicBezTo>
                  <a:pt x="351" y="4109"/>
                  <a:pt x="373" y="4146"/>
                  <a:pt x="419" y="4164"/>
                </a:cubicBezTo>
                <a:cubicBezTo>
                  <a:pt x="483" y="4191"/>
                  <a:pt x="555" y="4196"/>
                  <a:pt x="628" y="4205"/>
                </a:cubicBezTo>
                <a:cubicBezTo>
                  <a:pt x="560" y="4305"/>
                  <a:pt x="492" y="4405"/>
                  <a:pt x="423" y="4505"/>
                </a:cubicBezTo>
                <a:cubicBezTo>
                  <a:pt x="405" y="4532"/>
                  <a:pt x="423" y="4578"/>
                  <a:pt x="460" y="4582"/>
                </a:cubicBezTo>
                <a:cubicBezTo>
                  <a:pt x="560" y="4596"/>
                  <a:pt x="669" y="4610"/>
                  <a:pt x="774" y="4623"/>
                </a:cubicBezTo>
                <a:cubicBezTo>
                  <a:pt x="728" y="4732"/>
                  <a:pt x="678" y="4833"/>
                  <a:pt x="619" y="4933"/>
                </a:cubicBezTo>
                <a:cubicBezTo>
                  <a:pt x="601" y="4969"/>
                  <a:pt x="624" y="5010"/>
                  <a:pt x="665" y="5010"/>
                </a:cubicBezTo>
                <a:cubicBezTo>
                  <a:pt x="710" y="5010"/>
                  <a:pt x="751" y="5005"/>
                  <a:pt x="792" y="5001"/>
                </a:cubicBezTo>
                <a:cubicBezTo>
                  <a:pt x="842" y="4978"/>
                  <a:pt x="892" y="4964"/>
                  <a:pt x="942" y="4951"/>
                </a:cubicBezTo>
                <a:cubicBezTo>
                  <a:pt x="946" y="4946"/>
                  <a:pt x="956" y="4942"/>
                  <a:pt x="965" y="4937"/>
                </a:cubicBezTo>
                <a:cubicBezTo>
                  <a:pt x="969" y="4937"/>
                  <a:pt x="974" y="4933"/>
                  <a:pt x="983" y="4928"/>
                </a:cubicBezTo>
                <a:cubicBezTo>
                  <a:pt x="1092" y="4883"/>
                  <a:pt x="1201" y="4846"/>
                  <a:pt x="1315" y="4814"/>
                </a:cubicBezTo>
                <a:lnTo>
                  <a:pt x="1383" y="4796"/>
                </a:lnTo>
                <a:cubicBezTo>
                  <a:pt x="1406" y="4787"/>
                  <a:pt x="1429" y="4783"/>
                  <a:pt x="1451" y="4778"/>
                </a:cubicBezTo>
                <a:lnTo>
                  <a:pt x="1524" y="4751"/>
                </a:lnTo>
                <a:cubicBezTo>
                  <a:pt x="1588" y="4728"/>
                  <a:pt x="1656" y="4705"/>
                  <a:pt x="1720" y="4687"/>
                </a:cubicBezTo>
                <a:cubicBezTo>
                  <a:pt x="3188" y="4073"/>
                  <a:pt x="4625" y="3368"/>
                  <a:pt x="6049" y="2650"/>
                </a:cubicBezTo>
                <a:cubicBezTo>
                  <a:pt x="6317" y="2518"/>
                  <a:pt x="6581" y="2381"/>
                  <a:pt x="6845" y="2250"/>
                </a:cubicBezTo>
                <a:cubicBezTo>
                  <a:pt x="7104" y="2118"/>
                  <a:pt x="7368" y="1995"/>
                  <a:pt x="7600" y="1808"/>
                </a:cubicBezTo>
                <a:cubicBezTo>
                  <a:pt x="7631" y="1786"/>
                  <a:pt x="7609" y="1736"/>
                  <a:pt x="7572" y="1727"/>
                </a:cubicBezTo>
                <a:cubicBezTo>
                  <a:pt x="7431" y="1695"/>
                  <a:pt x="7299" y="1640"/>
                  <a:pt x="7177" y="1558"/>
                </a:cubicBezTo>
                <a:cubicBezTo>
                  <a:pt x="7227" y="1472"/>
                  <a:pt x="7272" y="1390"/>
                  <a:pt x="7318" y="1304"/>
                </a:cubicBezTo>
                <a:cubicBezTo>
                  <a:pt x="7331" y="1281"/>
                  <a:pt x="7327" y="1244"/>
                  <a:pt x="7295" y="1231"/>
                </a:cubicBezTo>
                <a:lnTo>
                  <a:pt x="6881" y="1058"/>
                </a:lnTo>
                <a:cubicBezTo>
                  <a:pt x="6922" y="949"/>
                  <a:pt x="6963" y="844"/>
                  <a:pt x="7004" y="740"/>
                </a:cubicBezTo>
                <a:cubicBezTo>
                  <a:pt x="7013" y="717"/>
                  <a:pt x="6999" y="685"/>
                  <a:pt x="6977" y="676"/>
                </a:cubicBezTo>
                <a:cubicBezTo>
                  <a:pt x="6858" y="635"/>
                  <a:pt x="6740" y="594"/>
                  <a:pt x="6622" y="553"/>
                </a:cubicBezTo>
                <a:cubicBezTo>
                  <a:pt x="6663" y="390"/>
                  <a:pt x="6704" y="230"/>
                  <a:pt x="6745" y="67"/>
                </a:cubicBezTo>
                <a:cubicBezTo>
                  <a:pt x="6753" y="35"/>
                  <a:pt x="6730" y="0"/>
                  <a:pt x="6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3"/>
          <p:cNvSpPr/>
          <p:nvPr/>
        </p:nvSpPr>
        <p:spPr>
          <a:xfrm>
            <a:off x="608300" y="1844963"/>
            <a:ext cx="1250144" cy="825736"/>
          </a:xfrm>
          <a:custGeom>
            <a:avLst/>
            <a:gdLst/>
            <a:ahLst/>
            <a:cxnLst/>
            <a:rect l="l" t="t" r="r" b="b"/>
            <a:pathLst>
              <a:path w="7650" h="5053" extrusionOk="0">
                <a:moveTo>
                  <a:pt x="6613" y="191"/>
                </a:moveTo>
                <a:lnTo>
                  <a:pt x="6513" y="582"/>
                </a:lnTo>
                <a:cubicBezTo>
                  <a:pt x="6504" y="614"/>
                  <a:pt x="6517" y="655"/>
                  <a:pt x="6554" y="669"/>
                </a:cubicBezTo>
                <a:lnTo>
                  <a:pt x="6881" y="787"/>
                </a:lnTo>
                <a:lnTo>
                  <a:pt x="6767" y="1078"/>
                </a:lnTo>
                <a:cubicBezTo>
                  <a:pt x="6754" y="1110"/>
                  <a:pt x="6772" y="1151"/>
                  <a:pt x="6808" y="1164"/>
                </a:cubicBezTo>
                <a:lnTo>
                  <a:pt x="7195" y="1333"/>
                </a:lnTo>
                <a:lnTo>
                  <a:pt x="7072" y="1551"/>
                </a:lnTo>
                <a:cubicBezTo>
                  <a:pt x="7054" y="1578"/>
                  <a:pt x="7058" y="1624"/>
                  <a:pt x="7090" y="1646"/>
                </a:cubicBezTo>
                <a:cubicBezTo>
                  <a:pt x="7195" y="1724"/>
                  <a:pt x="7308" y="1783"/>
                  <a:pt x="7427" y="1824"/>
                </a:cubicBezTo>
                <a:cubicBezTo>
                  <a:pt x="7268" y="1933"/>
                  <a:pt x="7090" y="2019"/>
                  <a:pt x="6922" y="2106"/>
                </a:cubicBezTo>
                <a:lnTo>
                  <a:pt x="6854" y="2138"/>
                </a:lnTo>
                <a:cubicBezTo>
                  <a:pt x="6622" y="2260"/>
                  <a:pt x="6385" y="2379"/>
                  <a:pt x="6153" y="2497"/>
                </a:cubicBezTo>
                <a:cubicBezTo>
                  <a:pt x="5580" y="2783"/>
                  <a:pt x="5139" y="3002"/>
                  <a:pt x="4725" y="3206"/>
                </a:cubicBezTo>
                <a:cubicBezTo>
                  <a:pt x="3657" y="3729"/>
                  <a:pt x="2765" y="4143"/>
                  <a:pt x="1920" y="4502"/>
                </a:cubicBezTo>
                <a:cubicBezTo>
                  <a:pt x="1829" y="4534"/>
                  <a:pt x="1742" y="4571"/>
                  <a:pt x="1656" y="4602"/>
                </a:cubicBezTo>
                <a:cubicBezTo>
                  <a:pt x="1601" y="4621"/>
                  <a:pt x="1551" y="4643"/>
                  <a:pt x="1501" y="4662"/>
                </a:cubicBezTo>
                <a:cubicBezTo>
                  <a:pt x="1497" y="4662"/>
                  <a:pt x="1492" y="4662"/>
                  <a:pt x="1488" y="4666"/>
                </a:cubicBezTo>
                <a:cubicBezTo>
                  <a:pt x="1465" y="4675"/>
                  <a:pt x="1442" y="4680"/>
                  <a:pt x="1419" y="4689"/>
                </a:cubicBezTo>
                <a:cubicBezTo>
                  <a:pt x="1247" y="4752"/>
                  <a:pt x="1060" y="4821"/>
                  <a:pt x="883" y="4893"/>
                </a:cubicBezTo>
                <a:cubicBezTo>
                  <a:pt x="851" y="4898"/>
                  <a:pt x="819" y="4903"/>
                  <a:pt x="787" y="4907"/>
                </a:cubicBezTo>
                <a:cubicBezTo>
                  <a:pt x="833" y="4816"/>
                  <a:pt x="874" y="4725"/>
                  <a:pt x="905" y="4630"/>
                </a:cubicBezTo>
                <a:cubicBezTo>
                  <a:pt x="915" y="4612"/>
                  <a:pt x="910" y="4589"/>
                  <a:pt x="901" y="4571"/>
                </a:cubicBezTo>
                <a:cubicBezTo>
                  <a:pt x="887" y="4552"/>
                  <a:pt x="869" y="4539"/>
                  <a:pt x="851" y="4539"/>
                </a:cubicBezTo>
                <a:lnTo>
                  <a:pt x="587" y="4502"/>
                </a:lnTo>
                <a:lnTo>
                  <a:pt x="774" y="4230"/>
                </a:lnTo>
                <a:cubicBezTo>
                  <a:pt x="787" y="4207"/>
                  <a:pt x="787" y="4184"/>
                  <a:pt x="778" y="4161"/>
                </a:cubicBezTo>
                <a:cubicBezTo>
                  <a:pt x="769" y="4139"/>
                  <a:pt x="746" y="4125"/>
                  <a:pt x="724" y="4120"/>
                </a:cubicBezTo>
                <a:lnTo>
                  <a:pt x="546" y="4093"/>
                </a:lnTo>
                <a:cubicBezTo>
                  <a:pt x="533" y="4093"/>
                  <a:pt x="519" y="4089"/>
                  <a:pt x="505" y="4089"/>
                </a:cubicBezTo>
                <a:cubicBezTo>
                  <a:pt x="501" y="4084"/>
                  <a:pt x="492" y="4084"/>
                  <a:pt x="487" y="4084"/>
                </a:cubicBezTo>
                <a:lnTo>
                  <a:pt x="483" y="4084"/>
                </a:lnTo>
                <a:cubicBezTo>
                  <a:pt x="483" y="4084"/>
                  <a:pt x="483" y="4079"/>
                  <a:pt x="483" y="4075"/>
                </a:cubicBezTo>
                <a:cubicBezTo>
                  <a:pt x="478" y="4057"/>
                  <a:pt x="492" y="4016"/>
                  <a:pt x="505" y="3989"/>
                </a:cubicBezTo>
                <a:cubicBezTo>
                  <a:pt x="510" y="3970"/>
                  <a:pt x="514" y="3957"/>
                  <a:pt x="519" y="3948"/>
                </a:cubicBezTo>
                <a:cubicBezTo>
                  <a:pt x="523" y="3934"/>
                  <a:pt x="528" y="3920"/>
                  <a:pt x="533" y="3911"/>
                </a:cubicBezTo>
                <a:cubicBezTo>
                  <a:pt x="542" y="3875"/>
                  <a:pt x="551" y="3843"/>
                  <a:pt x="555" y="3811"/>
                </a:cubicBezTo>
                <a:cubicBezTo>
                  <a:pt x="592" y="3625"/>
                  <a:pt x="432" y="3570"/>
                  <a:pt x="301" y="3529"/>
                </a:cubicBezTo>
                <a:cubicBezTo>
                  <a:pt x="369" y="3429"/>
                  <a:pt x="437" y="3334"/>
                  <a:pt x="505" y="3243"/>
                </a:cubicBezTo>
                <a:cubicBezTo>
                  <a:pt x="519" y="3229"/>
                  <a:pt x="523" y="3211"/>
                  <a:pt x="519" y="3197"/>
                </a:cubicBezTo>
                <a:cubicBezTo>
                  <a:pt x="514" y="3174"/>
                  <a:pt x="501" y="3156"/>
                  <a:pt x="483" y="3147"/>
                </a:cubicBezTo>
                <a:cubicBezTo>
                  <a:pt x="401" y="3102"/>
                  <a:pt x="319" y="3061"/>
                  <a:pt x="241" y="3024"/>
                </a:cubicBezTo>
                <a:cubicBezTo>
                  <a:pt x="355" y="2983"/>
                  <a:pt x="446" y="2943"/>
                  <a:pt x="528" y="2902"/>
                </a:cubicBezTo>
                <a:lnTo>
                  <a:pt x="533" y="2911"/>
                </a:lnTo>
                <a:lnTo>
                  <a:pt x="551" y="2902"/>
                </a:lnTo>
                <a:cubicBezTo>
                  <a:pt x="1765" y="2374"/>
                  <a:pt x="2993" y="1819"/>
                  <a:pt x="4180" y="1287"/>
                </a:cubicBezTo>
                <a:cubicBezTo>
                  <a:pt x="4521" y="1133"/>
                  <a:pt x="4862" y="978"/>
                  <a:pt x="5203" y="823"/>
                </a:cubicBezTo>
                <a:cubicBezTo>
                  <a:pt x="5671" y="614"/>
                  <a:pt x="6144" y="405"/>
                  <a:pt x="6613" y="191"/>
                </a:cubicBezTo>
                <a:close/>
                <a:moveTo>
                  <a:pt x="6676" y="119"/>
                </a:moveTo>
                <a:lnTo>
                  <a:pt x="6635" y="137"/>
                </a:lnTo>
                <a:cubicBezTo>
                  <a:pt x="6153" y="350"/>
                  <a:pt x="5671" y="569"/>
                  <a:pt x="5189" y="787"/>
                </a:cubicBezTo>
                <a:cubicBezTo>
                  <a:pt x="4844" y="942"/>
                  <a:pt x="4503" y="1092"/>
                  <a:pt x="4162" y="1246"/>
                </a:cubicBezTo>
                <a:cubicBezTo>
                  <a:pt x="2984" y="1778"/>
                  <a:pt x="1765" y="2329"/>
                  <a:pt x="555" y="2852"/>
                </a:cubicBezTo>
                <a:lnTo>
                  <a:pt x="551" y="2843"/>
                </a:lnTo>
                <a:lnTo>
                  <a:pt x="533" y="2852"/>
                </a:lnTo>
                <a:cubicBezTo>
                  <a:pt x="432" y="2902"/>
                  <a:pt x="323" y="2952"/>
                  <a:pt x="173" y="3006"/>
                </a:cubicBezTo>
                <a:lnTo>
                  <a:pt x="123" y="3024"/>
                </a:lnTo>
                <a:lnTo>
                  <a:pt x="173" y="3047"/>
                </a:lnTo>
                <a:cubicBezTo>
                  <a:pt x="269" y="3084"/>
                  <a:pt x="369" y="3129"/>
                  <a:pt x="460" y="3184"/>
                </a:cubicBezTo>
                <a:cubicBezTo>
                  <a:pt x="469" y="3188"/>
                  <a:pt x="473" y="3197"/>
                  <a:pt x="478" y="3202"/>
                </a:cubicBezTo>
                <a:cubicBezTo>
                  <a:pt x="478" y="3211"/>
                  <a:pt x="478" y="3211"/>
                  <a:pt x="473" y="3215"/>
                </a:cubicBezTo>
                <a:cubicBezTo>
                  <a:pt x="401" y="3315"/>
                  <a:pt x="323" y="3420"/>
                  <a:pt x="251" y="3529"/>
                </a:cubicBezTo>
                <a:lnTo>
                  <a:pt x="237" y="3552"/>
                </a:lnTo>
                <a:lnTo>
                  <a:pt x="282" y="3566"/>
                </a:lnTo>
                <a:cubicBezTo>
                  <a:pt x="410" y="3607"/>
                  <a:pt x="542" y="3652"/>
                  <a:pt x="514" y="3802"/>
                </a:cubicBezTo>
                <a:cubicBezTo>
                  <a:pt x="510" y="3834"/>
                  <a:pt x="501" y="3866"/>
                  <a:pt x="492" y="3898"/>
                </a:cubicBezTo>
                <a:cubicBezTo>
                  <a:pt x="487" y="3907"/>
                  <a:pt x="483" y="3920"/>
                  <a:pt x="478" y="3934"/>
                </a:cubicBezTo>
                <a:cubicBezTo>
                  <a:pt x="473" y="3943"/>
                  <a:pt x="469" y="3957"/>
                  <a:pt x="464" y="3970"/>
                </a:cubicBezTo>
                <a:cubicBezTo>
                  <a:pt x="451" y="4007"/>
                  <a:pt x="432" y="4052"/>
                  <a:pt x="437" y="4079"/>
                </a:cubicBezTo>
                <a:cubicBezTo>
                  <a:pt x="442" y="4116"/>
                  <a:pt x="455" y="4120"/>
                  <a:pt x="483" y="4125"/>
                </a:cubicBezTo>
                <a:cubicBezTo>
                  <a:pt x="487" y="4125"/>
                  <a:pt x="492" y="4129"/>
                  <a:pt x="501" y="4129"/>
                </a:cubicBezTo>
                <a:cubicBezTo>
                  <a:pt x="514" y="4134"/>
                  <a:pt x="528" y="4134"/>
                  <a:pt x="542" y="4134"/>
                </a:cubicBezTo>
                <a:lnTo>
                  <a:pt x="719" y="4161"/>
                </a:lnTo>
                <a:cubicBezTo>
                  <a:pt x="728" y="4161"/>
                  <a:pt x="733" y="4170"/>
                  <a:pt x="737" y="4175"/>
                </a:cubicBezTo>
                <a:cubicBezTo>
                  <a:pt x="742" y="4184"/>
                  <a:pt x="742" y="4193"/>
                  <a:pt x="737" y="4202"/>
                </a:cubicBezTo>
                <a:lnTo>
                  <a:pt x="514" y="4534"/>
                </a:lnTo>
                <a:lnTo>
                  <a:pt x="846" y="4580"/>
                </a:lnTo>
                <a:cubicBezTo>
                  <a:pt x="851" y="4580"/>
                  <a:pt x="860" y="4584"/>
                  <a:pt x="865" y="4593"/>
                </a:cubicBezTo>
                <a:cubicBezTo>
                  <a:pt x="869" y="4598"/>
                  <a:pt x="869" y="4607"/>
                  <a:pt x="869" y="4616"/>
                </a:cubicBezTo>
                <a:cubicBezTo>
                  <a:pt x="828" y="4721"/>
                  <a:pt x="783" y="4821"/>
                  <a:pt x="733" y="4921"/>
                </a:cubicBezTo>
                <a:lnTo>
                  <a:pt x="710" y="4957"/>
                </a:lnTo>
                <a:lnTo>
                  <a:pt x="710" y="4957"/>
                </a:lnTo>
                <a:lnTo>
                  <a:pt x="751" y="4953"/>
                </a:lnTo>
                <a:cubicBezTo>
                  <a:pt x="796" y="4948"/>
                  <a:pt x="842" y="4943"/>
                  <a:pt x="896" y="4934"/>
                </a:cubicBezTo>
                <a:cubicBezTo>
                  <a:pt x="1078" y="4862"/>
                  <a:pt x="1265" y="4793"/>
                  <a:pt x="1438" y="4730"/>
                </a:cubicBezTo>
                <a:cubicBezTo>
                  <a:pt x="1460" y="4721"/>
                  <a:pt x="1483" y="4712"/>
                  <a:pt x="1506" y="4707"/>
                </a:cubicBezTo>
                <a:lnTo>
                  <a:pt x="1515" y="4702"/>
                </a:lnTo>
                <a:cubicBezTo>
                  <a:pt x="1569" y="4680"/>
                  <a:pt x="1619" y="4662"/>
                  <a:pt x="1674" y="4643"/>
                </a:cubicBezTo>
                <a:cubicBezTo>
                  <a:pt x="1760" y="4607"/>
                  <a:pt x="1847" y="4575"/>
                  <a:pt x="1933" y="4543"/>
                </a:cubicBezTo>
                <a:cubicBezTo>
                  <a:pt x="2784" y="4184"/>
                  <a:pt x="3679" y="3770"/>
                  <a:pt x="4744" y="3247"/>
                </a:cubicBezTo>
                <a:cubicBezTo>
                  <a:pt x="5162" y="3043"/>
                  <a:pt x="5603" y="2820"/>
                  <a:pt x="6172" y="2533"/>
                </a:cubicBezTo>
                <a:cubicBezTo>
                  <a:pt x="6408" y="2415"/>
                  <a:pt x="6640" y="2297"/>
                  <a:pt x="6876" y="2179"/>
                </a:cubicBezTo>
                <a:lnTo>
                  <a:pt x="6940" y="2142"/>
                </a:lnTo>
                <a:cubicBezTo>
                  <a:pt x="7127" y="2051"/>
                  <a:pt x="7318" y="1956"/>
                  <a:pt x="7490" y="1833"/>
                </a:cubicBezTo>
                <a:lnTo>
                  <a:pt x="7522" y="1806"/>
                </a:lnTo>
                <a:lnTo>
                  <a:pt x="7481" y="1792"/>
                </a:lnTo>
                <a:cubicBezTo>
                  <a:pt x="7354" y="1756"/>
                  <a:pt x="7231" y="1692"/>
                  <a:pt x="7117" y="1610"/>
                </a:cubicBezTo>
                <a:cubicBezTo>
                  <a:pt x="7104" y="1601"/>
                  <a:pt x="7104" y="1583"/>
                  <a:pt x="7113" y="1574"/>
                </a:cubicBezTo>
                <a:lnTo>
                  <a:pt x="7258" y="1310"/>
                </a:lnTo>
                <a:lnTo>
                  <a:pt x="6826" y="1128"/>
                </a:lnTo>
                <a:cubicBezTo>
                  <a:pt x="6813" y="1124"/>
                  <a:pt x="6808" y="1105"/>
                  <a:pt x="6813" y="1092"/>
                </a:cubicBezTo>
                <a:lnTo>
                  <a:pt x="6940" y="760"/>
                </a:lnTo>
                <a:lnTo>
                  <a:pt x="6572" y="628"/>
                </a:lnTo>
                <a:cubicBezTo>
                  <a:pt x="6558" y="623"/>
                  <a:pt x="6554" y="605"/>
                  <a:pt x="6558" y="591"/>
                </a:cubicBezTo>
                <a:lnTo>
                  <a:pt x="6676" y="119"/>
                </a:lnTo>
                <a:close/>
                <a:moveTo>
                  <a:pt x="6706" y="44"/>
                </a:moveTo>
                <a:cubicBezTo>
                  <a:pt x="6711" y="44"/>
                  <a:pt x="6715" y="47"/>
                  <a:pt x="6722" y="50"/>
                </a:cubicBezTo>
                <a:cubicBezTo>
                  <a:pt x="6731" y="55"/>
                  <a:pt x="6735" y="68"/>
                  <a:pt x="6731" y="82"/>
                </a:cubicBezTo>
                <a:lnTo>
                  <a:pt x="6604" y="587"/>
                </a:lnTo>
                <a:lnTo>
                  <a:pt x="6977" y="719"/>
                </a:lnTo>
                <a:cubicBezTo>
                  <a:pt x="6981" y="719"/>
                  <a:pt x="6986" y="728"/>
                  <a:pt x="6990" y="732"/>
                </a:cubicBezTo>
                <a:cubicBezTo>
                  <a:pt x="6990" y="742"/>
                  <a:pt x="6995" y="746"/>
                  <a:pt x="6990" y="755"/>
                </a:cubicBezTo>
                <a:lnTo>
                  <a:pt x="6863" y="1087"/>
                </a:lnTo>
                <a:lnTo>
                  <a:pt x="7295" y="1274"/>
                </a:lnTo>
                <a:cubicBezTo>
                  <a:pt x="7304" y="1278"/>
                  <a:pt x="7308" y="1283"/>
                  <a:pt x="7308" y="1287"/>
                </a:cubicBezTo>
                <a:cubicBezTo>
                  <a:pt x="7313" y="1296"/>
                  <a:pt x="7313" y="1305"/>
                  <a:pt x="7308" y="1315"/>
                </a:cubicBezTo>
                <a:lnTo>
                  <a:pt x="7158" y="1583"/>
                </a:lnTo>
                <a:lnTo>
                  <a:pt x="7172" y="1592"/>
                </a:lnTo>
                <a:cubicBezTo>
                  <a:pt x="7299" y="1678"/>
                  <a:pt x="7436" y="1737"/>
                  <a:pt x="7577" y="1765"/>
                </a:cubicBezTo>
                <a:cubicBezTo>
                  <a:pt x="7586" y="1769"/>
                  <a:pt x="7595" y="1778"/>
                  <a:pt x="7600" y="1792"/>
                </a:cubicBezTo>
                <a:cubicBezTo>
                  <a:pt x="7600" y="1797"/>
                  <a:pt x="7604" y="1806"/>
                  <a:pt x="7595" y="1815"/>
                </a:cubicBezTo>
                <a:cubicBezTo>
                  <a:pt x="7395" y="1974"/>
                  <a:pt x="7163" y="2092"/>
                  <a:pt x="6936" y="2201"/>
                </a:cubicBezTo>
                <a:lnTo>
                  <a:pt x="6845" y="2247"/>
                </a:lnTo>
                <a:cubicBezTo>
                  <a:pt x="6581" y="2383"/>
                  <a:pt x="6317" y="2520"/>
                  <a:pt x="6049" y="2652"/>
                </a:cubicBezTo>
                <a:cubicBezTo>
                  <a:pt x="4689" y="3338"/>
                  <a:pt x="3220" y="4061"/>
                  <a:pt x="1719" y="4689"/>
                </a:cubicBezTo>
                <a:cubicBezTo>
                  <a:pt x="1656" y="4707"/>
                  <a:pt x="1592" y="4730"/>
                  <a:pt x="1528" y="4748"/>
                </a:cubicBezTo>
                <a:cubicBezTo>
                  <a:pt x="1501" y="4757"/>
                  <a:pt x="1478" y="4766"/>
                  <a:pt x="1451" y="4775"/>
                </a:cubicBezTo>
                <a:cubicBezTo>
                  <a:pt x="1428" y="4784"/>
                  <a:pt x="1406" y="4789"/>
                  <a:pt x="1383" y="4793"/>
                </a:cubicBezTo>
                <a:lnTo>
                  <a:pt x="1319" y="4812"/>
                </a:lnTo>
                <a:cubicBezTo>
                  <a:pt x="1192" y="4848"/>
                  <a:pt x="1087" y="4889"/>
                  <a:pt x="983" y="4930"/>
                </a:cubicBezTo>
                <a:cubicBezTo>
                  <a:pt x="974" y="4934"/>
                  <a:pt x="969" y="4939"/>
                  <a:pt x="960" y="4939"/>
                </a:cubicBezTo>
                <a:cubicBezTo>
                  <a:pt x="955" y="4943"/>
                  <a:pt x="946" y="4948"/>
                  <a:pt x="942" y="4953"/>
                </a:cubicBezTo>
                <a:cubicBezTo>
                  <a:pt x="883" y="4966"/>
                  <a:pt x="837" y="4980"/>
                  <a:pt x="796" y="5003"/>
                </a:cubicBezTo>
                <a:cubicBezTo>
                  <a:pt x="751" y="5007"/>
                  <a:pt x="714" y="5007"/>
                  <a:pt x="674" y="5012"/>
                </a:cubicBezTo>
                <a:cubicBezTo>
                  <a:pt x="660" y="5007"/>
                  <a:pt x="651" y="5003"/>
                  <a:pt x="646" y="4994"/>
                </a:cubicBezTo>
                <a:cubicBezTo>
                  <a:pt x="642" y="4984"/>
                  <a:pt x="642" y="4975"/>
                  <a:pt x="646" y="4966"/>
                </a:cubicBezTo>
                <a:cubicBezTo>
                  <a:pt x="705" y="4866"/>
                  <a:pt x="755" y="4766"/>
                  <a:pt x="801" y="4652"/>
                </a:cubicBezTo>
                <a:lnTo>
                  <a:pt x="810" y="4625"/>
                </a:lnTo>
                <a:lnTo>
                  <a:pt x="469" y="4580"/>
                </a:lnTo>
                <a:cubicBezTo>
                  <a:pt x="460" y="4580"/>
                  <a:pt x="455" y="4575"/>
                  <a:pt x="451" y="4566"/>
                </a:cubicBezTo>
                <a:cubicBezTo>
                  <a:pt x="446" y="4557"/>
                  <a:pt x="446" y="4548"/>
                  <a:pt x="451" y="4539"/>
                </a:cubicBezTo>
                <a:lnTo>
                  <a:pt x="674" y="4207"/>
                </a:lnTo>
                <a:lnTo>
                  <a:pt x="628" y="4202"/>
                </a:lnTo>
                <a:cubicBezTo>
                  <a:pt x="564" y="4198"/>
                  <a:pt x="492" y="4193"/>
                  <a:pt x="437" y="4166"/>
                </a:cubicBezTo>
                <a:cubicBezTo>
                  <a:pt x="401" y="4152"/>
                  <a:pt x="382" y="4125"/>
                  <a:pt x="392" y="4084"/>
                </a:cubicBezTo>
                <a:cubicBezTo>
                  <a:pt x="396" y="4034"/>
                  <a:pt x="410" y="3989"/>
                  <a:pt x="428" y="3943"/>
                </a:cubicBezTo>
                <a:cubicBezTo>
                  <a:pt x="446" y="3893"/>
                  <a:pt x="464" y="3843"/>
                  <a:pt x="469" y="3788"/>
                </a:cubicBezTo>
                <a:cubicBezTo>
                  <a:pt x="483" y="3693"/>
                  <a:pt x="419" y="3670"/>
                  <a:pt x="364" y="3647"/>
                </a:cubicBezTo>
                <a:lnTo>
                  <a:pt x="196" y="3584"/>
                </a:lnTo>
                <a:cubicBezTo>
                  <a:pt x="187" y="3584"/>
                  <a:pt x="182" y="3575"/>
                  <a:pt x="182" y="3570"/>
                </a:cubicBezTo>
                <a:cubicBezTo>
                  <a:pt x="182" y="3561"/>
                  <a:pt x="182" y="3556"/>
                  <a:pt x="182" y="3547"/>
                </a:cubicBezTo>
                <a:cubicBezTo>
                  <a:pt x="255" y="3443"/>
                  <a:pt x="328" y="3338"/>
                  <a:pt x="410" y="3229"/>
                </a:cubicBezTo>
                <a:lnTo>
                  <a:pt x="423" y="3211"/>
                </a:lnTo>
                <a:lnTo>
                  <a:pt x="401" y="3197"/>
                </a:lnTo>
                <a:cubicBezTo>
                  <a:pt x="292" y="3138"/>
                  <a:pt x="173" y="3088"/>
                  <a:pt x="55" y="3043"/>
                </a:cubicBezTo>
                <a:cubicBezTo>
                  <a:pt x="46" y="3043"/>
                  <a:pt x="41" y="3029"/>
                  <a:pt x="41" y="3020"/>
                </a:cubicBezTo>
                <a:cubicBezTo>
                  <a:pt x="41" y="3015"/>
                  <a:pt x="41" y="3006"/>
                  <a:pt x="50" y="3006"/>
                </a:cubicBezTo>
                <a:cubicBezTo>
                  <a:pt x="132" y="2974"/>
                  <a:pt x="219" y="2943"/>
                  <a:pt x="301" y="2911"/>
                </a:cubicBezTo>
                <a:cubicBezTo>
                  <a:pt x="405" y="2874"/>
                  <a:pt x="514" y="2833"/>
                  <a:pt x="623" y="2797"/>
                </a:cubicBezTo>
                <a:lnTo>
                  <a:pt x="633" y="2797"/>
                </a:lnTo>
                <a:cubicBezTo>
                  <a:pt x="846" y="2697"/>
                  <a:pt x="1065" y="2597"/>
                  <a:pt x="1283" y="2497"/>
                </a:cubicBezTo>
                <a:cubicBezTo>
                  <a:pt x="3143" y="1646"/>
                  <a:pt x="4985" y="819"/>
                  <a:pt x="6699" y="46"/>
                </a:cubicBezTo>
                <a:cubicBezTo>
                  <a:pt x="6702" y="44"/>
                  <a:pt x="6704" y="44"/>
                  <a:pt x="6706" y="44"/>
                </a:cubicBezTo>
                <a:close/>
                <a:moveTo>
                  <a:pt x="6707" y="0"/>
                </a:moveTo>
                <a:cubicBezTo>
                  <a:pt x="6699" y="0"/>
                  <a:pt x="6692" y="2"/>
                  <a:pt x="6685" y="5"/>
                </a:cubicBezTo>
                <a:cubicBezTo>
                  <a:pt x="4971" y="778"/>
                  <a:pt x="3125" y="1610"/>
                  <a:pt x="1269" y="2456"/>
                </a:cubicBezTo>
                <a:cubicBezTo>
                  <a:pt x="1051" y="2556"/>
                  <a:pt x="837" y="2656"/>
                  <a:pt x="619" y="2756"/>
                </a:cubicBezTo>
                <a:lnTo>
                  <a:pt x="605" y="2756"/>
                </a:lnTo>
                <a:cubicBezTo>
                  <a:pt x="501" y="2792"/>
                  <a:pt x="392" y="2833"/>
                  <a:pt x="287" y="2870"/>
                </a:cubicBezTo>
                <a:cubicBezTo>
                  <a:pt x="205" y="2902"/>
                  <a:pt x="119" y="2933"/>
                  <a:pt x="37" y="2965"/>
                </a:cubicBezTo>
                <a:cubicBezTo>
                  <a:pt x="14" y="2970"/>
                  <a:pt x="0" y="2993"/>
                  <a:pt x="0" y="3020"/>
                </a:cubicBezTo>
                <a:cubicBezTo>
                  <a:pt x="0" y="3047"/>
                  <a:pt x="14" y="3074"/>
                  <a:pt x="37" y="3084"/>
                </a:cubicBezTo>
                <a:cubicBezTo>
                  <a:pt x="151" y="3124"/>
                  <a:pt x="255" y="3170"/>
                  <a:pt x="360" y="3225"/>
                </a:cubicBezTo>
                <a:cubicBezTo>
                  <a:pt x="287" y="3325"/>
                  <a:pt x="214" y="3425"/>
                  <a:pt x="151" y="3525"/>
                </a:cubicBezTo>
                <a:cubicBezTo>
                  <a:pt x="137" y="3538"/>
                  <a:pt x="137" y="3561"/>
                  <a:pt x="141" y="3584"/>
                </a:cubicBezTo>
                <a:cubicBezTo>
                  <a:pt x="151" y="3602"/>
                  <a:pt x="164" y="3616"/>
                  <a:pt x="178" y="3625"/>
                </a:cubicBezTo>
                <a:lnTo>
                  <a:pt x="351" y="3688"/>
                </a:lnTo>
                <a:cubicBezTo>
                  <a:pt x="410" y="3711"/>
                  <a:pt x="437" y="3720"/>
                  <a:pt x="428" y="3784"/>
                </a:cubicBezTo>
                <a:cubicBezTo>
                  <a:pt x="423" y="3834"/>
                  <a:pt x="405" y="3879"/>
                  <a:pt x="387" y="3929"/>
                </a:cubicBezTo>
                <a:cubicBezTo>
                  <a:pt x="373" y="3975"/>
                  <a:pt x="355" y="4025"/>
                  <a:pt x="346" y="4075"/>
                </a:cubicBezTo>
                <a:cubicBezTo>
                  <a:pt x="337" y="4134"/>
                  <a:pt x="364" y="4184"/>
                  <a:pt x="423" y="4207"/>
                </a:cubicBezTo>
                <a:cubicBezTo>
                  <a:pt x="478" y="4230"/>
                  <a:pt x="537" y="4234"/>
                  <a:pt x="601" y="4243"/>
                </a:cubicBezTo>
                <a:lnTo>
                  <a:pt x="414" y="4516"/>
                </a:lnTo>
                <a:cubicBezTo>
                  <a:pt x="405" y="4534"/>
                  <a:pt x="401" y="4562"/>
                  <a:pt x="410" y="4584"/>
                </a:cubicBezTo>
                <a:cubicBezTo>
                  <a:pt x="423" y="4607"/>
                  <a:pt x="442" y="4621"/>
                  <a:pt x="464" y="4625"/>
                </a:cubicBezTo>
                <a:lnTo>
                  <a:pt x="751" y="4662"/>
                </a:lnTo>
                <a:cubicBezTo>
                  <a:pt x="710" y="4762"/>
                  <a:pt x="664" y="4857"/>
                  <a:pt x="610" y="4943"/>
                </a:cubicBezTo>
                <a:cubicBezTo>
                  <a:pt x="596" y="4966"/>
                  <a:pt x="596" y="4994"/>
                  <a:pt x="610" y="5016"/>
                </a:cubicBezTo>
                <a:cubicBezTo>
                  <a:pt x="623" y="5039"/>
                  <a:pt x="646" y="5053"/>
                  <a:pt x="674" y="5053"/>
                </a:cubicBezTo>
                <a:cubicBezTo>
                  <a:pt x="714" y="5048"/>
                  <a:pt x="760" y="5048"/>
                  <a:pt x="805" y="5044"/>
                </a:cubicBezTo>
                <a:lnTo>
                  <a:pt x="814" y="5039"/>
                </a:lnTo>
                <a:cubicBezTo>
                  <a:pt x="851" y="5021"/>
                  <a:pt x="896" y="5007"/>
                  <a:pt x="955" y="4994"/>
                </a:cubicBezTo>
                <a:lnTo>
                  <a:pt x="965" y="4989"/>
                </a:lnTo>
                <a:cubicBezTo>
                  <a:pt x="969" y="4984"/>
                  <a:pt x="974" y="4980"/>
                  <a:pt x="983" y="4975"/>
                </a:cubicBezTo>
                <a:cubicBezTo>
                  <a:pt x="987" y="4975"/>
                  <a:pt x="992" y="4971"/>
                  <a:pt x="1001" y="4966"/>
                </a:cubicBezTo>
                <a:cubicBezTo>
                  <a:pt x="1101" y="4925"/>
                  <a:pt x="1210" y="4889"/>
                  <a:pt x="1328" y="4853"/>
                </a:cubicBezTo>
                <a:cubicBezTo>
                  <a:pt x="1351" y="4848"/>
                  <a:pt x="1374" y="4839"/>
                  <a:pt x="1397" y="4834"/>
                </a:cubicBezTo>
                <a:cubicBezTo>
                  <a:pt x="1419" y="4830"/>
                  <a:pt x="1442" y="4821"/>
                  <a:pt x="1465" y="4816"/>
                </a:cubicBezTo>
                <a:cubicBezTo>
                  <a:pt x="1492" y="4807"/>
                  <a:pt x="1515" y="4798"/>
                  <a:pt x="1542" y="4789"/>
                </a:cubicBezTo>
                <a:cubicBezTo>
                  <a:pt x="1606" y="4766"/>
                  <a:pt x="1669" y="4748"/>
                  <a:pt x="1738" y="4725"/>
                </a:cubicBezTo>
                <a:cubicBezTo>
                  <a:pt x="3238" y="4098"/>
                  <a:pt x="4707" y="3375"/>
                  <a:pt x="6072" y="2688"/>
                </a:cubicBezTo>
                <a:cubicBezTo>
                  <a:pt x="6335" y="2556"/>
                  <a:pt x="6599" y="2420"/>
                  <a:pt x="6867" y="2288"/>
                </a:cubicBezTo>
                <a:lnTo>
                  <a:pt x="6958" y="2242"/>
                </a:lnTo>
                <a:cubicBezTo>
                  <a:pt x="7186" y="2129"/>
                  <a:pt x="7418" y="2010"/>
                  <a:pt x="7622" y="1847"/>
                </a:cubicBezTo>
                <a:cubicBezTo>
                  <a:pt x="7640" y="1828"/>
                  <a:pt x="7650" y="1806"/>
                  <a:pt x="7645" y="1778"/>
                </a:cubicBezTo>
                <a:cubicBezTo>
                  <a:pt x="7636" y="1751"/>
                  <a:pt x="7613" y="1728"/>
                  <a:pt x="7586" y="1724"/>
                </a:cubicBezTo>
                <a:cubicBezTo>
                  <a:pt x="7454" y="1697"/>
                  <a:pt x="7331" y="1642"/>
                  <a:pt x="7218" y="1569"/>
                </a:cubicBezTo>
                <a:lnTo>
                  <a:pt x="7345" y="1337"/>
                </a:lnTo>
                <a:cubicBezTo>
                  <a:pt x="7359" y="1315"/>
                  <a:pt x="7359" y="1292"/>
                  <a:pt x="7354" y="1274"/>
                </a:cubicBezTo>
                <a:cubicBezTo>
                  <a:pt x="7345" y="1255"/>
                  <a:pt x="7331" y="1242"/>
                  <a:pt x="7313" y="1233"/>
                </a:cubicBezTo>
                <a:lnTo>
                  <a:pt x="6917" y="1064"/>
                </a:lnTo>
                <a:lnTo>
                  <a:pt x="7031" y="769"/>
                </a:lnTo>
                <a:cubicBezTo>
                  <a:pt x="7040" y="751"/>
                  <a:pt x="7036" y="732"/>
                  <a:pt x="7027" y="714"/>
                </a:cubicBezTo>
                <a:cubicBezTo>
                  <a:pt x="7022" y="696"/>
                  <a:pt x="7008" y="682"/>
                  <a:pt x="6990" y="678"/>
                </a:cubicBezTo>
                <a:lnTo>
                  <a:pt x="6658" y="560"/>
                </a:lnTo>
                <a:lnTo>
                  <a:pt x="6776" y="96"/>
                </a:lnTo>
                <a:cubicBezTo>
                  <a:pt x="6781" y="64"/>
                  <a:pt x="6772" y="32"/>
                  <a:pt x="6749" y="14"/>
                </a:cubicBezTo>
                <a:cubicBezTo>
                  <a:pt x="6737" y="5"/>
                  <a:pt x="6722" y="0"/>
                  <a:pt x="67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3"/>
          <p:cNvGrpSpPr/>
          <p:nvPr/>
        </p:nvGrpSpPr>
        <p:grpSpPr>
          <a:xfrm rot="-1654998">
            <a:off x="3934244" y="1836341"/>
            <a:ext cx="1396348" cy="432776"/>
            <a:chOff x="3804263" y="2577563"/>
            <a:chExt cx="1235784" cy="349743"/>
          </a:xfrm>
        </p:grpSpPr>
        <p:sp>
          <p:nvSpPr>
            <p:cNvPr id="487" name="Google Shape;487;p13"/>
            <p:cNvSpPr/>
            <p:nvPr/>
          </p:nvSpPr>
          <p:spPr>
            <a:xfrm>
              <a:off x="3815824" y="2583584"/>
              <a:ext cx="1216032" cy="330474"/>
            </a:xfrm>
            <a:custGeom>
              <a:avLst/>
              <a:gdLst/>
              <a:ahLst/>
              <a:cxnLst/>
              <a:rect l="l" t="t" r="r" b="b"/>
              <a:pathLst>
                <a:path w="10097" h="2744" extrusionOk="0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3804263" y="2577563"/>
              <a:ext cx="1235784" cy="349743"/>
            </a:xfrm>
            <a:custGeom>
              <a:avLst/>
              <a:gdLst/>
              <a:ahLst/>
              <a:cxnLst/>
              <a:rect l="l" t="t" r="r" b="b"/>
              <a:pathLst>
                <a:path w="10261" h="2904" extrusionOk="0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13"/>
          <p:cNvGrpSpPr/>
          <p:nvPr/>
        </p:nvGrpSpPr>
        <p:grpSpPr>
          <a:xfrm rot="1567644">
            <a:off x="7050279" y="2017366"/>
            <a:ext cx="1396389" cy="432776"/>
            <a:chOff x="3804263" y="2577563"/>
            <a:chExt cx="1235784" cy="349743"/>
          </a:xfrm>
        </p:grpSpPr>
        <p:sp>
          <p:nvSpPr>
            <p:cNvPr id="490" name="Google Shape;490;p13"/>
            <p:cNvSpPr/>
            <p:nvPr/>
          </p:nvSpPr>
          <p:spPr>
            <a:xfrm>
              <a:off x="3815824" y="2583584"/>
              <a:ext cx="1216032" cy="330474"/>
            </a:xfrm>
            <a:custGeom>
              <a:avLst/>
              <a:gdLst/>
              <a:ahLst/>
              <a:cxnLst/>
              <a:rect l="l" t="t" r="r" b="b"/>
              <a:pathLst>
                <a:path w="10097" h="2744" extrusionOk="0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3804263" y="2577563"/>
              <a:ext cx="1235784" cy="349743"/>
            </a:xfrm>
            <a:custGeom>
              <a:avLst/>
              <a:gdLst/>
              <a:ahLst/>
              <a:cxnLst/>
              <a:rect l="l" t="t" r="r" b="b"/>
              <a:pathLst>
                <a:path w="10261" h="2904" extrusionOk="0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13"/>
          <p:cNvSpPr txBox="1">
            <a:spLocks noGrp="1"/>
          </p:cNvSpPr>
          <p:nvPr>
            <p:ph type="title"/>
          </p:nvPr>
        </p:nvSpPr>
        <p:spPr>
          <a:xfrm>
            <a:off x="822969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"/>
          </p:nvPr>
        </p:nvSpPr>
        <p:spPr>
          <a:xfrm>
            <a:off x="1028332" y="3144450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title" idx="2"/>
          </p:nvPr>
        </p:nvSpPr>
        <p:spPr>
          <a:xfrm>
            <a:off x="5852431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5" name="Google Shape;495;p13"/>
          <p:cNvSpPr txBox="1">
            <a:spLocks noGrp="1"/>
          </p:cNvSpPr>
          <p:nvPr>
            <p:ph type="subTitle" idx="3"/>
          </p:nvPr>
        </p:nvSpPr>
        <p:spPr>
          <a:xfrm>
            <a:off x="6081968" y="3144450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ctrTitle" idx="4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title" idx="5"/>
          </p:nvPr>
        </p:nvSpPr>
        <p:spPr>
          <a:xfrm>
            <a:off x="3349800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6"/>
          </p:nvPr>
        </p:nvSpPr>
        <p:spPr>
          <a:xfrm>
            <a:off x="3565214" y="3144450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499" name="Google Shape;499;p13"/>
          <p:cNvGrpSpPr/>
          <p:nvPr/>
        </p:nvGrpSpPr>
        <p:grpSpPr>
          <a:xfrm>
            <a:off x="7778589" y="-158850"/>
            <a:ext cx="1465151" cy="1619049"/>
            <a:chOff x="8296825" y="0"/>
            <a:chExt cx="1044522" cy="1255953"/>
          </a:xfrm>
        </p:grpSpPr>
        <p:sp>
          <p:nvSpPr>
            <p:cNvPr id="500" name="Google Shape;500;p13"/>
            <p:cNvSpPr/>
            <p:nvPr/>
          </p:nvSpPr>
          <p:spPr>
            <a:xfrm>
              <a:off x="8296825" y="0"/>
              <a:ext cx="1044522" cy="1255953"/>
            </a:xfrm>
            <a:custGeom>
              <a:avLst/>
              <a:gdLst/>
              <a:ahLst/>
              <a:cxnLst/>
              <a:rect l="l" t="t" r="r" b="b"/>
              <a:pathLst>
                <a:path w="6946" h="8352" extrusionOk="0">
                  <a:moveTo>
                    <a:pt x="3703" y="1"/>
                  </a:moveTo>
                  <a:cubicBezTo>
                    <a:pt x="2577" y="1"/>
                    <a:pt x="1451" y="53"/>
                    <a:pt x="328" y="156"/>
                  </a:cubicBezTo>
                  <a:cubicBezTo>
                    <a:pt x="296" y="161"/>
                    <a:pt x="278" y="179"/>
                    <a:pt x="274" y="215"/>
                  </a:cubicBezTo>
                  <a:cubicBezTo>
                    <a:pt x="83" y="2871"/>
                    <a:pt x="1" y="5540"/>
                    <a:pt x="42" y="8210"/>
                  </a:cubicBezTo>
                  <a:cubicBezTo>
                    <a:pt x="37" y="8224"/>
                    <a:pt x="37" y="8233"/>
                    <a:pt x="46" y="8242"/>
                  </a:cubicBezTo>
                  <a:cubicBezTo>
                    <a:pt x="55" y="8269"/>
                    <a:pt x="78" y="8278"/>
                    <a:pt x="101" y="8278"/>
                  </a:cubicBezTo>
                  <a:lnTo>
                    <a:pt x="105" y="8278"/>
                  </a:lnTo>
                  <a:cubicBezTo>
                    <a:pt x="110" y="8278"/>
                    <a:pt x="110" y="8278"/>
                    <a:pt x="115" y="8274"/>
                  </a:cubicBezTo>
                  <a:cubicBezTo>
                    <a:pt x="124" y="8274"/>
                    <a:pt x="133" y="8269"/>
                    <a:pt x="137" y="8260"/>
                  </a:cubicBezTo>
                  <a:cubicBezTo>
                    <a:pt x="1233" y="7323"/>
                    <a:pt x="2238" y="6286"/>
                    <a:pt x="3198" y="5213"/>
                  </a:cubicBezTo>
                  <a:cubicBezTo>
                    <a:pt x="4189" y="6386"/>
                    <a:pt x="5308" y="7478"/>
                    <a:pt x="6581" y="8342"/>
                  </a:cubicBezTo>
                  <a:cubicBezTo>
                    <a:pt x="6590" y="8349"/>
                    <a:pt x="6599" y="8352"/>
                    <a:pt x="6608" y="8352"/>
                  </a:cubicBezTo>
                  <a:cubicBezTo>
                    <a:pt x="6621" y="8352"/>
                    <a:pt x="6634" y="8345"/>
                    <a:pt x="6645" y="8337"/>
                  </a:cubicBezTo>
                  <a:cubicBezTo>
                    <a:pt x="6654" y="8328"/>
                    <a:pt x="6663" y="8315"/>
                    <a:pt x="6663" y="8292"/>
                  </a:cubicBezTo>
                  <a:cubicBezTo>
                    <a:pt x="6695" y="5595"/>
                    <a:pt x="6727" y="2889"/>
                    <a:pt x="6941" y="197"/>
                  </a:cubicBezTo>
                  <a:cubicBezTo>
                    <a:pt x="6945" y="165"/>
                    <a:pt x="6913" y="143"/>
                    <a:pt x="6886" y="143"/>
                  </a:cubicBezTo>
                  <a:cubicBezTo>
                    <a:pt x="5828" y="48"/>
                    <a:pt x="4766" y="1"/>
                    <a:pt x="3703" y="1"/>
                  </a:cubicBezTo>
                  <a:close/>
                </a:path>
              </a:pathLst>
            </a:custGeom>
            <a:solidFill>
              <a:srgbClr val="F7E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8320885" y="16842"/>
              <a:ext cx="1020462" cy="307672"/>
            </a:xfrm>
            <a:custGeom>
              <a:avLst/>
              <a:gdLst/>
              <a:ahLst/>
              <a:cxnLst/>
              <a:rect l="l" t="t" r="r" b="b"/>
              <a:pathLst>
                <a:path w="6786" h="2046" extrusionOk="0">
                  <a:moveTo>
                    <a:pt x="3523" y="1"/>
                  </a:moveTo>
                  <a:cubicBezTo>
                    <a:pt x="2404" y="1"/>
                    <a:pt x="1285" y="53"/>
                    <a:pt x="168" y="158"/>
                  </a:cubicBezTo>
                  <a:cubicBezTo>
                    <a:pt x="136" y="162"/>
                    <a:pt x="118" y="181"/>
                    <a:pt x="114" y="212"/>
                  </a:cubicBezTo>
                  <a:cubicBezTo>
                    <a:pt x="68" y="822"/>
                    <a:pt x="32" y="1436"/>
                    <a:pt x="0" y="2045"/>
                  </a:cubicBezTo>
                  <a:lnTo>
                    <a:pt x="6662" y="2045"/>
                  </a:lnTo>
                  <a:cubicBezTo>
                    <a:pt x="6694" y="1431"/>
                    <a:pt x="6735" y="813"/>
                    <a:pt x="6785" y="199"/>
                  </a:cubicBezTo>
                  <a:cubicBezTo>
                    <a:pt x="6785" y="167"/>
                    <a:pt x="6753" y="144"/>
                    <a:pt x="6726" y="144"/>
                  </a:cubicBezTo>
                  <a:cubicBezTo>
                    <a:pt x="5662" y="49"/>
                    <a:pt x="4593" y="1"/>
                    <a:pt x="3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8424797" y="73986"/>
              <a:ext cx="43158" cy="33685"/>
            </a:xfrm>
            <a:custGeom>
              <a:avLst/>
              <a:gdLst/>
              <a:ahLst/>
              <a:cxnLst/>
              <a:rect l="l" t="t" r="r" b="b"/>
              <a:pathLst>
                <a:path w="287" h="224" extrusionOk="0">
                  <a:moveTo>
                    <a:pt x="141" y="1"/>
                  </a:moveTo>
                  <a:cubicBezTo>
                    <a:pt x="0" y="1"/>
                    <a:pt x="0" y="224"/>
                    <a:pt x="141" y="224"/>
                  </a:cubicBezTo>
                  <a:cubicBezTo>
                    <a:pt x="287" y="224"/>
                    <a:pt x="287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8474722" y="165716"/>
              <a:ext cx="43158" cy="33534"/>
            </a:xfrm>
            <a:custGeom>
              <a:avLst/>
              <a:gdLst/>
              <a:ahLst/>
              <a:cxnLst/>
              <a:rect l="l" t="t" r="r" b="b"/>
              <a:pathLst>
                <a:path w="287" h="223" extrusionOk="0">
                  <a:moveTo>
                    <a:pt x="141" y="0"/>
                  </a:moveTo>
                  <a:cubicBezTo>
                    <a:pt x="0" y="0"/>
                    <a:pt x="0" y="223"/>
                    <a:pt x="141" y="223"/>
                  </a:cubicBezTo>
                  <a:cubicBezTo>
                    <a:pt x="287" y="223"/>
                    <a:pt x="28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8377578" y="249025"/>
              <a:ext cx="43158" cy="33685"/>
            </a:xfrm>
            <a:custGeom>
              <a:avLst/>
              <a:gdLst/>
              <a:ahLst/>
              <a:cxnLst/>
              <a:rect l="l" t="t" r="r" b="b"/>
              <a:pathLst>
                <a:path w="287" h="224" extrusionOk="0">
                  <a:moveTo>
                    <a:pt x="141" y="1"/>
                  </a:moveTo>
                  <a:cubicBezTo>
                    <a:pt x="0" y="1"/>
                    <a:pt x="0" y="224"/>
                    <a:pt x="141" y="224"/>
                  </a:cubicBezTo>
                  <a:cubicBezTo>
                    <a:pt x="287" y="224"/>
                    <a:pt x="287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8369307" y="154588"/>
              <a:ext cx="39850" cy="36391"/>
            </a:xfrm>
            <a:custGeom>
              <a:avLst/>
              <a:gdLst/>
              <a:ahLst/>
              <a:cxnLst/>
              <a:rect l="l" t="t" r="r" b="b"/>
              <a:pathLst>
                <a:path w="265" h="242" extrusionOk="0">
                  <a:moveTo>
                    <a:pt x="138" y="1"/>
                  </a:moveTo>
                  <a:cubicBezTo>
                    <a:pt x="111" y="1"/>
                    <a:pt x="85" y="11"/>
                    <a:pt x="65" y="33"/>
                  </a:cubicBezTo>
                  <a:lnTo>
                    <a:pt x="46" y="51"/>
                  </a:lnTo>
                  <a:cubicBezTo>
                    <a:pt x="5" y="92"/>
                    <a:pt x="1" y="170"/>
                    <a:pt x="46" y="210"/>
                  </a:cubicBezTo>
                  <a:cubicBezTo>
                    <a:pt x="67" y="231"/>
                    <a:pt x="94" y="241"/>
                    <a:pt x="122" y="241"/>
                  </a:cubicBezTo>
                  <a:cubicBezTo>
                    <a:pt x="150" y="241"/>
                    <a:pt x="178" y="231"/>
                    <a:pt x="201" y="210"/>
                  </a:cubicBezTo>
                  <a:lnTo>
                    <a:pt x="219" y="192"/>
                  </a:lnTo>
                  <a:cubicBezTo>
                    <a:pt x="260" y="151"/>
                    <a:pt x="265" y="74"/>
                    <a:pt x="219" y="33"/>
                  </a:cubicBezTo>
                  <a:cubicBezTo>
                    <a:pt x="196" y="12"/>
                    <a:pt x="167" y="1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8599836" y="52181"/>
              <a:ext cx="43158" cy="32933"/>
            </a:xfrm>
            <a:custGeom>
              <a:avLst/>
              <a:gdLst/>
              <a:ahLst/>
              <a:cxnLst/>
              <a:rect l="l" t="t" r="r" b="b"/>
              <a:pathLst>
                <a:path w="287" h="219" extrusionOk="0">
                  <a:moveTo>
                    <a:pt x="141" y="0"/>
                  </a:moveTo>
                  <a:cubicBezTo>
                    <a:pt x="0" y="0"/>
                    <a:pt x="0" y="218"/>
                    <a:pt x="141" y="218"/>
                  </a:cubicBezTo>
                  <a:cubicBezTo>
                    <a:pt x="287" y="218"/>
                    <a:pt x="28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8560889" y="132783"/>
              <a:ext cx="39850" cy="35790"/>
            </a:xfrm>
            <a:custGeom>
              <a:avLst/>
              <a:gdLst/>
              <a:ahLst/>
              <a:cxnLst/>
              <a:rect l="l" t="t" r="r" b="b"/>
              <a:pathLst>
                <a:path w="265" h="238" extrusionOk="0">
                  <a:moveTo>
                    <a:pt x="141" y="0"/>
                  </a:moveTo>
                  <a:cubicBezTo>
                    <a:pt x="114" y="0"/>
                    <a:pt x="86" y="10"/>
                    <a:pt x="64" y="33"/>
                  </a:cubicBezTo>
                  <a:lnTo>
                    <a:pt x="46" y="51"/>
                  </a:lnTo>
                  <a:cubicBezTo>
                    <a:pt x="5" y="92"/>
                    <a:pt x="0" y="164"/>
                    <a:pt x="46" y="205"/>
                  </a:cubicBezTo>
                  <a:cubicBezTo>
                    <a:pt x="69" y="226"/>
                    <a:pt x="98" y="238"/>
                    <a:pt x="128" y="238"/>
                  </a:cubicBezTo>
                  <a:cubicBezTo>
                    <a:pt x="155" y="238"/>
                    <a:pt x="183" y="228"/>
                    <a:pt x="205" y="205"/>
                  </a:cubicBezTo>
                  <a:lnTo>
                    <a:pt x="223" y="187"/>
                  </a:lnTo>
                  <a:cubicBezTo>
                    <a:pt x="264" y="146"/>
                    <a:pt x="264" y="69"/>
                    <a:pt x="223" y="33"/>
                  </a:cubicBezTo>
                  <a:cubicBezTo>
                    <a:pt x="200" y="12"/>
                    <a:pt x="170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8659988" y="196393"/>
              <a:ext cx="33685" cy="36391"/>
            </a:xfrm>
            <a:custGeom>
              <a:avLst/>
              <a:gdLst/>
              <a:ahLst/>
              <a:cxnLst/>
              <a:rect l="l" t="t" r="r" b="b"/>
              <a:pathLst>
                <a:path w="224" h="242" extrusionOk="0">
                  <a:moveTo>
                    <a:pt x="121" y="0"/>
                  </a:moveTo>
                  <a:cubicBezTo>
                    <a:pt x="119" y="0"/>
                    <a:pt x="117" y="1"/>
                    <a:pt x="114" y="1"/>
                  </a:cubicBezTo>
                  <a:cubicBezTo>
                    <a:pt x="51" y="5"/>
                    <a:pt x="1" y="51"/>
                    <a:pt x="1" y="110"/>
                  </a:cubicBezTo>
                  <a:lnTo>
                    <a:pt x="1" y="128"/>
                  </a:lnTo>
                  <a:cubicBezTo>
                    <a:pt x="1" y="187"/>
                    <a:pt x="51" y="242"/>
                    <a:pt x="114" y="242"/>
                  </a:cubicBezTo>
                  <a:cubicBezTo>
                    <a:pt x="173" y="237"/>
                    <a:pt x="223" y="192"/>
                    <a:pt x="223" y="128"/>
                  </a:cubicBezTo>
                  <a:lnTo>
                    <a:pt x="223" y="110"/>
                  </a:lnTo>
                  <a:cubicBezTo>
                    <a:pt x="223" y="57"/>
                    <a:pt x="177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8552618" y="263310"/>
              <a:ext cx="39850" cy="35940"/>
            </a:xfrm>
            <a:custGeom>
              <a:avLst/>
              <a:gdLst/>
              <a:ahLst/>
              <a:cxnLst/>
              <a:rect l="l" t="t" r="r" b="b"/>
              <a:pathLst>
                <a:path w="265" h="239" extrusionOk="0">
                  <a:moveTo>
                    <a:pt x="141" y="1"/>
                  </a:moveTo>
                  <a:cubicBezTo>
                    <a:pt x="114" y="1"/>
                    <a:pt x="86" y="11"/>
                    <a:pt x="64" y="33"/>
                  </a:cubicBezTo>
                  <a:lnTo>
                    <a:pt x="46" y="51"/>
                  </a:lnTo>
                  <a:cubicBezTo>
                    <a:pt x="5" y="92"/>
                    <a:pt x="1" y="165"/>
                    <a:pt x="46" y="206"/>
                  </a:cubicBezTo>
                  <a:cubicBezTo>
                    <a:pt x="69" y="227"/>
                    <a:pt x="99" y="238"/>
                    <a:pt x="127" y="238"/>
                  </a:cubicBezTo>
                  <a:cubicBezTo>
                    <a:pt x="154" y="238"/>
                    <a:pt x="181" y="228"/>
                    <a:pt x="201" y="206"/>
                  </a:cubicBezTo>
                  <a:lnTo>
                    <a:pt x="219" y="188"/>
                  </a:lnTo>
                  <a:cubicBezTo>
                    <a:pt x="260" y="147"/>
                    <a:pt x="264" y="74"/>
                    <a:pt x="219" y="33"/>
                  </a:cubicBezTo>
                  <a:cubicBezTo>
                    <a:pt x="198" y="12"/>
                    <a:pt x="170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8738635" y="79550"/>
              <a:ext cx="43309" cy="33534"/>
            </a:xfrm>
            <a:custGeom>
              <a:avLst/>
              <a:gdLst/>
              <a:ahLst/>
              <a:cxnLst/>
              <a:rect l="l" t="t" r="r" b="b"/>
              <a:pathLst>
                <a:path w="288" h="223" extrusionOk="0">
                  <a:moveTo>
                    <a:pt x="146" y="0"/>
                  </a:moveTo>
                  <a:cubicBezTo>
                    <a:pt x="1" y="0"/>
                    <a:pt x="1" y="223"/>
                    <a:pt x="146" y="223"/>
                  </a:cubicBezTo>
                  <a:cubicBezTo>
                    <a:pt x="287" y="223"/>
                    <a:pt x="287" y="0"/>
                    <a:pt x="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8848712" y="238197"/>
              <a:ext cx="43309" cy="33534"/>
            </a:xfrm>
            <a:custGeom>
              <a:avLst/>
              <a:gdLst/>
              <a:ahLst/>
              <a:cxnLst/>
              <a:rect l="l" t="t" r="r" b="b"/>
              <a:pathLst>
                <a:path w="288" h="223" extrusionOk="0">
                  <a:moveTo>
                    <a:pt x="142" y="0"/>
                  </a:moveTo>
                  <a:cubicBezTo>
                    <a:pt x="1" y="0"/>
                    <a:pt x="1" y="223"/>
                    <a:pt x="142" y="223"/>
                  </a:cubicBezTo>
                  <a:cubicBezTo>
                    <a:pt x="287" y="223"/>
                    <a:pt x="287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8787207" y="157445"/>
              <a:ext cx="37745" cy="33685"/>
            </a:xfrm>
            <a:custGeom>
              <a:avLst/>
              <a:gdLst/>
              <a:ahLst/>
              <a:cxnLst/>
              <a:rect l="l" t="t" r="r" b="b"/>
              <a:pathLst>
                <a:path w="251" h="224" extrusionOk="0">
                  <a:moveTo>
                    <a:pt x="114" y="0"/>
                  </a:moveTo>
                  <a:cubicBezTo>
                    <a:pt x="60" y="0"/>
                    <a:pt x="1" y="50"/>
                    <a:pt x="5" y="110"/>
                  </a:cubicBezTo>
                  <a:cubicBezTo>
                    <a:pt x="10" y="173"/>
                    <a:pt x="55" y="223"/>
                    <a:pt x="114" y="223"/>
                  </a:cubicBezTo>
                  <a:lnTo>
                    <a:pt x="137" y="223"/>
                  </a:lnTo>
                  <a:cubicBezTo>
                    <a:pt x="192" y="223"/>
                    <a:pt x="251" y="173"/>
                    <a:pt x="246" y="110"/>
                  </a:cubicBezTo>
                  <a:cubicBezTo>
                    <a:pt x="242" y="50"/>
                    <a:pt x="196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8897284" y="46015"/>
              <a:ext cx="43309" cy="33685"/>
            </a:xfrm>
            <a:custGeom>
              <a:avLst/>
              <a:gdLst/>
              <a:ahLst/>
              <a:cxnLst/>
              <a:rect l="l" t="t" r="r" b="b"/>
              <a:pathLst>
                <a:path w="288" h="224" extrusionOk="0">
                  <a:moveTo>
                    <a:pt x="142" y="0"/>
                  </a:moveTo>
                  <a:cubicBezTo>
                    <a:pt x="1" y="0"/>
                    <a:pt x="1" y="223"/>
                    <a:pt x="142" y="223"/>
                  </a:cubicBezTo>
                  <a:cubicBezTo>
                    <a:pt x="287" y="223"/>
                    <a:pt x="287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9040895" y="99249"/>
              <a:ext cx="33685" cy="36391"/>
            </a:xfrm>
            <a:custGeom>
              <a:avLst/>
              <a:gdLst/>
              <a:ahLst/>
              <a:cxnLst/>
              <a:rect l="l" t="t" r="r" b="b"/>
              <a:pathLst>
                <a:path w="224" h="242" extrusionOk="0">
                  <a:moveTo>
                    <a:pt x="117" y="1"/>
                  </a:moveTo>
                  <a:cubicBezTo>
                    <a:pt x="115" y="1"/>
                    <a:pt x="112" y="1"/>
                    <a:pt x="110" y="1"/>
                  </a:cubicBezTo>
                  <a:cubicBezTo>
                    <a:pt x="51" y="1"/>
                    <a:pt x="1" y="46"/>
                    <a:pt x="1" y="110"/>
                  </a:cubicBezTo>
                  <a:lnTo>
                    <a:pt x="1" y="128"/>
                  </a:lnTo>
                  <a:cubicBezTo>
                    <a:pt x="1" y="187"/>
                    <a:pt x="51" y="242"/>
                    <a:pt x="110" y="242"/>
                  </a:cubicBezTo>
                  <a:cubicBezTo>
                    <a:pt x="173" y="237"/>
                    <a:pt x="224" y="192"/>
                    <a:pt x="224" y="128"/>
                  </a:cubicBezTo>
                  <a:lnTo>
                    <a:pt x="224" y="110"/>
                  </a:lnTo>
                  <a:cubicBezTo>
                    <a:pt x="224" y="53"/>
                    <a:pt x="177" y="1"/>
                    <a:pt x="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8935630" y="168422"/>
              <a:ext cx="32933" cy="36391"/>
            </a:xfrm>
            <a:custGeom>
              <a:avLst/>
              <a:gdLst/>
              <a:ahLst/>
              <a:cxnLst/>
              <a:rect l="l" t="t" r="r" b="b"/>
              <a:pathLst>
                <a:path w="219" h="242" extrusionOk="0">
                  <a:moveTo>
                    <a:pt x="109" y="0"/>
                  </a:moveTo>
                  <a:cubicBezTo>
                    <a:pt x="50" y="5"/>
                    <a:pt x="0" y="50"/>
                    <a:pt x="0" y="114"/>
                  </a:cubicBezTo>
                  <a:lnTo>
                    <a:pt x="0" y="132"/>
                  </a:lnTo>
                  <a:cubicBezTo>
                    <a:pt x="0" y="189"/>
                    <a:pt x="47" y="242"/>
                    <a:pt x="103" y="242"/>
                  </a:cubicBezTo>
                  <a:cubicBezTo>
                    <a:pt x="105" y="242"/>
                    <a:pt x="107" y="241"/>
                    <a:pt x="109" y="241"/>
                  </a:cubicBezTo>
                  <a:cubicBezTo>
                    <a:pt x="169" y="241"/>
                    <a:pt x="219" y="191"/>
                    <a:pt x="219" y="132"/>
                  </a:cubicBezTo>
                  <a:lnTo>
                    <a:pt x="219" y="114"/>
                  </a:lnTo>
                  <a:cubicBezTo>
                    <a:pt x="219" y="55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9146310" y="68572"/>
              <a:ext cx="36993" cy="33685"/>
            </a:xfrm>
            <a:custGeom>
              <a:avLst/>
              <a:gdLst/>
              <a:ahLst/>
              <a:cxnLst/>
              <a:rect l="l" t="t" r="r" b="b"/>
              <a:pathLst>
                <a:path w="246" h="224" extrusionOk="0">
                  <a:moveTo>
                    <a:pt x="114" y="0"/>
                  </a:moveTo>
                  <a:cubicBezTo>
                    <a:pt x="55" y="0"/>
                    <a:pt x="0" y="50"/>
                    <a:pt x="0" y="109"/>
                  </a:cubicBezTo>
                  <a:cubicBezTo>
                    <a:pt x="5" y="173"/>
                    <a:pt x="50" y="223"/>
                    <a:pt x="114" y="223"/>
                  </a:cubicBezTo>
                  <a:lnTo>
                    <a:pt x="132" y="223"/>
                  </a:lnTo>
                  <a:cubicBezTo>
                    <a:pt x="191" y="223"/>
                    <a:pt x="246" y="169"/>
                    <a:pt x="241" y="109"/>
                  </a:cubicBezTo>
                  <a:cubicBezTo>
                    <a:pt x="241" y="50"/>
                    <a:pt x="196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9250221" y="138197"/>
              <a:ext cx="39850" cy="35940"/>
            </a:xfrm>
            <a:custGeom>
              <a:avLst/>
              <a:gdLst/>
              <a:ahLst/>
              <a:cxnLst/>
              <a:rect l="l" t="t" r="r" b="b"/>
              <a:pathLst>
                <a:path w="265" h="239" extrusionOk="0">
                  <a:moveTo>
                    <a:pt x="141" y="1"/>
                  </a:moveTo>
                  <a:cubicBezTo>
                    <a:pt x="114" y="1"/>
                    <a:pt x="86" y="11"/>
                    <a:pt x="64" y="33"/>
                  </a:cubicBezTo>
                  <a:lnTo>
                    <a:pt x="46" y="51"/>
                  </a:lnTo>
                  <a:cubicBezTo>
                    <a:pt x="5" y="92"/>
                    <a:pt x="0" y="165"/>
                    <a:pt x="46" y="206"/>
                  </a:cubicBezTo>
                  <a:cubicBezTo>
                    <a:pt x="69" y="227"/>
                    <a:pt x="98" y="238"/>
                    <a:pt x="127" y="238"/>
                  </a:cubicBezTo>
                  <a:cubicBezTo>
                    <a:pt x="154" y="238"/>
                    <a:pt x="180" y="228"/>
                    <a:pt x="200" y="206"/>
                  </a:cubicBezTo>
                  <a:lnTo>
                    <a:pt x="223" y="188"/>
                  </a:lnTo>
                  <a:cubicBezTo>
                    <a:pt x="264" y="147"/>
                    <a:pt x="264" y="74"/>
                    <a:pt x="223" y="33"/>
                  </a:cubicBezTo>
                  <a:cubicBezTo>
                    <a:pt x="200" y="12"/>
                    <a:pt x="170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9133227" y="185415"/>
              <a:ext cx="43309" cy="33083"/>
            </a:xfrm>
            <a:custGeom>
              <a:avLst/>
              <a:gdLst/>
              <a:ahLst/>
              <a:cxnLst/>
              <a:rect l="l" t="t" r="r" b="b"/>
              <a:pathLst>
                <a:path w="288" h="220" extrusionOk="0">
                  <a:moveTo>
                    <a:pt x="146" y="1"/>
                  </a:moveTo>
                  <a:cubicBezTo>
                    <a:pt x="1" y="1"/>
                    <a:pt x="1" y="219"/>
                    <a:pt x="146" y="219"/>
                  </a:cubicBezTo>
                  <a:cubicBezTo>
                    <a:pt x="287" y="219"/>
                    <a:pt x="287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9019692" y="260002"/>
              <a:ext cx="42557" cy="33685"/>
            </a:xfrm>
            <a:custGeom>
              <a:avLst/>
              <a:gdLst/>
              <a:ahLst/>
              <a:cxnLst/>
              <a:rect l="l" t="t" r="r" b="b"/>
              <a:pathLst>
                <a:path w="283" h="224" extrusionOk="0">
                  <a:moveTo>
                    <a:pt x="142" y="1"/>
                  </a:moveTo>
                  <a:cubicBezTo>
                    <a:pt x="1" y="1"/>
                    <a:pt x="1" y="223"/>
                    <a:pt x="142" y="223"/>
                  </a:cubicBezTo>
                  <a:cubicBezTo>
                    <a:pt x="283" y="223"/>
                    <a:pt x="283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9247514" y="238197"/>
              <a:ext cx="43158" cy="33534"/>
            </a:xfrm>
            <a:custGeom>
              <a:avLst/>
              <a:gdLst/>
              <a:ahLst/>
              <a:cxnLst/>
              <a:rect l="l" t="t" r="r" b="b"/>
              <a:pathLst>
                <a:path w="287" h="223" extrusionOk="0">
                  <a:moveTo>
                    <a:pt x="141" y="0"/>
                  </a:moveTo>
                  <a:cubicBezTo>
                    <a:pt x="0" y="0"/>
                    <a:pt x="0" y="223"/>
                    <a:pt x="141" y="223"/>
                  </a:cubicBezTo>
                  <a:cubicBezTo>
                    <a:pt x="287" y="223"/>
                    <a:pt x="28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8741342" y="266017"/>
              <a:ext cx="40602" cy="35940"/>
            </a:xfrm>
            <a:custGeom>
              <a:avLst/>
              <a:gdLst/>
              <a:ahLst/>
              <a:cxnLst/>
              <a:rect l="l" t="t" r="r" b="b"/>
              <a:pathLst>
                <a:path w="270" h="239" extrusionOk="0">
                  <a:moveTo>
                    <a:pt x="142" y="1"/>
                  </a:moveTo>
                  <a:cubicBezTo>
                    <a:pt x="114" y="1"/>
                    <a:pt x="87" y="11"/>
                    <a:pt x="64" y="33"/>
                  </a:cubicBezTo>
                  <a:lnTo>
                    <a:pt x="46" y="52"/>
                  </a:lnTo>
                  <a:cubicBezTo>
                    <a:pt x="5" y="92"/>
                    <a:pt x="1" y="165"/>
                    <a:pt x="46" y="206"/>
                  </a:cubicBezTo>
                  <a:cubicBezTo>
                    <a:pt x="70" y="227"/>
                    <a:pt x="99" y="239"/>
                    <a:pt x="128" y="239"/>
                  </a:cubicBezTo>
                  <a:cubicBezTo>
                    <a:pt x="156" y="239"/>
                    <a:pt x="183" y="228"/>
                    <a:pt x="205" y="206"/>
                  </a:cubicBezTo>
                  <a:lnTo>
                    <a:pt x="224" y="188"/>
                  </a:lnTo>
                  <a:cubicBezTo>
                    <a:pt x="265" y="147"/>
                    <a:pt x="269" y="74"/>
                    <a:pt x="224" y="33"/>
                  </a:cubicBezTo>
                  <a:cubicBezTo>
                    <a:pt x="200" y="12"/>
                    <a:pt x="171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8296825" y="0"/>
              <a:ext cx="1044522" cy="1255953"/>
            </a:xfrm>
            <a:custGeom>
              <a:avLst/>
              <a:gdLst/>
              <a:ahLst/>
              <a:cxnLst/>
              <a:rect l="l" t="t" r="r" b="b"/>
              <a:pathLst>
                <a:path w="6946" h="8352" extrusionOk="0">
                  <a:moveTo>
                    <a:pt x="3700" y="111"/>
                  </a:moveTo>
                  <a:cubicBezTo>
                    <a:pt x="4744" y="111"/>
                    <a:pt x="5787" y="157"/>
                    <a:pt x="6827" y="247"/>
                  </a:cubicBezTo>
                  <a:cubicBezTo>
                    <a:pt x="6618" y="2889"/>
                    <a:pt x="6586" y="5540"/>
                    <a:pt x="6554" y="8187"/>
                  </a:cubicBezTo>
                  <a:cubicBezTo>
                    <a:pt x="5308" y="7328"/>
                    <a:pt x="4212" y="6245"/>
                    <a:pt x="3239" y="5086"/>
                  </a:cubicBezTo>
                  <a:cubicBezTo>
                    <a:pt x="3230" y="5075"/>
                    <a:pt x="3217" y="5070"/>
                    <a:pt x="3203" y="5070"/>
                  </a:cubicBezTo>
                  <a:cubicBezTo>
                    <a:pt x="3187" y="5070"/>
                    <a:pt x="3171" y="5076"/>
                    <a:pt x="3161" y="5086"/>
                  </a:cubicBezTo>
                  <a:cubicBezTo>
                    <a:pt x="2211" y="6145"/>
                    <a:pt x="1224" y="7173"/>
                    <a:pt x="151" y="8105"/>
                  </a:cubicBezTo>
                  <a:cubicBezTo>
                    <a:pt x="115" y="5490"/>
                    <a:pt x="192" y="2871"/>
                    <a:pt x="383" y="265"/>
                  </a:cubicBezTo>
                  <a:cubicBezTo>
                    <a:pt x="1485" y="162"/>
                    <a:pt x="2593" y="111"/>
                    <a:pt x="3700" y="111"/>
                  </a:cubicBezTo>
                  <a:close/>
                  <a:moveTo>
                    <a:pt x="3703" y="1"/>
                  </a:moveTo>
                  <a:cubicBezTo>
                    <a:pt x="2577" y="1"/>
                    <a:pt x="1451" y="53"/>
                    <a:pt x="328" y="156"/>
                  </a:cubicBezTo>
                  <a:cubicBezTo>
                    <a:pt x="296" y="161"/>
                    <a:pt x="278" y="179"/>
                    <a:pt x="274" y="215"/>
                  </a:cubicBezTo>
                  <a:cubicBezTo>
                    <a:pt x="83" y="2871"/>
                    <a:pt x="1" y="5540"/>
                    <a:pt x="42" y="8210"/>
                  </a:cubicBezTo>
                  <a:cubicBezTo>
                    <a:pt x="37" y="8224"/>
                    <a:pt x="37" y="8233"/>
                    <a:pt x="46" y="8242"/>
                  </a:cubicBezTo>
                  <a:cubicBezTo>
                    <a:pt x="55" y="8269"/>
                    <a:pt x="78" y="8278"/>
                    <a:pt x="101" y="8278"/>
                  </a:cubicBezTo>
                  <a:lnTo>
                    <a:pt x="105" y="8278"/>
                  </a:lnTo>
                  <a:cubicBezTo>
                    <a:pt x="110" y="8278"/>
                    <a:pt x="110" y="8278"/>
                    <a:pt x="115" y="8274"/>
                  </a:cubicBezTo>
                  <a:cubicBezTo>
                    <a:pt x="124" y="8274"/>
                    <a:pt x="133" y="8269"/>
                    <a:pt x="137" y="8260"/>
                  </a:cubicBezTo>
                  <a:cubicBezTo>
                    <a:pt x="1233" y="7323"/>
                    <a:pt x="2238" y="6286"/>
                    <a:pt x="3198" y="5213"/>
                  </a:cubicBezTo>
                  <a:cubicBezTo>
                    <a:pt x="4189" y="6386"/>
                    <a:pt x="5308" y="7478"/>
                    <a:pt x="6581" y="8342"/>
                  </a:cubicBezTo>
                  <a:cubicBezTo>
                    <a:pt x="6590" y="8349"/>
                    <a:pt x="6599" y="8352"/>
                    <a:pt x="6608" y="8352"/>
                  </a:cubicBezTo>
                  <a:cubicBezTo>
                    <a:pt x="6621" y="8352"/>
                    <a:pt x="6634" y="8345"/>
                    <a:pt x="6645" y="8337"/>
                  </a:cubicBezTo>
                  <a:cubicBezTo>
                    <a:pt x="6654" y="8328"/>
                    <a:pt x="6663" y="8315"/>
                    <a:pt x="6663" y="8292"/>
                  </a:cubicBezTo>
                  <a:cubicBezTo>
                    <a:pt x="6695" y="5595"/>
                    <a:pt x="6727" y="2889"/>
                    <a:pt x="6941" y="197"/>
                  </a:cubicBezTo>
                  <a:cubicBezTo>
                    <a:pt x="6945" y="165"/>
                    <a:pt x="6913" y="143"/>
                    <a:pt x="6886" y="143"/>
                  </a:cubicBezTo>
                  <a:cubicBezTo>
                    <a:pt x="5828" y="48"/>
                    <a:pt x="4766" y="1"/>
                    <a:pt x="3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3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15"/>
          <p:cNvGrpSpPr/>
          <p:nvPr/>
        </p:nvGrpSpPr>
        <p:grpSpPr>
          <a:xfrm>
            <a:off x="1999108" y="-418708"/>
            <a:ext cx="4942540" cy="5367165"/>
            <a:chOff x="933500" y="0"/>
            <a:chExt cx="3867100" cy="4948520"/>
          </a:xfrm>
        </p:grpSpPr>
        <p:sp>
          <p:nvSpPr>
            <p:cNvPr id="567" name="Google Shape;567;p15"/>
            <p:cNvSpPr/>
            <p:nvPr/>
          </p:nvSpPr>
          <p:spPr>
            <a:xfrm>
              <a:off x="933500" y="0"/>
              <a:ext cx="3867100" cy="4948520"/>
            </a:xfrm>
            <a:custGeom>
              <a:avLst/>
              <a:gdLst/>
              <a:ahLst/>
              <a:cxnLst/>
              <a:rect l="l" t="t" r="r" b="b"/>
              <a:pathLst>
                <a:path w="37669" h="48203" extrusionOk="0">
                  <a:moveTo>
                    <a:pt x="0" y="0"/>
                  </a:moveTo>
                  <a:lnTo>
                    <a:pt x="127" y="48172"/>
                  </a:lnTo>
                  <a:cubicBezTo>
                    <a:pt x="1864" y="48191"/>
                    <a:pt x="3636" y="48203"/>
                    <a:pt x="5432" y="48203"/>
                  </a:cubicBezTo>
                  <a:cubicBezTo>
                    <a:pt x="14521" y="48203"/>
                    <a:pt x="24215" y="47918"/>
                    <a:pt x="32929" y="46980"/>
                  </a:cubicBezTo>
                  <a:cubicBezTo>
                    <a:pt x="34551" y="46794"/>
                    <a:pt x="35949" y="46902"/>
                    <a:pt x="36828" y="45895"/>
                  </a:cubicBezTo>
                  <a:cubicBezTo>
                    <a:pt x="37668" y="44928"/>
                    <a:pt x="37287" y="40306"/>
                    <a:pt x="37297" y="39056"/>
                  </a:cubicBezTo>
                  <a:cubicBezTo>
                    <a:pt x="37375" y="27398"/>
                    <a:pt x="37004" y="15067"/>
                    <a:pt x="36193" y="3430"/>
                  </a:cubicBezTo>
                  <a:cubicBezTo>
                    <a:pt x="36124" y="2501"/>
                    <a:pt x="35988" y="1456"/>
                    <a:pt x="35196" y="919"/>
                  </a:cubicBezTo>
                  <a:cubicBezTo>
                    <a:pt x="34649" y="547"/>
                    <a:pt x="33936" y="508"/>
                    <a:pt x="33271" y="498"/>
                  </a:cubicBezTo>
                  <a:cubicBezTo>
                    <a:pt x="22621" y="225"/>
                    <a:pt x="10641" y="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1065829" y="860598"/>
              <a:ext cx="112515" cy="112515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58" y="1"/>
                  </a:moveTo>
                  <a:cubicBezTo>
                    <a:pt x="421" y="1"/>
                    <a:pt x="294" y="50"/>
                    <a:pt x="196" y="147"/>
                  </a:cubicBezTo>
                  <a:lnTo>
                    <a:pt x="157" y="196"/>
                  </a:lnTo>
                  <a:cubicBezTo>
                    <a:pt x="50" y="294"/>
                    <a:pt x="1" y="431"/>
                    <a:pt x="1" y="587"/>
                  </a:cubicBezTo>
                  <a:cubicBezTo>
                    <a:pt x="1" y="724"/>
                    <a:pt x="60" y="851"/>
                    <a:pt x="157" y="939"/>
                  </a:cubicBezTo>
                  <a:cubicBezTo>
                    <a:pt x="265" y="1036"/>
                    <a:pt x="392" y="1095"/>
                    <a:pt x="529" y="1095"/>
                  </a:cubicBezTo>
                  <a:cubicBezTo>
                    <a:pt x="675" y="1095"/>
                    <a:pt x="802" y="1036"/>
                    <a:pt x="900" y="939"/>
                  </a:cubicBezTo>
                  <a:lnTo>
                    <a:pt x="939" y="900"/>
                  </a:lnTo>
                  <a:cubicBezTo>
                    <a:pt x="1037" y="792"/>
                    <a:pt x="1095" y="655"/>
                    <a:pt x="1095" y="509"/>
                  </a:cubicBezTo>
                  <a:cubicBezTo>
                    <a:pt x="1095" y="362"/>
                    <a:pt x="1037" y="235"/>
                    <a:pt x="939" y="147"/>
                  </a:cubicBezTo>
                  <a:cubicBezTo>
                    <a:pt x="832" y="50"/>
                    <a:pt x="704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1049814" y="844583"/>
              <a:ext cx="144545" cy="143519"/>
            </a:xfrm>
            <a:custGeom>
              <a:avLst/>
              <a:gdLst/>
              <a:ahLst/>
              <a:cxnLst/>
              <a:rect l="l" t="t" r="r" b="b"/>
              <a:pathLst>
                <a:path w="1408" h="1398" extrusionOk="0">
                  <a:moveTo>
                    <a:pt x="724" y="303"/>
                  </a:moveTo>
                  <a:cubicBezTo>
                    <a:pt x="821" y="303"/>
                    <a:pt x="919" y="342"/>
                    <a:pt x="988" y="411"/>
                  </a:cubicBezTo>
                  <a:cubicBezTo>
                    <a:pt x="1144" y="548"/>
                    <a:pt x="1134" y="811"/>
                    <a:pt x="988" y="948"/>
                  </a:cubicBezTo>
                  <a:lnTo>
                    <a:pt x="948" y="987"/>
                  </a:lnTo>
                  <a:cubicBezTo>
                    <a:pt x="880" y="1065"/>
                    <a:pt x="782" y="1095"/>
                    <a:pt x="685" y="1095"/>
                  </a:cubicBezTo>
                  <a:cubicBezTo>
                    <a:pt x="587" y="1095"/>
                    <a:pt x="489" y="1056"/>
                    <a:pt x="421" y="987"/>
                  </a:cubicBezTo>
                  <a:cubicBezTo>
                    <a:pt x="264" y="850"/>
                    <a:pt x="274" y="596"/>
                    <a:pt x="421" y="460"/>
                  </a:cubicBezTo>
                  <a:lnTo>
                    <a:pt x="460" y="411"/>
                  </a:lnTo>
                  <a:cubicBezTo>
                    <a:pt x="528" y="342"/>
                    <a:pt x="626" y="303"/>
                    <a:pt x="724" y="303"/>
                  </a:cubicBezTo>
                  <a:close/>
                  <a:moveTo>
                    <a:pt x="724" y="0"/>
                  </a:moveTo>
                  <a:cubicBezTo>
                    <a:pt x="538" y="0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69" y="372"/>
                    <a:pt x="1" y="557"/>
                    <a:pt x="1" y="743"/>
                  </a:cubicBezTo>
                  <a:cubicBezTo>
                    <a:pt x="10" y="929"/>
                    <a:pt x="79" y="1095"/>
                    <a:pt x="216" y="1212"/>
                  </a:cubicBezTo>
                  <a:cubicBezTo>
                    <a:pt x="343" y="1329"/>
                    <a:pt x="509" y="1398"/>
                    <a:pt x="685" y="1398"/>
                  </a:cubicBezTo>
                  <a:cubicBezTo>
                    <a:pt x="870" y="1398"/>
                    <a:pt x="1036" y="1329"/>
                    <a:pt x="1163" y="1202"/>
                  </a:cubicBezTo>
                  <a:lnTo>
                    <a:pt x="1173" y="1192"/>
                  </a:lnTo>
                  <a:lnTo>
                    <a:pt x="1202" y="1163"/>
                  </a:lnTo>
                  <a:cubicBezTo>
                    <a:pt x="1339" y="1036"/>
                    <a:pt x="1408" y="850"/>
                    <a:pt x="1408" y="655"/>
                  </a:cubicBezTo>
                  <a:cubicBezTo>
                    <a:pt x="1398" y="479"/>
                    <a:pt x="1330" y="313"/>
                    <a:pt x="1193" y="186"/>
                  </a:cubicBezTo>
                  <a:cubicBezTo>
                    <a:pt x="1066" y="69"/>
                    <a:pt x="890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1090981" y="1219702"/>
              <a:ext cx="109436" cy="113439"/>
            </a:xfrm>
            <a:custGeom>
              <a:avLst/>
              <a:gdLst/>
              <a:ahLst/>
              <a:cxnLst/>
              <a:rect l="l" t="t" r="r" b="b"/>
              <a:pathLst>
                <a:path w="1066" h="110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5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65" y="861"/>
                    <a:pt x="1065" y="577"/>
                  </a:cubicBezTo>
                  <a:lnTo>
                    <a:pt x="1065" y="528"/>
                  </a:lnTo>
                  <a:cubicBezTo>
                    <a:pt x="106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1075890" y="1204714"/>
              <a:ext cx="139515" cy="143519"/>
            </a:xfrm>
            <a:custGeom>
              <a:avLst/>
              <a:gdLst/>
              <a:ahLst/>
              <a:cxnLst/>
              <a:rect l="l" t="t" r="r" b="b"/>
              <a:pathLst>
                <a:path w="1359" h="139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14"/>
                  </a:cubicBezTo>
                  <a:lnTo>
                    <a:pt x="304" y="674"/>
                  </a:lnTo>
                  <a:cubicBezTo>
                    <a:pt x="304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04" y="1398"/>
                    <a:pt x="665" y="1398"/>
                  </a:cubicBezTo>
                  <a:lnTo>
                    <a:pt x="694" y="1398"/>
                  </a:lnTo>
                  <a:cubicBezTo>
                    <a:pt x="1066" y="1378"/>
                    <a:pt x="1359" y="1085"/>
                    <a:pt x="1359" y="723"/>
                  </a:cubicBezTo>
                  <a:lnTo>
                    <a:pt x="1359" y="674"/>
                  </a:lnTo>
                  <a:cubicBezTo>
                    <a:pt x="1359" y="30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1087901" y="1592871"/>
              <a:ext cx="106458" cy="108409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1"/>
                  </a:moveTo>
                  <a:cubicBezTo>
                    <a:pt x="18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61" y="1056"/>
                    <a:pt x="1037" y="792"/>
                    <a:pt x="1037" y="528"/>
                  </a:cubicBezTo>
                  <a:cubicBezTo>
                    <a:pt x="1037" y="392"/>
                    <a:pt x="988" y="265"/>
                    <a:pt x="91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1072913" y="1576856"/>
              <a:ext cx="137564" cy="13951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65" y="303"/>
                  </a:moveTo>
                  <a:cubicBezTo>
                    <a:pt x="1153" y="303"/>
                    <a:pt x="1153" y="1056"/>
                    <a:pt x="665" y="1056"/>
                  </a:cubicBezTo>
                  <a:cubicBezTo>
                    <a:pt x="186" y="1056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7"/>
                    <a:pt x="166" y="1144"/>
                  </a:cubicBezTo>
                  <a:cubicBezTo>
                    <a:pt x="284" y="1280"/>
                    <a:pt x="469" y="1359"/>
                    <a:pt x="665" y="1359"/>
                  </a:cubicBezTo>
                  <a:cubicBezTo>
                    <a:pt x="870" y="1359"/>
                    <a:pt x="1046" y="1280"/>
                    <a:pt x="1173" y="1144"/>
                  </a:cubicBezTo>
                  <a:cubicBezTo>
                    <a:pt x="1271" y="1017"/>
                    <a:pt x="1329" y="850"/>
                    <a:pt x="1329" y="684"/>
                  </a:cubicBezTo>
                  <a:cubicBezTo>
                    <a:pt x="1339" y="293"/>
                    <a:pt x="1046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1078867" y="1896847"/>
              <a:ext cx="108512" cy="117443"/>
            </a:xfrm>
            <a:custGeom>
              <a:avLst/>
              <a:gdLst/>
              <a:ahLst/>
              <a:cxnLst/>
              <a:rect l="l" t="t" r="r" b="b"/>
              <a:pathLst>
                <a:path w="1057" h="1144" extrusionOk="0">
                  <a:moveTo>
                    <a:pt x="519" y="0"/>
                  </a:moveTo>
                  <a:cubicBezTo>
                    <a:pt x="226" y="10"/>
                    <a:pt x="1" y="245"/>
                    <a:pt x="1" y="528"/>
                  </a:cubicBezTo>
                  <a:lnTo>
                    <a:pt x="1" y="606"/>
                  </a:lnTo>
                  <a:cubicBezTo>
                    <a:pt x="1" y="890"/>
                    <a:pt x="235" y="1144"/>
                    <a:pt x="509" y="1144"/>
                  </a:cubicBezTo>
                  <a:lnTo>
                    <a:pt x="529" y="1144"/>
                  </a:lnTo>
                  <a:cubicBezTo>
                    <a:pt x="822" y="1124"/>
                    <a:pt x="1056" y="899"/>
                    <a:pt x="1056" y="616"/>
                  </a:cubicBezTo>
                  <a:lnTo>
                    <a:pt x="1056" y="528"/>
                  </a:lnTo>
                  <a:cubicBezTo>
                    <a:pt x="1056" y="245"/>
                    <a:pt x="812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1062852" y="1880832"/>
              <a:ext cx="139515" cy="148549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2"/>
                  </a:lnTo>
                  <a:cubicBezTo>
                    <a:pt x="1056" y="977"/>
                    <a:pt x="880" y="1133"/>
                    <a:pt x="685" y="1143"/>
                  </a:cubicBezTo>
                  <a:lnTo>
                    <a:pt x="665" y="1143"/>
                  </a:lnTo>
                  <a:cubicBezTo>
                    <a:pt x="470" y="1143"/>
                    <a:pt x="304" y="958"/>
                    <a:pt x="304" y="762"/>
                  </a:cubicBezTo>
                  <a:lnTo>
                    <a:pt x="304" y="684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04" y="1446"/>
                    <a:pt x="665" y="1446"/>
                  </a:cubicBezTo>
                  <a:lnTo>
                    <a:pt x="694" y="1446"/>
                  </a:lnTo>
                  <a:cubicBezTo>
                    <a:pt x="1066" y="1427"/>
                    <a:pt x="1359" y="1133"/>
                    <a:pt x="1359" y="762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1082974" y="2179675"/>
              <a:ext cx="108409" cy="116519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35" y="1134"/>
                    <a:pt x="508" y="1134"/>
                  </a:cubicBezTo>
                  <a:lnTo>
                    <a:pt x="537" y="1134"/>
                  </a:lnTo>
                  <a:cubicBezTo>
                    <a:pt x="82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066856" y="2163660"/>
              <a:ext cx="140542" cy="148549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90" y="1134"/>
                    <a:pt x="685" y="1144"/>
                  </a:cubicBezTo>
                  <a:lnTo>
                    <a:pt x="675" y="1144"/>
                  </a:lnTo>
                  <a:cubicBezTo>
                    <a:pt x="470" y="1144"/>
                    <a:pt x="313" y="958"/>
                    <a:pt x="313" y="763"/>
                  </a:cubicBezTo>
                  <a:lnTo>
                    <a:pt x="313" y="684"/>
                  </a:lnTo>
                  <a:cubicBezTo>
                    <a:pt x="313" y="470"/>
                    <a:pt x="480" y="313"/>
                    <a:pt x="68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4" y="1447"/>
                    <a:pt x="665" y="1447"/>
                  </a:cubicBezTo>
                  <a:lnTo>
                    <a:pt x="694" y="1447"/>
                  </a:lnTo>
                  <a:cubicBezTo>
                    <a:pt x="1076" y="1427"/>
                    <a:pt x="1369" y="1134"/>
                    <a:pt x="1369" y="763"/>
                  </a:cubicBezTo>
                  <a:lnTo>
                    <a:pt x="1369" y="684"/>
                  </a:lnTo>
                  <a:cubicBezTo>
                    <a:pt x="136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066856" y="2474616"/>
              <a:ext cx="105432" cy="108409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9" y="176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1050841" y="2459628"/>
              <a:ext cx="137564" cy="13951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5"/>
                    <a:pt x="675" y="1055"/>
                  </a:cubicBezTo>
                  <a:cubicBezTo>
                    <a:pt x="186" y="1055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74"/>
                  </a:cubicBezTo>
                  <a:cubicBezTo>
                    <a:pt x="0" y="850"/>
                    <a:pt x="59" y="1016"/>
                    <a:pt x="167" y="1133"/>
                  </a:cubicBezTo>
                  <a:cubicBezTo>
                    <a:pt x="294" y="1280"/>
                    <a:pt x="469" y="1358"/>
                    <a:pt x="675" y="1358"/>
                  </a:cubicBezTo>
                  <a:cubicBezTo>
                    <a:pt x="105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56" y="78"/>
                    <a:pt x="870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1084924" y="2757547"/>
              <a:ext cx="117443" cy="116416"/>
            </a:xfrm>
            <a:custGeom>
              <a:avLst/>
              <a:gdLst/>
              <a:ahLst/>
              <a:cxnLst/>
              <a:rect l="l" t="t" r="r" b="b"/>
              <a:pathLst>
                <a:path w="1144" h="1134" extrusionOk="0">
                  <a:moveTo>
                    <a:pt x="558" y="0"/>
                  </a:moveTo>
                  <a:cubicBezTo>
                    <a:pt x="470" y="0"/>
                    <a:pt x="362" y="29"/>
                    <a:pt x="284" y="68"/>
                  </a:cubicBezTo>
                  <a:cubicBezTo>
                    <a:pt x="167" y="147"/>
                    <a:pt x="69" y="274"/>
                    <a:pt x="40" y="391"/>
                  </a:cubicBezTo>
                  <a:cubicBezTo>
                    <a:pt x="1" y="547"/>
                    <a:pt x="30" y="684"/>
                    <a:pt x="98" y="801"/>
                  </a:cubicBezTo>
                  <a:cubicBezTo>
                    <a:pt x="157" y="958"/>
                    <a:pt x="294" y="1085"/>
                    <a:pt x="450" y="1124"/>
                  </a:cubicBezTo>
                  <a:cubicBezTo>
                    <a:pt x="499" y="1134"/>
                    <a:pt x="538" y="1134"/>
                    <a:pt x="577" y="1134"/>
                  </a:cubicBezTo>
                  <a:cubicBezTo>
                    <a:pt x="821" y="1134"/>
                    <a:pt x="1017" y="987"/>
                    <a:pt x="1095" y="752"/>
                  </a:cubicBezTo>
                  <a:cubicBezTo>
                    <a:pt x="1144" y="606"/>
                    <a:pt x="1124" y="430"/>
                    <a:pt x="1046" y="293"/>
                  </a:cubicBezTo>
                  <a:cubicBezTo>
                    <a:pt x="958" y="137"/>
                    <a:pt x="831" y="68"/>
                    <a:pt x="704" y="20"/>
                  </a:cubicBezTo>
                  <a:cubicBezTo>
                    <a:pt x="665" y="10"/>
                    <a:pt x="61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1068909" y="2741430"/>
              <a:ext cx="149576" cy="148549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4" y="313"/>
                  </a:moveTo>
                  <a:cubicBezTo>
                    <a:pt x="753" y="313"/>
                    <a:pt x="782" y="313"/>
                    <a:pt x="802" y="323"/>
                  </a:cubicBezTo>
                  <a:cubicBezTo>
                    <a:pt x="919" y="372"/>
                    <a:pt x="1007" y="421"/>
                    <a:pt x="1065" y="528"/>
                  </a:cubicBezTo>
                  <a:cubicBezTo>
                    <a:pt x="1124" y="626"/>
                    <a:pt x="1144" y="753"/>
                    <a:pt x="1104" y="870"/>
                  </a:cubicBezTo>
                  <a:cubicBezTo>
                    <a:pt x="1056" y="1036"/>
                    <a:pt x="909" y="1144"/>
                    <a:pt x="743" y="1144"/>
                  </a:cubicBezTo>
                  <a:cubicBezTo>
                    <a:pt x="704" y="1144"/>
                    <a:pt x="674" y="1134"/>
                    <a:pt x="645" y="1134"/>
                  </a:cubicBezTo>
                  <a:cubicBezTo>
                    <a:pt x="528" y="1105"/>
                    <a:pt x="430" y="997"/>
                    <a:pt x="391" y="880"/>
                  </a:cubicBezTo>
                  <a:lnTo>
                    <a:pt x="381" y="880"/>
                  </a:lnTo>
                  <a:cubicBezTo>
                    <a:pt x="323" y="792"/>
                    <a:pt x="323" y="685"/>
                    <a:pt x="342" y="587"/>
                  </a:cubicBezTo>
                  <a:cubicBezTo>
                    <a:pt x="362" y="499"/>
                    <a:pt x="440" y="411"/>
                    <a:pt x="518" y="362"/>
                  </a:cubicBezTo>
                  <a:cubicBezTo>
                    <a:pt x="567" y="333"/>
                    <a:pt x="645" y="313"/>
                    <a:pt x="714" y="313"/>
                  </a:cubicBezTo>
                  <a:close/>
                  <a:moveTo>
                    <a:pt x="714" y="1"/>
                  </a:moveTo>
                  <a:cubicBezTo>
                    <a:pt x="596" y="1"/>
                    <a:pt x="460" y="40"/>
                    <a:pt x="362" y="98"/>
                  </a:cubicBezTo>
                  <a:cubicBezTo>
                    <a:pt x="205" y="186"/>
                    <a:pt x="78" y="352"/>
                    <a:pt x="49" y="519"/>
                  </a:cubicBezTo>
                  <a:cubicBezTo>
                    <a:pt x="0" y="704"/>
                    <a:pt x="30" y="880"/>
                    <a:pt x="118" y="1027"/>
                  </a:cubicBezTo>
                  <a:cubicBezTo>
                    <a:pt x="196" y="1232"/>
                    <a:pt x="372" y="1378"/>
                    <a:pt x="577" y="1427"/>
                  </a:cubicBezTo>
                  <a:cubicBezTo>
                    <a:pt x="626" y="1437"/>
                    <a:pt x="684" y="1447"/>
                    <a:pt x="733" y="1447"/>
                  </a:cubicBezTo>
                  <a:cubicBezTo>
                    <a:pt x="1046" y="1447"/>
                    <a:pt x="1300" y="1251"/>
                    <a:pt x="1398" y="958"/>
                  </a:cubicBezTo>
                  <a:cubicBezTo>
                    <a:pt x="1456" y="773"/>
                    <a:pt x="1437" y="558"/>
                    <a:pt x="1329" y="382"/>
                  </a:cubicBezTo>
                  <a:cubicBezTo>
                    <a:pt x="1222" y="186"/>
                    <a:pt x="1065" y="98"/>
                    <a:pt x="919" y="40"/>
                  </a:cubicBezTo>
                  <a:cubicBezTo>
                    <a:pt x="860" y="20"/>
                    <a:pt x="792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1082974" y="3100534"/>
              <a:ext cx="108409" cy="112515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35" y="1095"/>
                    <a:pt x="508" y="1095"/>
                  </a:cubicBezTo>
                  <a:lnTo>
                    <a:pt x="537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1066856" y="3084519"/>
              <a:ext cx="140542" cy="144545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90" y="109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1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4" y="1408"/>
                    <a:pt x="665" y="1408"/>
                  </a:cubicBezTo>
                  <a:lnTo>
                    <a:pt x="69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1073939" y="3430585"/>
              <a:ext cx="122473" cy="112413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67" y="1"/>
                  </a:moveTo>
                  <a:cubicBezTo>
                    <a:pt x="420" y="1"/>
                    <a:pt x="283" y="59"/>
                    <a:pt x="196" y="157"/>
                  </a:cubicBezTo>
                  <a:cubicBezTo>
                    <a:pt x="0" y="372"/>
                    <a:pt x="0" y="694"/>
                    <a:pt x="196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5" y="1095"/>
                  </a:cubicBezTo>
                  <a:cubicBezTo>
                    <a:pt x="762" y="1095"/>
                    <a:pt x="899" y="1036"/>
                    <a:pt x="997" y="939"/>
                  </a:cubicBezTo>
                  <a:cubicBezTo>
                    <a:pt x="1192" y="714"/>
                    <a:pt x="1192" y="391"/>
                    <a:pt x="987" y="196"/>
                  </a:cubicBezTo>
                  <a:lnTo>
                    <a:pt x="948" y="147"/>
                  </a:lnTo>
                  <a:cubicBezTo>
                    <a:pt x="850" y="49"/>
                    <a:pt x="713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1055871" y="3414570"/>
              <a:ext cx="157583" cy="143519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1" y="303"/>
                    <a:pt x="948" y="342"/>
                    <a:pt x="1016" y="411"/>
                  </a:cubicBezTo>
                  <a:lnTo>
                    <a:pt x="1056" y="459"/>
                  </a:lnTo>
                  <a:cubicBezTo>
                    <a:pt x="1202" y="606"/>
                    <a:pt x="1192" y="841"/>
                    <a:pt x="1056" y="987"/>
                  </a:cubicBezTo>
                  <a:cubicBezTo>
                    <a:pt x="987" y="1065"/>
                    <a:pt x="889" y="1095"/>
                    <a:pt x="801" y="1095"/>
                  </a:cubicBezTo>
                  <a:cubicBezTo>
                    <a:pt x="694" y="1095"/>
                    <a:pt x="596" y="1055"/>
                    <a:pt x="528" y="987"/>
                  </a:cubicBezTo>
                  <a:lnTo>
                    <a:pt x="489" y="948"/>
                  </a:lnTo>
                  <a:cubicBezTo>
                    <a:pt x="332" y="801"/>
                    <a:pt x="342" y="567"/>
                    <a:pt x="48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57" y="0"/>
                    <a:pt x="381" y="78"/>
                    <a:pt x="254" y="205"/>
                  </a:cubicBezTo>
                  <a:cubicBezTo>
                    <a:pt x="0" y="489"/>
                    <a:pt x="10" y="899"/>
                    <a:pt x="264" y="1163"/>
                  </a:cubicBezTo>
                  <a:lnTo>
                    <a:pt x="293" y="1192"/>
                  </a:lnTo>
                  <a:lnTo>
                    <a:pt x="313" y="1202"/>
                  </a:lnTo>
                  <a:cubicBezTo>
                    <a:pt x="430" y="1329"/>
                    <a:pt x="616" y="1397"/>
                    <a:pt x="792" y="1397"/>
                  </a:cubicBezTo>
                  <a:cubicBezTo>
                    <a:pt x="987" y="1397"/>
                    <a:pt x="1163" y="1329"/>
                    <a:pt x="1280" y="1192"/>
                  </a:cubicBezTo>
                  <a:cubicBezTo>
                    <a:pt x="1534" y="919"/>
                    <a:pt x="1534" y="499"/>
                    <a:pt x="1271" y="244"/>
                  </a:cubicBezTo>
                  <a:lnTo>
                    <a:pt x="1251" y="225"/>
                  </a:lnTo>
                  <a:lnTo>
                    <a:pt x="1231" y="196"/>
                  </a:lnTo>
                  <a:cubicBezTo>
                    <a:pt x="1104" y="69"/>
                    <a:pt x="92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1062852" y="3776652"/>
              <a:ext cx="105432" cy="109436"/>
            </a:xfrm>
            <a:custGeom>
              <a:avLst/>
              <a:gdLst/>
              <a:ahLst/>
              <a:cxnLst/>
              <a:rect l="l" t="t" r="r" b="b"/>
              <a:pathLst>
                <a:path w="102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62" y="1066"/>
                    <a:pt x="519" y="1066"/>
                  </a:cubicBezTo>
                  <a:cubicBezTo>
                    <a:pt x="851" y="1066"/>
                    <a:pt x="1027" y="792"/>
                    <a:pt x="1027" y="528"/>
                  </a:cubicBezTo>
                  <a:cubicBezTo>
                    <a:pt x="1027" y="401"/>
                    <a:pt x="988" y="274"/>
                    <a:pt x="900" y="176"/>
                  </a:cubicBezTo>
                  <a:cubicBezTo>
                    <a:pt x="812" y="6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1046837" y="3761663"/>
              <a:ext cx="137462" cy="139515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75" y="303"/>
                  </a:moveTo>
                  <a:cubicBezTo>
                    <a:pt x="1153" y="303"/>
                    <a:pt x="1153" y="1055"/>
                    <a:pt x="675" y="1055"/>
                  </a:cubicBezTo>
                  <a:cubicBezTo>
                    <a:pt x="186" y="1055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3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93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1092932" y="4059582"/>
              <a:ext cx="105432" cy="108409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09" y="1055"/>
                  </a:cubicBezTo>
                  <a:cubicBezTo>
                    <a:pt x="851" y="1055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02" y="59"/>
                    <a:pt x="665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1076917" y="4044491"/>
              <a:ext cx="137564" cy="13951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65" y="303"/>
                  </a:moveTo>
                  <a:cubicBezTo>
                    <a:pt x="1153" y="303"/>
                    <a:pt x="1153" y="1056"/>
                    <a:pt x="665" y="1056"/>
                  </a:cubicBezTo>
                  <a:cubicBezTo>
                    <a:pt x="18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1046" y="1359"/>
                    <a:pt x="1339" y="1066"/>
                    <a:pt x="1339" y="675"/>
                  </a:cubicBezTo>
                  <a:cubicBezTo>
                    <a:pt x="133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1077943" y="4304324"/>
              <a:ext cx="113439" cy="112413"/>
            </a:xfrm>
            <a:custGeom>
              <a:avLst/>
              <a:gdLst/>
              <a:ahLst/>
              <a:cxnLst/>
              <a:rect l="l" t="t" r="r" b="b"/>
              <a:pathLst>
                <a:path w="1105" h="1095" extrusionOk="0">
                  <a:moveTo>
                    <a:pt x="567" y="0"/>
                  </a:moveTo>
                  <a:cubicBezTo>
                    <a:pt x="430" y="0"/>
                    <a:pt x="303" y="49"/>
                    <a:pt x="205" y="147"/>
                  </a:cubicBezTo>
                  <a:lnTo>
                    <a:pt x="157" y="196"/>
                  </a:lnTo>
                  <a:cubicBezTo>
                    <a:pt x="59" y="293"/>
                    <a:pt x="0" y="440"/>
                    <a:pt x="10" y="587"/>
                  </a:cubicBezTo>
                  <a:cubicBezTo>
                    <a:pt x="10" y="723"/>
                    <a:pt x="69" y="850"/>
                    <a:pt x="166" y="948"/>
                  </a:cubicBezTo>
                  <a:cubicBezTo>
                    <a:pt x="274" y="1036"/>
                    <a:pt x="401" y="1095"/>
                    <a:pt x="538" y="1095"/>
                  </a:cubicBezTo>
                  <a:cubicBezTo>
                    <a:pt x="674" y="1095"/>
                    <a:pt x="811" y="1036"/>
                    <a:pt x="90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104" y="508"/>
                  </a:cubicBezTo>
                  <a:cubicBezTo>
                    <a:pt x="1104" y="362"/>
                    <a:pt x="1046" y="235"/>
                    <a:pt x="948" y="147"/>
                  </a:cubicBezTo>
                  <a:cubicBezTo>
                    <a:pt x="841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1062852" y="4288206"/>
              <a:ext cx="144545" cy="143621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714" y="314"/>
                  </a:moveTo>
                  <a:cubicBezTo>
                    <a:pt x="812" y="314"/>
                    <a:pt x="909" y="343"/>
                    <a:pt x="988" y="421"/>
                  </a:cubicBezTo>
                  <a:cubicBezTo>
                    <a:pt x="1134" y="558"/>
                    <a:pt x="1124" y="812"/>
                    <a:pt x="988" y="949"/>
                  </a:cubicBezTo>
                  <a:lnTo>
                    <a:pt x="948" y="988"/>
                  </a:lnTo>
                  <a:cubicBezTo>
                    <a:pt x="870" y="1066"/>
                    <a:pt x="782" y="1095"/>
                    <a:pt x="685" y="1095"/>
                  </a:cubicBezTo>
                  <a:cubicBezTo>
                    <a:pt x="587" y="1095"/>
                    <a:pt x="489" y="1056"/>
                    <a:pt x="411" y="988"/>
                  </a:cubicBezTo>
                  <a:cubicBezTo>
                    <a:pt x="264" y="851"/>
                    <a:pt x="274" y="597"/>
                    <a:pt x="411" y="460"/>
                  </a:cubicBezTo>
                  <a:lnTo>
                    <a:pt x="460" y="421"/>
                  </a:lnTo>
                  <a:cubicBezTo>
                    <a:pt x="528" y="343"/>
                    <a:pt x="626" y="314"/>
                    <a:pt x="714" y="314"/>
                  </a:cubicBezTo>
                  <a:close/>
                  <a:moveTo>
                    <a:pt x="71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196" y="245"/>
                  </a:lnTo>
                  <a:cubicBezTo>
                    <a:pt x="69" y="372"/>
                    <a:pt x="1" y="558"/>
                    <a:pt x="1" y="744"/>
                  </a:cubicBezTo>
                  <a:cubicBezTo>
                    <a:pt x="10" y="929"/>
                    <a:pt x="79" y="1095"/>
                    <a:pt x="206" y="1213"/>
                  </a:cubicBezTo>
                  <a:cubicBezTo>
                    <a:pt x="343" y="1330"/>
                    <a:pt x="509" y="1398"/>
                    <a:pt x="685" y="1398"/>
                  </a:cubicBezTo>
                  <a:cubicBezTo>
                    <a:pt x="870" y="1398"/>
                    <a:pt x="1036" y="1330"/>
                    <a:pt x="1163" y="1203"/>
                  </a:cubicBezTo>
                  <a:lnTo>
                    <a:pt x="1203" y="1164"/>
                  </a:lnTo>
                  <a:cubicBezTo>
                    <a:pt x="1330" y="1037"/>
                    <a:pt x="1408" y="851"/>
                    <a:pt x="1398" y="656"/>
                  </a:cubicBezTo>
                  <a:cubicBezTo>
                    <a:pt x="1398" y="480"/>
                    <a:pt x="1320" y="314"/>
                    <a:pt x="1193" y="196"/>
                  </a:cubicBezTo>
                  <a:cubicBezTo>
                    <a:pt x="1066" y="69"/>
                    <a:pt x="890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1078867" y="307877"/>
              <a:ext cx="108512" cy="112515"/>
            </a:xfrm>
            <a:custGeom>
              <a:avLst/>
              <a:gdLst/>
              <a:ahLst/>
              <a:cxnLst/>
              <a:rect l="l" t="t" r="r" b="b"/>
              <a:pathLst>
                <a:path w="1057" h="1096" extrusionOk="0">
                  <a:moveTo>
                    <a:pt x="519" y="1"/>
                  </a:moveTo>
                  <a:cubicBezTo>
                    <a:pt x="226" y="11"/>
                    <a:pt x="1" y="245"/>
                    <a:pt x="1" y="528"/>
                  </a:cubicBezTo>
                  <a:lnTo>
                    <a:pt x="1" y="568"/>
                  </a:lnTo>
                  <a:cubicBezTo>
                    <a:pt x="1" y="851"/>
                    <a:pt x="235" y="1095"/>
                    <a:pt x="509" y="1095"/>
                  </a:cubicBezTo>
                  <a:lnTo>
                    <a:pt x="529" y="1095"/>
                  </a:lnTo>
                  <a:cubicBezTo>
                    <a:pt x="822" y="1085"/>
                    <a:pt x="1056" y="851"/>
                    <a:pt x="1056" y="568"/>
                  </a:cubicBezTo>
                  <a:lnTo>
                    <a:pt x="1056" y="528"/>
                  </a:lnTo>
                  <a:cubicBezTo>
                    <a:pt x="1056" y="245"/>
                    <a:pt x="812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1062852" y="291862"/>
              <a:ext cx="139515" cy="144545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24"/>
                  </a:cubicBezTo>
                  <a:lnTo>
                    <a:pt x="304" y="684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4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1100939" y="602819"/>
              <a:ext cx="106458" cy="108409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61" y="1056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1085951" y="587728"/>
              <a:ext cx="136538" cy="139618"/>
            </a:xfrm>
            <a:custGeom>
              <a:avLst/>
              <a:gdLst/>
              <a:ahLst/>
              <a:cxnLst/>
              <a:rect l="l" t="t" r="r" b="b"/>
              <a:pathLst>
                <a:path w="1330" h="1360" extrusionOk="0">
                  <a:moveTo>
                    <a:pt x="665" y="304"/>
                  </a:moveTo>
                  <a:cubicBezTo>
                    <a:pt x="1153" y="304"/>
                    <a:pt x="1153" y="1056"/>
                    <a:pt x="665" y="1056"/>
                  </a:cubicBezTo>
                  <a:cubicBezTo>
                    <a:pt x="176" y="1056"/>
                    <a:pt x="186" y="304"/>
                    <a:pt x="665" y="304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851"/>
                    <a:pt x="59" y="1017"/>
                    <a:pt x="157" y="1134"/>
                  </a:cubicBezTo>
                  <a:cubicBezTo>
                    <a:pt x="284" y="1281"/>
                    <a:pt x="460" y="1359"/>
                    <a:pt x="665" y="1359"/>
                  </a:cubicBezTo>
                  <a:cubicBezTo>
                    <a:pt x="1046" y="1359"/>
                    <a:pt x="1329" y="1066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1078867" y="4599163"/>
              <a:ext cx="108512" cy="113542"/>
            </a:xfrm>
            <a:custGeom>
              <a:avLst/>
              <a:gdLst/>
              <a:ahLst/>
              <a:cxnLst/>
              <a:rect l="l" t="t" r="r" b="b"/>
              <a:pathLst>
                <a:path w="1057" h="1106" extrusionOk="0">
                  <a:moveTo>
                    <a:pt x="519" y="1"/>
                  </a:moveTo>
                  <a:cubicBezTo>
                    <a:pt x="226" y="11"/>
                    <a:pt x="1" y="245"/>
                    <a:pt x="1" y="529"/>
                  </a:cubicBezTo>
                  <a:lnTo>
                    <a:pt x="1" y="577"/>
                  </a:lnTo>
                  <a:cubicBezTo>
                    <a:pt x="1" y="851"/>
                    <a:pt x="235" y="1105"/>
                    <a:pt x="509" y="1105"/>
                  </a:cubicBezTo>
                  <a:lnTo>
                    <a:pt x="529" y="1105"/>
                  </a:lnTo>
                  <a:cubicBezTo>
                    <a:pt x="822" y="1086"/>
                    <a:pt x="1056" y="861"/>
                    <a:pt x="1056" y="577"/>
                  </a:cubicBezTo>
                  <a:lnTo>
                    <a:pt x="1056" y="529"/>
                  </a:lnTo>
                  <a:cubicBezTo>
                    <a:pt x="1056" y="245"/>
                    <a:pt x="812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1062852" y="4584174"/>
              <a:ext cx="139515" cy="143519"/>
            </a:xfrm>
            <a:custGeom>
              <a:avLst/>
              <a:gdLst/>
              <a:ahLst/>
              <a:cxnLst/>
              <a:rect l="l" t="t" r="r" b="b"/>
              <a:pathLst>
                <a:path w="1359" h="139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75"/>
                  </a:cubicBezTo>
                  <a:lnTo>
                    <a:pt x="1056" y="723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14"/>
                  </a:cubicBezTo>
                  <a:lnTo>
                    <a:pt x="304" y="675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04" y="1398"/>
                    <a:pt x="665" y="1398"/>
                  </a:cubicBezTo>
                  <a:lnTo>
                    <a:pt x="694" y="1398"/>
                  </a:lnTo>
                  <a:cubicBezTo>
                    <a:pt x="1066" y="1378"/>
                    <a:pt x="1359" y="1085"/>
                    <a:pt x="1359" y="723"/>
                  </a:cubicBezTo>
                  <a:lnTo>
                    <a:pt x="1359" y="675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15"/>
          <p:cNvSpPr txBox="1">
            <a:spLocks noGrp="1"/>
          </p:cNvSpPr>
          <p:nvPr>
            <p:ph type="ctrTitle"/>
          </p:nvPr>
        </p:nvSpPr>
        <p:spPr>
          <a:xfrm>
            <a:off x="2411102" y="734925"/>
            <a:ext cx="4272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599" name="Google Shape;599;p15"/>
          <p:cNvSpPr txBox="1">
            <a:spLocks noGrp="1"/>
          </p:cNvSpPr>
          <p:nvPr>
            <p:ph type="body" idx="1"/>
          </p:nvPr>
        </p:nvSpPr>
        <p:spPr>
          <a:xfrm>
            <a:off x="2682450" y="1372000"/>
            <a:ext cx="37791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600" name="Google Shape;600;p15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601" name="Google Shape;601;p15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15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605" name="Google Shape;605;p15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15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611" name="Google Shape;611;p1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15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617" name="Google Shape;617;p15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15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623" name="Google Shape;623;p15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5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5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5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5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8" name="Google Shape;628;p1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629" name="Google Shape;629;p1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1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635" name="Google Shape;635;p1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0"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25"/>
          <p:cNvGrpSpPr/>
          <p:nvPr/>
        </p:nvGrpSpPr>
        <p:grpSpPr>
          <a:xfrm>
            <a:off x="1419025" y="1711900"/>
            <a:ext cx="5944729" cy="3182377"/>
            <a:chOff x="229112" y="1914755"/>
            <a:chExt cx="10094633" cy="5034611"/>
          </a:xfrm>
        </p:grpSpPr>
        <p:sp>
          <p:nvSpPr>
            <p:cNvPr id="1187" name="Google Shape;1187;p25"/>
            <p:cNvSpPr/>
            <p:nvPr/>
          </p:nvSpPr>
          <p:spPr>
            <a:xfrm>
              <a:off x="229112" y="1914755"/>
              <a:ext cx="10094633" cy="5034611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375183" y="2852861"/>
              <a:ext cx="125133" cy="126621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358536" y="2834838"/>
              <a:ext cx="158313" cy="161511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403946" y="3256986"/>
              <a:ext cx="119584" cy="127661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386167" y="324011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400549" y="3676938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382883" y="3658915"/>
              <a:ext cx="151745" cy="15700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389565" y="4019023"/>
              <a:ext cx="119584" cy="132166"/>
            </a:xfrm>
            <a:custGeom>
              <a:avLst/>
              <a:gdLst/>
              <a:ahLst/>
              <a:cxnLst/>
              <a:rect l="l" t="t" r="r" b="b"/>
              <a:pathLst>
                <a:path w="1056" h="1144" extrusionOk="0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371785" y="4001000"/>
              <a:ext cx="155029" cy="167172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393981" y="4337309"/>
              <a:ext cx="119584" cy="131127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377334" y="4319286"/>
              <a:ext cx="153897" cy="167172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377334" y="4669227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359669" y="4652360"/>
              <a:ext cx="151632" cy="157005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397265" y="4987629"/>
              <a:ext cx="128417" cy="131011"/>
            </a:xfrm>
            <a:custGeom>
              <a:avLst/>
              <a:gdLst/>
              <a:ahLst/>
              <a:cxnLst/>
              <a:rect l="l" t="t" r="r" b="b"/>
              <a:pathLst>
                <a:path w="1134" h="1134" extrusionOk="0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379599" y="4969490"/>
              <a:ext cx="164994" cy="167172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393981" y="5373615"/>
              <a:ext cx="119584" cy="126621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377334" y="5355592"/>
              <a:ext cx="153897" cy="162666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384016" y="5745045"/>
              <a:ext cx="135098" cy="126505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365217" y="5727022"/>
              <a:ext cx="173827" cy="161511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371785" y="6134497"/>
              <a:ext cx="117432" cy="123155"/>
            </a:xfrm>
            <a:custGeom>
              <a:avLst/>
              <a:gdLst/>
              <a:ahLst/>
              <a:cxnLst/>
              <a:rect l="l" t="t" r="r" b="b"/>
              <a:pathLst>
                <a:path w="103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355252" y="6117630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404966" y="6452898"/>
              <a:ext cx="117432" cy="122000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388432" y="6435915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371785" y="2212824"/>
              <a:ext cx="155029" cy="162666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414931" y="2562765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397265" y="2545782"/>
              <a:ext cx="151745" cy="157121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5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214" name="Google Shape;1214;p25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25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220" name="Google Shape;1220;p25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5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5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5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5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5" name="Google Shape;1225;p25"/>
          <p:cNvSpPr txBox="1">
            <a:spLocks noGrp="1"/>
          </p:cNvSpPr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226" name="Google Shape;1226;p25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1227" name="Google Shape;1227;p25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25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231" name="Google Shape;1231;p25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25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1237" name="Google Shape;1237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2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243" name="Google Shape;1243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2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249" name="Google Shape;1249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1" r:id="rId8"/>
    <p:sldLayoutId id="2147483671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38"/>
          <p:cNvSpPr txBox="1">
            <a:spLocks noGrp="1"/>
          </p:cNvSpPr>
          <p:nvPr>
            <p:ph type="ctrTitle"/>
          </p:nvPr>
        </p:nvSpPr>
        <p:spPr>
          <a:xfrm>
            <a:off x="2406450" y="896975"/>
            <a:ext cx="4331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Coming Soon"/>
                <a:ea typeface="Coming Soon"/>
                <a:cs typeface="Coming Soon"/>
                <a:sym typeface="Coming Soon"/>
              </a:rPr>
              <a:t>eBabyCare</a:t>
            </a:r>
            <a:endParaRPr b="1" dirty="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29" name="Google Shape;1829;p38"/>
          <p:cNvSpPr txBox="1">
            <a:spLocks noGrp="1"/>
          </p:cNvSpPr>
          <p:nvPr>
            <p:ph type="subTitle" idx="1"/>
          </p:nvPr>
        </p:nvSpPr>
        <p:spPr>
          <a:xfrm>
            <a:off x="1491900" y="2986525"/>
            <a:ext cx="6160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Presented By </a:t>
            </a:r>
            <a:r>
              <a:rPr lang="en" b="1" dirty="0">
                <a:solidFill>
                  <a:srgbClr val="49B0BB"/>
                </a:solidFill>
              </a:rPr>
              <a:t>Jannatul Ferdous Shova</a:t>
            </a:r>
            <a:endParaRPr b="1" dirty="0">
              <a:solidFill>
                <a:srgbClr val="49B0BB"/>
              </a:solidFill>
            </a:endParaRPr>
          </a:p>
        </p:txBody>
      </p:sp>
      <p:sp>
        <p:nvSpPr>
          <p:cNvPr id="1830" name="Google Shape;1830;p38">
            <a:hlinkClick r:id="" action="ppaction://hlinkshowjump?jump=nextslide"/>
          </p:cNvPr>
          <p:cNvSpPr txBox="1"/>
          <p:nvPr/>
        </p:nvSpPr>
        <p:spPr>
          <a:xfrm>
            <a:off x="7575577" y="3782775"/>
            <a:ext cx="1128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GO!</a:t>
            </a:r>
            <a:endParaRPr sz="36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1"/>
          <p:cNvSpPr txBox="1">
            <a:spLocks noGrp="1"/>
          </p:cNvSpPr>
          <p:nvPr>
            <p:ph type="ctrTitle" idx="4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 - Goals</a:t>
            </a:r>
            <a:endParaRPr dirty="0"/>
          </a:p>
        </p:txBody>
      </p:sp>
      <p:sp>
        <p:nvSpPr>
          <p:cNvPr id="1852" name="Google Shape;1852;p41"/>
          <p:cNvSpPr txBox="1">
            <a:spLocks noGrp="1"/>
          </p:cNvSpPr>
          <p:nvPr>
            <p:ph type="title"/>
          </p:nvPr>
        </p:nvSpPr>
        <p:spPr>
          <a:xfrm>
            <a:off x="822969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Control</a:t>
            </a:r>
            <a:endParaRPr dirty="0"/>
          </a:p>
        </p:txBody>
      </p:sp>
      <p:sp>
        <p:nvSpPr>
          <p:cNvPr id="1853" name="Google Shape;1853;p41"/>
          <p:cNvSpPr txBox="1">
            <a:spLocks noGrp="1"/>
          </p:cNvSpPr>
          <p:nvPr>
            <p:ph type="subTitle" idx="1"/>
          </p:nvPr>
        </p:nvSpPr>
        <p:spPr>
          <a:xfrm>
            <a:off x="1028332" y="3144450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  <a:t>Administrator can control the list of Nannies and Parents</a:t>
            </a:r>
            <a:endParaRPr sz="1600" dirty="0">
              <a:latin typeface="Didact Gothic" panose="020B0604020202020204" charset="0"/>
            </a:endParaRPr>
          </a:p>
        </p:txBody>
      </p:sp>
      <p:sp>
        <p:nvSpPr>
          <p:cNvPr id="1854" name="Google Shape;1854;p41"/>
          <p:cNvSpPr txBox="1">
            <a:spLocks noGrp="1"/>
          </p:cNvSpPr>
          <p:nvPr>
            <p:ph type="title" idx="2"/>
          </p:nvPr>
        </p:nvSpPr>
        <p:spPr>
          <a:xfrm>
            <a:off x="5852431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Feedback</a:t>
            </a:r>
            <a:endParaRPr dirty="0"/>
          </a:p>
        </p:txBody>
      </p:sp>
      <p:sp>
        <p:nvSpPr>
          <p:cNvPr id="1855" name="Google Shape;1855;p41"/>
          <p:cNvSpPr txBox="1">
            <a:spLocks noGrp="1"/>
          </p:cNvSpPr>
          <p:nvPr>
            <p:ph type="subTitle" idx="3"/>
          </p:nvPr>
        </p:nvSpPr>
        <p:spPr>
          <a:xfrm>
            <a:off x="6081968" y="3144450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  <a:t>Client and Nannies can give a feedback</a:t>
            </a:r>
            <a:endParaRPr sz="1600" dirty="0">
              <a:latin typeface="Didact Gothic" panose="020B0604020202020204" charset="0"/>
            </a:endParaRPr>
          </a:p>
        </p:txBody>
      </p:sp>
      <p:sp>
        <p:nvSpPr>
          <p:cNvPr id="1856" name="Google Shape;1856;p41"/>
          <p:cNvSpPr txBox="1">
            <a:spLocks noGrp="1"/>
          </p:cNvSpPr>
          <p:nvPr>
            <p:ph type="title" idx="5"/>
          </p:nvPr>
        </p:nvSpPr>
        <p:spPr>
          <a:xfrm>
            <a:off x="3349800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Set Time</a:t>
            </a:r>
            <a:endParaRPr dirty="0"/>
          </a:p>
        </p:txBody>
      </p:sp>
      <p:sp>
        <p:nvSpPr>
          <p:cNvPr id="1857" name="Google Shape;1857;p41"/>
          <p:cNvSpPr txBox="1">
            <a:spLocks noGrp="1"/>
          </p:cNvSpPr>
          <p:nvPr>
            <p:ph type="subTitle" idx="6"/>
          </p:nvPr>
        </p:nvSpPr>
        <p:spPr>
          <a:xfrm>
            <a:off x="3565214" y="3144450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  <a:t>Allows Clients to choose time of baby care</a:t>
            </a:r>
            <a:endParaRPr sz="1600" dirty="0"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8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603362-B1DF-4458-94D8-60AEA69E8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148" y="482445"/>
            <a:ext cx="7388700" cy="636300"/>
          </a:xfrm>
        </p:spPr>
        <p:txBody>
          <a:bodyPr/>
          <a:lstStyle/>
          <a:p>
            <a:pPr algn="ctr"/>
            <a:r>
              <a:rPr lang="en-US" dirty="0"/>
              <a:t>Project Overview - Gantt Chart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07D56C-5A77-471D-80D3-EC233705F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81455"/>
              </p:ext>
            </p:extLst>
          </p:nvPr>
        </p:nvGraphicFramePr>
        <p:xfrm>
          <a:off x="962527" y="1484505"/>
          <a:ext cx="6759424" cy="3016774"/>
        </p:xfrm>
        <a:graphic>
          <a:graphicData uri="http://schemas.openxmlformats.org/drawingml/2006/table">
            <a:tbl>
              <a:tblPr firstRow="1" bandRow="1">
                <a:tableStyleId>{18976042-8ECA-4753-9630-F832BC7D44A4}</a:tableStyleId>
              </a:tblPr>
              <a:tblGrid>
                <a:gridCol w="1876926">
                  <a:extLst>
                    <a:ext uri="{9D8B030D-6E8A-4147-A177-3AD203B41FA5}">
                      <a16:colId xmlns:a16="http://schemas.microsoft.com/office/drawing/2014/main" val="1583334864"/>
                    </a:ext>
                  </a:extLst>
                </a:gridCol>
                <a:gridCol w="327434">
                  <a:extLst>
                    <a:ext uri="{9D8B030D-6E8A-4147-A177-3AD203B41FA5}">
                      <a16:colId xmlns:a16="http://schemas.microsoft.com/office/drawing/2014/main" val="2090082895"/>
                    </a:ext>
                  </a:extLst>
                </a:gridCol>
                <a:gridCol w="790784">
                  <a:extLst>
                    <a:ext uri="{9D8B030D-6E8A-4147-A177-3AD203B41FA5}">
                      <a16:colId xmlns:a16="http://schemas.microsoft.com/office/drawing/2014/main" val="11562379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6830759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12384852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90174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19367212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5906614"/>
                    </a:ext>
                  </a:extLst>
                </a:gridCol>
                <a:gridCol w="799615">
                  <a:extLst>
                    <a:ext uri="{9D8B030D-6E8A-4147-A177-3AD203B41FA5}">
                      <a16:colId xmlns:a16="http://schemas.microsoft.com/office/drawing/2014/main" val="1535022418"/>
                    </a:ext>
                  </a:extLst>
                </a:gridCol>
                <a:gridCol w="216385">
                  <a:extLst>
                    <a:ext uri="{9D8B030D-6E8A-4147-A177-3AD203B41FA5}">
                      <a16:colId xmlns:a16="http://schemas.microsoft.com/office/drawing/2014/main" val="32970671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7117771"/>
                    </a:ext>
                  </a:extLst>
                </a:gridCol>
              </a:tblGrid>
              <a:tr h="3134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January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April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1598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dirty="0"/>
                        <a:t>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9B0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879962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dirty="0"/>
                        <a:t>Supervisor 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9B0BB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85477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dirty="0"/>
                        <a:t>Project Discussion &amp; Mid Defense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9B0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601744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dirty="0"/>
                        <a:t>System Analysis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9B0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B0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34808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9B0BB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9B0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35761"/>
                  </a:ext>
                </a:extLst>
              </a:tr>
              <a:tr h="162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9B0BB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9B0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9B0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19895005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9B0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9B0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0185929"/>
                  </a:ext>
                </a:extLst>
              </a:tr>
              <a:tr h="3134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Deploy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9B0B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56732531"/>
                  </a:ext>
                </a:extLst>
              </a:tr>
            </a:tbl>
          </a:graphicData>
        </a:graphic>
      </p:graphicFrame>
      <p:sp>
        <p:nvSpPr>
          <p:cNvPr id="5" name="Google Shape;1837;p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51BEEC-1554-4D53-823A-B2E6694049B7}"/>
              </a:ext>
            </a:extLst>
          </p:cNvPr>
          <p:cNvSpPr/>
          <p:nvPr/>
        </p:nvSpPr>
        <p:spPr>
          <a:xfrm>
            <a:off x="477525" y="3863674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838;p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5347872-BB6C-4D9F-841E-290DBA919723}"/>
              </a:ext>
            </a:extLst>
          </p:cNvPr>
          <p:cNvSpPr/>
          <p:nvPr/>
        </p:nvSpPr>
        <p:spPr>
          <a:xfrm flipH="1">
            <a:off x="443399" y="4397074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88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3"/>
          <p:cNvSpPr txBox="1">
            <a:spLocks noGrp="1"/>
          </p:cNvSpPr>
          <p:nvPr>
            <p:ph type="title"/>
          </p:nvPr>
        </p:nvSpPr>
        <p:spPr>
          <a:xfrm rot="442287">
            <a:off x="2924459" y="2964763"/>
            <a:ext cx="3041086" cy="1173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</a:t>
            </a:r>
          </a:p>
        </p:txBody>
      </p:sp>
      <p:sp>
        <p:nvSpPr>
          <p:cNvPr id="1870" name="Google Shape;1870;p43"/>
          <p:cNvSpPr txBox="1">
            <a:spLocks noGrp="1"/>
          </p:cNvSpPr>
          <p:nvPr>
            <p:ph type="title" idx="2"/>
          </p:nvPr>
        </p:nvSpPr>
        <p:spPr>
          <a:xfrm rot="442287">
            <a:off x="3550235" y="1902963"/>
            <a:ext cx="2076361" cy="741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75" name="Google Shape;1875;p43">
            <a:hlinkClick r:id="rId3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 contents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76" name="Google Shape;1876;p4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4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06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360A-E236-4BF5-82F1-7AB1C75A3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6819" y="532263"/>
            <a:ext cx="3977236" cy="4232242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/>
              <a:t>Frontend</a:t>
            </a:r>
          </a:p>
          <a:p>
            <a:r>
              <a:rPr lang="en-US" sz="1800" dirty="0"/>
              <a:t>React JS</a:t>
            </a:r>
          </a:p>
          <a:p>
            <a:r>
              <a:rPr lang="en-US" sz="1800" dirty="0"/>
              <a:t>CSS</a:t>
            </a:r>
          </a:p>
          <a:p>
            <a:r>
              <a:rPr lang="en-US" sz="1800" dirty="0"/>
              <a:t>Bootstrap</a:t>
            </a:r>
          </a:p>
          <a:p>
            <a:r>
              <a:rPr lang="en-US" sz="1800" dirty="0"/>
              <a:t>Material UI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Backend</a:t>
            </a:r>
          </a:p>
          <a:p>
            <a:r>
              <a:rPr lang="en-US" sz="1800" dirty="0"/>
              <a:t>Express JS</a:t>
            </a:r>
          </a:p>
          <a:p>
            <a:r>
              <a:rPr lang="en-US" sz="1800" dirty="0"/>
              <a:t>Rest API</a:t>
            </a:r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Database</a:t>
            </a:r>
          </a:p>
          <a:p>
            <a:r>
              <a:rPr lang="en-US" sz="1800" dirty="0"/>
              <a:t>Firebase</a:t>
            </a:r>
          </a:p>
          <a:p>
            <a:r>
              <a:rPr lang="en-US" sz="1800" dirty="0"/>
              <a:t>Mongo DB</a:t>
            </a:r>
          </a:p>
        </p:txBody>
      </p:sp>
      <p:sp>
        <p:nvSpPr>
          <p:cNvPr id="4" name="Google Shape;1837;p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BF3FCEB-F25A-4732-B080-71CCE825C82A}"/>
              </a:ext>
            </a:extLst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838;p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98C3BC0-3D3D-43E7-B2EA-8C126D58D5CD}"/>
              </a:ext>
            </a:extLst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2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3"/>
          <p:cNvSpPr txBox="1">
            <a:spLocks noGrp="1"/>
          </p:cNvSpPr>
          <p:nvPr>
            <p:ph type="title"/>
          </p:nvPr>
        </p:nvSpPr>
        <p:spPr>
          <a:xfrm rot="442287">
            <a:off x="3323689" y="3281884"/>
            <a:ext cx="2303848" cy="741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Stakeholders</a:t>
            </a:r>
          </a:p>
        </p:txBody>
      </p:sp>
      <p:sp>
        <p:nvSpPr>
          <p:cNvPr id="1870" name="Google Shape;1870;p43"/>
          <p:cNvSpPr txBox="1">
            <a:spLocks noGrp="1"/>
          </p:cNvSpPr>
          <p:nvPr>
            <p:ph type="title" idx="2"/>
          </p:nvPr>
        </p:nvSpPr>
        <p:spPr>
          <a:xfrm rot="442287">
            <a:off x="3550235" y="1902963"/>
            <a:ext cx="2076361" cy="741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875" name="Google Shape;1875;p43">
            <a:hlinkClick r:id="rId3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 contents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76" name="Google Shape;1876;p4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4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31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423318-614E-4DD7-AAE2-010BEA1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20" y="3372067"/>
            <a:ext cx="2042877" cy="357839"/>
          </a:xfrm>
        </p:spPr>
        <p:txBody>
          <a:bodyPr/>
          <a:lstStyle/>
          <a:p>
            <a:r>
              <a:rPr lang="en-US" dirty="0"/>
              <a:t>Client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502278-C1D6-4469-98B8-39113098F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46" y="1436536"/>
            <a:ext cx="1513626" cy="15136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26BC0A-DA98-4396-855B-A7DBAEAF0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498" y="1493862"/>
            <a:ext cx="1383004" cy="14563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699FD4-BAFF-42B1-82BA-81EBAE443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652" y="1436536"/>
            <a:ext cx="1513627" cy="15136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Title 4">
            <a:extLst>
              <a:ext uri="{FF2B5EF4-FFF2-40B4-BE49-F238E27FC236}">
                <a16:creationId xmlns:a16="http://schemas.microsoft.com/office/drawing/2014/main" id="{528BAAE7-A1BC-40CB-9682-13EBD501FF55}"/>
              </a:ext>
            </a:extLst>
          </p:cNvPr>
          <p:cNvSpPr txBox="1">
            <a:spLocks/>
          </p:cNvSpPr>
          <p:nvPr/>
        </p:nvSpPr>
        <p:spPr>
          <a:xfrm>
            <a:off x="3550561" y="3426753"/>
            <a:ext cx="2042877" cy="35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ng Soon"/>
              <a:buNone/>
              <a:defRPr sz="2000" b="1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r>
              <a:rPr lang="en-US" dirty="0"/>
              <a:t>Admin</a:t>
            </a: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696BC68F-F773-4FE9-87D2-F0AADD042DE9}"/>
              </a:ext>
            </a:extLst>
          </p:cNvPr>
          <p:cNvSpPr txBox="1">
            <a:spLocks/>
          </p:cNvSpPr>
          <p:nvPr/>
        </p:nvSpPr>
        <p:spPr>
          <a:xfrm>
            <a:off x="6277941" y="3372067"/>
            <a:ext cx="2042877" cy="35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ng Soon"/>
              <a:buNone/>
              <a:defRPr sz="2000" b="1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r>
              <a:rPr lang="en-US" dirty="0"/>
              <a:t>Nanny</a:t>
            </a:r>
          </a:p>
        </p:txBody>
      </p:sp>
    </p:spTree>
    <p:extLst>
      <p:ext uri="{BB962C8B-B14F-4D97-AF65-F5344CB8AC3E}">
        <p14:creationId xmlns:p14="http://schemas.microsoft.com/office/powerpoint/2010/main" val="2045238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AE4F8B-1E9D-4C49-AFE7-5BC3AE103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5C71354-6554-4EFE-8CB4-50DAD6FBE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483310"/>
              </p:ext>
            </p:extLst>
          </p:nvPr>
        </p:nvGraphicFramePr>
        <p:xfrm>
          <a:off x="1735540" y="2061825"/>
          <a:ext cx="4979159" cy="1814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Google Shape;1837;p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88E286-3A79-4EFC-AB94-43958CAC6032}"/>
              </a:ext>
            </a:extLst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838;p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6A3AE3A-79C8-468E-A3EC-544FF35C5212}"/>
              </a:ext>
            </a:extLst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988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3"/>
          <p:cNvSpPr txBox="1">
            <a:spLocks noGrp="1"/>
          </p:cNvSpPr>
          <p:nvPr>
            <p:ph type="title"/>
          </p:nvPr>
        </p:nvSpPr>
        <p:spPr>
          <a:xfrm rot="442287">
            <a:off x="2603803" y="3874921"/>
            <a:ext cx="3644245" cy="741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&amp; Non Functional Requirements</a:t>
            </a:r>
          </a:p>
        </p:txBody>
      </p:sp>
      <p:sp>
        <p:nvSpPr>
          <p:cNvPr id="1870" name="Google Shape;1870;p43"/>
          <p:cNvSpPr txBox="1">
            <a:spLocks noGrp="1"/>
          </p:cNvSpPr>
          <p:nvPr>
            <p:ph type="title" idx="2"/>
          </p:nvPr>
        </p:nvSpPr>
        <p:spPr>
          <a:xfrm rot="442287">
            <a:off x="3550235" y="1902963"/>
            <a:ext cx="2076361" cy="741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875" name="Google Shape;1875;p43">
            <a:hlinkClick r:id="rId3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 contents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76" name="Google Shape;1876;p4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4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31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45"/>
          <p:cNvSpPr txBox="1">
            <a:spLocks noGrp="1"/>
          </p:cNvSpPr>
          <p:nvPr>
            <p:ph type="title"/>
          </p:nvPr>
        </p:nvSpPr>
        <p:spPr>
          <a:xfrm>
            <a:off x="1943803" y="1919967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Functional</a:t>
            </a:r>
            <a:endParaRPr sz="1600" dirty="0"/>
          </a:p>
        </p:txBody>
      </p:sp>
      <p:sp>
        <p:nvSpPr>
          <p:cNvPr id="1895" name="Google Shape;1895;p45"/>
          <p:cNvSpPr txBox="1">
            <a:spLocks noGrp="1"/>
          </p:cNvSpPr>
          <p:nvPr>
            <p:ph type="subTitle" idx="1"/>
          </p:nvPr>
        </p:nvSpPr>
        <p:spPr>
          <a:xfrm>
            <a:off x="1822126" y="2425181"/>
            <a:ext cx="2566077" cy="1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Registration/ Login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Create Account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Apply For a Nanny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Sent Notification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Appoint Nanny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Make Payment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Response To Notification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Give Feedback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896" name="Google Shape;1896;p45"/>
          <p:cNvSpPr txBox="1">
            <a:spLocks noGrp="1"/>
          </p:cNvSpPr>
          <p:nvPr>
            <p:ph type="ctrTitle" idx="2"/>
          </p:nvPr>
        </p:nvSpPr>
        <p:spPr>
          <a:xfrm>
            <a:off x="693853" y="734929"/>
            <a:ext cx="7095474" cy="790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Functional &amp; Non Functional Requirements</a:t>
            </a:r>
            <a:endParaRPr sz="2400" dirty="0"/>
          </a:p>
        </p:txBody>
      </p:sp>
      <p:sp>
        <p:nvSpPr>
          <p:cNvPr id="1898" name="Google Shape;1898;p45"/>
          <p:cNvSpPr txBox="1">
            <a:spLocks noGrp="1"/>
          </p:cNvSpPr>
          <p:nvPr>
            <p:ph type="subTitle" idx="4"/>
          </p:nvPr>
        </p:nvSpPr>
        <p:spPr>
          <a:xfrm>
            <a:off x="5090615" y="2718320"/>
            <a:ext cx="1992574" cy="13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Usability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Maintainability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899" name="Google Shape;1899;p45">
            <a:hlinkClick r:id="rId3" action="ppaction://hlinksldjump"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00" name="Google Shape;1900;p45">
            <a:hlinkClick r:id="rId4" action="ppaction://hlinksldjump"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01" name="Google Shape;1901;p45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02" name="Google Shape;1902;p45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45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45">
            <a:hlinkClick r:id="rId5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 contents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" name="Google Shape;1894;p45">
            <a:extLst>
              <a:ext uri="{FF2B5EF4-FFF2-40B4-BE49-F238E27FC236}">
                <a16:creationId xmlns:a16="http://schemas.microsoft.com/office/drawing/2014/main" id="{5B6DB59B-CC65-45D2-BED6-9931385F6FE2}"/>
              </a:ext>
            </a:extLst>
          </p:cNvPr>
          <p:cNvSpPr txBox="1">
            <a:spLocks/>
          </p:cNvSpPr>
          <p:nvPr/>
        </p:nvSpPr>
        <p:spPr>
          <a:xfrm>
            <a:off x="4899473" y="1938881"/>
            <a:ext cx="24444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ng Soon"/>
              <a:buNone/>
              <a:defRPr sz="2000" b="1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>
              <a:lnSpc>
                <a:spcPct val="115000"/>
              </a:lnSpc>
              <a:buSzPts val="1100"/>
              <a:buFont typeface="Arial"/>
              <a:buNone/>
            </a:pPr>
            <a:r>
              <a:rPr lang="en-US" sz="1600" dirty="0"/>
              <a:t>Non- Functional</a:t>
            </a:r>
          </a:p>
        </p:txBody>
      </p:sp>
    </p:spTree>
    <p:extLst>
      <p:ext uri="{BB962C8B-B14F-4D97-AF65-F5344CB8AC3E}">
        <p14:creationId xmlns:p14="http://schemas.microsoft.com/office/powerpoint/2010/main" val="278347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3"/>
          <p:cNvSpPr txBox="1">
            <a:spLocks noGrp="1"/>
          </p:cNvSpPr>
          <p:nvPr>
            <p:ph type="title"/>
          </p:nvPr>
        </p:nvSpPr>
        <p:spPr>
          <a:xfrm rot="442287">
            <a:off x="3380680" y="3486138"/>
            <a:ext cx="2076361" cy="741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 Diagram</a:t>
            </a:r>
          </a:p>
        </p:txBody>
      </p:sp>
      <p:sp>
        <p:nvSpPr>
          <p:cNvPr id="1870" name="Google Shape;1870;p43"/>
          <p:cNvSpPr txBox="1">
            <a:spLocks noGrp="1"/>
          </p:cNvSpPr>
          <p:nvPr>
            <p:ph type="title" idx="2"/>
          </p:nvPr>
        </p:nvSpPr>
        <p:spPr>
          <a:xfrm rot="442287">
            <a:off x="3550235" y="1902963"/>
            <a:ext cx="2076361" cy="741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875" name="Google Shape;1875;p43">
            <a:hlinkClick r:id="rId3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 contents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76" name="Google Shape;1876;p4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4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47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88E989-3AF3-41DC-95B9-C4DEBC5EC97D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7541341" y="589935"/>
            <a:ext cx="1848900" cy="875071"/>
          </a:xfrm>
        </p:spPr>
        <p:txBody>
          <a:bodyPr/>
          <a:lstStyle/>
          <a:p>
            <a:r>
              <a:rPr lang="en-US" dirty="0"/>
              <a:t>Initiation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B2C1D57-7460-41E8-AAD0-ECDE09C1FA65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943803" y="1922950"/>
            <a:ext cx="2444400" cy="486300"/>
          </a:xfrm>
        </p:spPr>
        <p:txBody>
          <a:bodyPr/>
          <a:lstStyle/>
          <a:p>
            <a:r>
              <a:rPr lang="en-US" sz="1800" dirty="0"/>
              <a:t>Presented By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B5F3576-0757-4F24-9DFB-E2F088845B0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684332" y="2571749"/>
            <a:ext cx="2703871" cy="1769805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200" b="0" i="0" u="none" strike="noStrike" dirty="0" err="1">
                <a:solidFill>
                  <a:srgbClr val="666666"/>
                </a:solidFill>
                <a:effectLst/>
                <a:latin typeface="Didact Gothic" panose="020B0604020202020204" charset="0"/>
              </a:rPr>
              <a:t>Jannatul</a:t>
            </a:r>
            <a:r>
              <a:rPr lang="en-US" sz="12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  <a:t> Ferdous </a:t>
            </a:r>
            <a:r>
              <a:rPr lang="en-US" sz="1200" b="0" i="0" u="none" strike="noStrike" dirty="0" err="1">
                <a:solidFill>
                  <a:srgbClr val="666666"/>
                </a:solidFill>
                <a:effectLst/>
                <a:latin typeface="Didact Gothic" panose="020B0604020202020204" charset="0"/>
              </a:rPr>
              <a:t>Shova</a:t>
            </a:r>
            <a:endParaRPr lang="en-US" sz="1200" dirty="0">
              <a:latin typeface="Didact Gothic" panose="020B0604020202020204" charset="0"/>
            </a:endParaRPr>
          </a:p>
          <a:p>
            <a:pPr>
              <a:spcAft>
                <a:spcPts val="1200"/>
              </a:spcAft>
            </a:pPr>
            <a:r>
              <a:rPr lang="en-US" sz="12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  <a:t>182-35-2568(26th Batch</a:t>
            </a:r>
            <a:r>
              <a:rPr lang="en-US" sz="1200" i="0" u="none" strike="noStrike" dirty="0">
                <a:solidFill>
                  <a:srgbClr val="666666"/>
                </a:solidFill>
                <a:latin typeface="Didact Gothic" panose="020B0604020202020204" charset="0"/>
              </a:rPr>
              <a:t>)</a:t>
            </a:r>
            <a:endParaRPr lang="en-US" sz="1200" b="0" dirty="0">
              <a:effectLst/>
              <a:latin typeface="Didact Gothic" panose="020B060402020202020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2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  <a:t>Department of Software Engineering, FSIT</a:t>
            </a:r>
            <a:endParaRPr lang="en-US" sz="1200" b="0" dirty="0">
              <a:effectLst/>
              <a:latin typeface="Didact Gothic" panose="020B060402020202020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2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  <a:t>Daffodil International University</a:t>
            </a:r>
            <a:endParaRPr lang="en-US" sz="1200" b="0" dirty="0">
              <a:effectLst/>
              <a:latin typeface="Didact Gothic" panose="020B0604020202020204" charset="0"/>
            </a:endParaRPr>
          </a:p>
          <a:p>
            <a:br>
              <a:rPr lang="en-US" sz="1200" dirty="0">
                <a:latin typeface="Didact Gothic" panose="020B0604020202020204" charset="0"/>
              </a:rPr>
            </a:br>
            <a:endParaRPr lang="en-US" sz="1200" dirty="0">
              <a:latin typeface="Didact Gothic" panose="020B060402020202020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ECE942FB-23FF-485A-A506-734B2FA8B5A8}"/>
              </a:ext>
            </a:extLst>
          </p:cNvPr>
          <p:cNvSpPr txBox="1">
            <a:spLocks/>
          </p:cNvSpPr>
          <p:nvPr/>
        </p:nvSpPr>
        <p:spPr>
          <a:xfrm>
            <a:off x="4851880" y="1922950"/>
            <a:ext cx="24444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ng Soon"/>
              <a:buNone/>
              <a:defRPr sz="2000" b="1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ng Soon"/>
              <a:buNone/>
              <a:defRPr sz="42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r>
              <a:rPr lang="en-US" sz="1800" dirty="0"/>
              <a:t>Supervising by</a:t>
            </a:r>
          </a:p>
        </p:txBody>
      </p:sp>
      <p:sp>
        <p:nvSpPr>
          <p:cNvPr id="24" name="Subtitle 8">
            <a:extLst>
              <a:ext uri="{FF2B5EF4-FFF2-40B4-BE49-F238E27FC236}">
                <a16:creationId xmlns:a16="http://schemas.microsoft.com/office/drawing/2014/main" id="{18D47532-8C18-46F8-B5B0-E56A057E20B3}"/>
              </a:ext>
            </a:extLst>
          </p:cNvPr>
          <p:cNvSpPr txBox="1">
            <a:spLocks/>
          </p:cNvSpPr>
          <p:nvPr/>
        </p:nvSpPr>
        <p:spPr>
          <a:xfrm>
            <a:off x="4680156" y="2571750"/>
            <a:ext cx="2703871" cy="176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2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  <a:t>Md. </a:t>
            </a:r>
            <a:r>
              <a:rPr lang="en-US" sz="1200" b="0" i="0" u="none" strike="noStrike" dirty="0" err="1">
                <a:solidFill>
                  <a:srgbClr val="666666"/>
                </a:solidFill>
                <a:effectLst/>
                <a:latin typeface="Didact Gothic" panose="020B0604020202020204" charset="0"/>
              </a:rPr>
              <a:t>Shohel</a:t>
            </a:r>
            <a:r>
              <a:rPr lang="en-US" sz="12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  <a:t> Arman</a:t>
            </a:r>
            <a:endParaRPr lang="en-US" sz="1200" b="0" dirty="0">
              <a:effectLst/>
              <a:latin typeface="Didact Gothic" panose="020B060402020202020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2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  <a:t>Senior Lecturer</a:t>
            </a:r>
            <a:endParaRPr lang="en-US" sz="1200" b="0" dirty="0">
              <a:effectLst/>
              <a:latin typeface="Didact Gothic" panose="020B060402020202020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2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  <a:t>Department of Software Engineering, FSIT</a:t>
            </a:r>
            <a:endParaRPr lang="en-US" sz="1200" b="0" dirty="0">
              <a:effectLst/>
              <a:latin typeface="Didact Gothic" panose="020B060402020202020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2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  <a:t>Daffodil International University </a:t>
            </a:r>
            <a:endParaRPr lang="en-US" sz="1200" b="0" dirty="0">
              <a:effectLst/>
              <a:latin typeface="Didact Gothic" panose="020B0604020202020204" charset="0"/>
            </a:endParaRPr>
          </a:p>
          <a:p>
            <a:br>
              <a:rPr lang="en-US" sz="1200" dirty="0">
                <a:latin typeface="Didact Gothic" panose="020B0604020202020204" charset="0"/>
              </a:rPr>
            </a:br>
            <a:br>
              <a:rPr lang="en-US" sz="1200" dirty="0">
                <a:latin typeface="Didact Gothic" panose="020B0604020202020204" charset="0"/>
              </a:rPr>
            </a:br>
            <a:endParaRPr lang="en-US" sz="1200" dirty="0">
              <a:latin typeface="Didact Gothic" panose="020B060402020202020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572AB2-9E8D-4CA1-9599-6DF9C328FA30}"/>
              </a:ext>
            </a:extLst>
          </p:cNvPr>
          <p:cNvGrpSpPr/>
          <p:nvPr/>
        </p:nvGrpSpPr>
        <p:grpSpPr>
          <a:xfrm>
            <a:off x="443399" y="3856850"/>
            <a:ext cx="154126" cy="761400"/>
            <a:chOff x="443399" y="3856850"/>
            <a:chExt cx="154126" cy="761400"/>
          </a:xfrm>
        </p:grpSpPr>
        <p:sp>
          <p:nvSpPr>
            <p:cNvPr id="26" name="Google Shape;2541;p6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74772D2-5CCF-4519-86AB-E13AA6EF02DF}"/>
                </a:ext>
              </a:extLst>
            </p:cNvPr>
            <p:cNvSpPr/>
            <p:nvPr/>
          </p:nvSpPr>
          <p:spPr>
            <a:xfrm>
              <a:off x="477525" y="3856850"/>
              <a:ext cx="120000" cy="228000"/>
            </a:xfrm>
            <a:prstGeom prst="chevron">
              <a:avLst>
                <a:gd name="adj" fmla="val 6683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42;p6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63246E7-4369-4D7E-828C-C1271E2E4027}"/>
                </a:ext>
              </a:extLst>
            </p:cNvPr>
            <p:cNvSpPr/>
            <p:nvPr/>
          </p:nvSpPr>
          <p:spPr>
            <a:xfrm flipH="1">
              <a:off x="443399" y="4390250"/>
              <a:ext cx="120000" cy="228000"/>
            </a:xfrm>
            <a:prstGeom prst="chevron">
              <a:avLst>
                <a:gd name="adj" fmla="val 6683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44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44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44">
            <a:hlinkClick r:id="rId3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</a:rPr>
              <a:t>Use Case 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C03336-BDAB-4C81-9374-6E29C8925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745" y="316500"/>
            <a:ext cx="4179282" cy="410983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3"/>
          <p:cNvSpPr txBox="1">
            <a:spLocks noGrp="1"/>
          </p:cNvSpPr>
          <p:nvPr>
            <p:ph type="title"/>
          </p:nvPr>
        </p:nvSpPr>
        <p:spPr>
          <a:xfrm rot="442287">
            <a:off x="2924459" y="3026368"/>
            <a:ext cx="3041086" cy="1173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Activity Diagram</a:t>
            </a:r>
          </a:p>
        </p:txBody>
      </p:sp>
      <p:sp>
        <p:nvSpPr>
          <p:cNvPr id="1870" name="Google Shape;1870;p43"/>
          <p:cNvSpPr txBox="1">
            <a:spLocks noGrp="1"/>
          </p:cNvSpPr>
          <p:nvPr>
            <p:ph type="title" idx="2"/>
          </p:nvPr>
        </p:nvSpPr>
        <p:spPr>
          <a:xfrm rot="442287">
            <a:off x="3550235" y="1902963"/>
            <a:ext cx="2076361" cy="741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875" name="Google Shape;1875;p43">
            <a:hlinkClick r:id="rId3" action="ppaction://hlinksldjump"/>
          </p:cNvPr>
          <p:cNvSpPr txBox="1"/>
          <p:nvPr/>
        </p:nvSpPr>
        <p:spPr>
          <a:xfrm>
            <a:off x="7795761" y="530717"/>
            <a:ext cx="1102066" cy="25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 contents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76" name="Google Shape;1876;p4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4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237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444DC-09B8-489F-92D0-837A4374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60" y="-183403"/>
            <a:ext cx="3553321" cy="4877481"/>
          </a:xfrm>
          <a:prstGeom prst="rect">
            <a:avLst/>
          </a:prstGeom>
        </p:spPr>
      </p:pic>
      <p:sp>
        <p:nvSpPr>
          <p:cNvPr id="7" name="Google Shape;1875;p43">
            <a:hlinkClick r:id="rId3" action="ppaction://hlinksldjump"/>
            <a:extLst>
              <a:ext uri="{FF2B5EF4-FFF2-40B4-BE49-F238E27FC236}">
                <a16:creationId xmlns:a16="http://schemas.microsoft.com/office/drawing/2014/main" id="{8C94059D-BFFB-493C-8A6B-486DD1333A08}"/>
              </a:ext>
            </a:extLst>
          </p:cNvPr>
          <p:cNvSpPr txBox="1"/>
          <p:nvPr/>
        </p:nvSpPr>
        <p:spPr>
          <a:xfrm>
            <a:off x="7622275" y="598956"/>
            <a:ext cx="1446149" cy="67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</a:rPr>
              <a:t>Registration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8" name="Google Shape;1837;p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A8B7F74-9A9F-4658-8519-79ED12D26749}"/>
              </a:ext>
            </a:extLst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838;p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C583E0-7253-4EEE-B54C-66F1DDCDB989}"/>
              </a:ext>
            </a:extLst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32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B226FC-42DC-4938-BC19-707EC9BFB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50" y="742694"/>
            <a:ext cx="2676899" cy="3658111"/>
          </a:xfrm>
          <a:prstGeom prst="rect">
            <a:avLst/>
          </a:prstGeom>
        </p:spPr>
      </p:pic>
      <p:sp>
        <p:nvSpPr>
          <p:cNvPr id="6" name="Google Shape;1875;p43">
            <a:hlinkClick r:id="rId3" action="ppaction://hlinksldjump"/>
            <a:extLst>
              <a:ext uri="{FF2B5EF4-FFF2-40B4-BE49-F238E27FC236}">
                <a16:creationId xmlns:a16="http://schemas.microsoft.com/office/drawing/2014/main" id="{98A552AD-276A-4AC0-BDE6-678829540020}"/>
              </a:ext>
            </a:extLst>
          </p:cNvPr>
          <p:cNvSpPr txBox="1"/>
          <p:nvPr/>
        </p:nvSpPr>
        <p:spPr>
          <a:xfrm>
            <a:off x="7795761" y="530717"/>
            <a:ext cx="1102066" cy="25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</a:rPr>
              <a:t>Log In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7" name="Google Shape;1837;p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8B7ED-45AF-4390-8EBC-16D5F120D440}"/>
              </a:ext>
            </a:extLst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38;p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CE96FD6-59EB-4E16-AA3B-80D5BA2719B3}"/>
              </a:ext>
            </a:extLst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300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4B6136E-0298-41A3-B6FB-72DB88D3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318" y="378138"/>
            <a:ext cx="2433828" cy="3375134"/>
          </a:xfrm>
          <a:prstGeom prst="rect">
            <a:avLst/>
          </a:prstGeom>
        </p:spPr>
      </p:pic>
      <p:sp>
        <p:nvSpPr>
          <p:cNvPr id="3" name="Google Shape;1875;p43">
            <a:hlinkClick r:id="rId3" action="ppaction://hlinksldjump"/>
            <a:extLst>
              <a:ext uri="{FF2B5EF4-FFF2-40B4-BE49-F238E27FC236}">
                <a16:creationId xmlns:a16="http://schemas.microsoft.com/office/drawing/2014/main" id="{55AC2A3D-31B4-42C7-8B45-9CA30506DDD8}"/>
              </a:ext>
            </a:extLst>
          </p:cNvPr>
          <p:cNvSpPr txBox="1"/>
          <p:nvPr/>
        </p:nvSpPr>
        <p:spPr>
          <a:xfrm>
            <a:off x="7795761" y="530717"/>
            <a:ext cx="1102066" cy="25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</a:rPr>
              <a:t>Create Account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" name="Google Shape;1837;p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30B523-AFEA-43CC-8B0A-2A911F858F9E}"/>
              </a:ext>
            </a:extLst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838;p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3C980B6-C386-448C-8588-DB42021C49CB}"/>
              </a:ext>
            </a:extLst>
          </p:cNvPr>
          <p:cNvSpPr/>
          <p:nvPr/>
        </p:nvSpPr>
        <p:spPr>
          <a:xfrm flipH="1">
            <a:off x="443399" y="4397074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864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69F7A-3E19-43CD-83B0-1E671B778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06" y="0"/>
            <a:ext cx="2571605" cy="5077691"/>
          </a:xfrm>
          <a:prstGeom prst="rect">
            <a:avLst/>
          </a:prstGeom>
        </p:spPr>
      </p:pic>
      <p:sp>
        <p:nvSpPr>
          <p:cNvPr id="3" name="Google Shape;1875;p43">
            <a:hlinkClick r:id="rId3" action="ppaction://hlinksldjump"/>
            <a:extLst>
              <a:ext uri="{FF2B5EF4-FFF2-40B4-BE49-F238E27FC236}">
                <a16:creationId xmlns:a16="http://schemas.microsoft.com/office/drawing/2014/main" id="{77DDB863-80B3-456F-91BD-53DF59D77DA1}"/>
              </a:ext>
            </a:extLst>
          </p:cNvPr>
          <p:cNvSpPr txBox="1"/>
          <p:nvPr/>
        </p:nvSpPr>
        <p:spPr>
          <a:xfrm>
            <a:off x="7795761" y="530717"/>
            <a:ext cx="1102066" cy="25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Apply For a Nanny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" name="Google Shape;1837;p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C9FED67-4B36-4140-BC31-214DB722742A}"/>
              </a:ext>
            </a:extLst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838;p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8D4522D-E9B5-41B6-8305-E867AED8F911}"/>
              </a:ext>
            </a:extLst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20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43ABDB-12BE-4B9C-B457-C71CD780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66" y="341761"/>
            <a:ext cx="2810267" cy="3905795"/>
          </a:xfrm>
          <a:prstGeom prst="rect">
            <a:avLst/>
          </a:prstGeom>
        </p:spPr>
      </p:pic>
      <p:sp>
        <p:nvSpPr>
          <p:cNvPr id="3" name="Google Shape;1875;p43">
            <a:hlinkClick r:id="rId3" action="ppaction://hlinksldjump"/>
            <a:extLst>
              <a:ext uri="{FF2B5EF4-FFF2-40B4-BE49-F238E27FC236}">
                <a16:creationId xmlns:a16="http://schemas.microsoft.com/office/drawing/2014/main" id="{543A2469-097C-488E-BC46-F049A70964F2}"/>
              </a:ext>
            </a:extLst>
          </p:cNvPr>
          <p:cNvSpPr txBox="1"/>
          <p:nvPr/>
        </p:nvSpPr>
        <p:spPr>
          <a:xfrm>
            <a:off x="7632834" y="503422"/>
            <a:ext cx="1428766" cy="69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Make Payment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" name="Google Shape;1837;p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1DD0BAB-625F-46D7-BE6F-47C67DC4F08D}"/>
              </a:ext>
            </a:extLst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838;p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450C257-B6AF-45A9-BA3B-0FEFD15E48D0}"/>
              </a:ext>
            </a:extLst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72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3"/>
          <p:cNvSpPr txBox="1">
            <a:spLocks noGrp="1"/>
          </p:cNvSpPr>
          <p:nvPr>
            <p:ph type="title"/>
          </p:nvPr>
        </p:nvSpPr>
        <p:spPr>
          <a:xfrm rot="442287">
            <a:off x="2902151" y="3372677"/>
            <a:ext cx="3041086" cy="825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Sequence Diagram</a:t>
            </a:r>
          </a:p>
        </p:txBody>
      </p:sp>
      <p:sp>
        <p:nvSpPr>
          <p:cNvPr id="1870" name="Google Shape;1870;p43"/>
          <p:cNvSpPr txBox="1">
            <a:spLocks noGrp="1"/>
          </p:cNvSpPr>
          <p:nvPr>
            <p:ph type="title" idx="2"/>
          </p:nvPr>
        </p:nvSpPr>
        <p:spPr>
          <a:xfrm rot="442287">
            <a:off x="3550235" y="1902963"/>
            <a:ext cx="2076361" cy="741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875" name="Google Shape;1875;p43">
            <a:hlinkClick r:id="rId3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 contents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76" name="Google Shape;1876;p4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4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113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CB7F1C9-78AA-4B9B-BFDB-4A1470A19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58" y="1118386"/>
            <a:ext cx="6493871" cy="3270735"/>
          </a:xfrm>
          <a:prstGeom prst="rect">
            <a:avLst/>
          </a:prstGeom>
        </p:spPr>
      </p:pic>
      <p:sp>
        <p:nvSpPr>
          <p:cNvPr id="11" name="Google Shape;1875;p43">
            <a:hlinkClick r:id="rId3" action="ppaction://hlinksldjump"/>
            <a:extLst>
              <a:ext uri="{FF2B5EF4-FFF2-40B4-BE49-F238E27FC236}">
                <a16:creationId xmlns:a16="http://schemas.microsoft.com/office/drawing/2014/main" id="{7662131A-E0A3-424B-BDE3-1C24D7E83387}"/>
              </a:ext>
            </a:extLst>
          </p:cNvPr>
          <p:cNvSpPr txBox="1"/>
          <p:nvPr/>
        </p:nvSpPr>
        <p:spPr>
          <a:xfrm>
            <a:off x="3031958" y="330167"/>
            <a:ext cx="2037165" cy="69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Registration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2" name="Google Shape;1837;p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8AF5B8-73CB-4094-BBBF-ED1860CD8BB8}"/>
              </a:ext>
            </a:extLst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838;p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44975B4-7BF6-4794-A122-C74F89BF4120}"/>
              </a:ext>
            </a:extLst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203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E9AD75-0CE8-45A2-9F10-C78C59DA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64" y="1001029"/>
            <a:ext cx="4945168" cy="3455470"/>
          </a:xfrm>
          <a:prstGeom prst="rect">
            <a:avLst/>
          </a:prstGeom>
        </p:spPr>
      </p:pic>
      <p:sp>
        <p:nvSpPr>
          <p:cNvPr id="8" name="Google Shape;1875;p43">
            <a:hlinkClick r:id="rId3" action="ppaction://hlinksldjump"/>
            <a:extLst>
              <a:ext uri="{FF2B5EF4-FFF2-40B4-BE49-F238E27FC236}">
                <a16:creationId xmlns:a16="http://schemas.microsoft.com/office/drawing/2014/main" id="{A1693D82-4A80-4CCE-AB95-8702F7C37A95}"/>
              </a:ext>
            </a:extLst>
          </p:cNvPr>
          <p:cNvSpPr txBox="1"/>
          <p:nvPr/>
        </p:nvSpPr>
        <p:spPr>
          <a:xfrm>
            <a:off x="2666198" y="178317"/>
            <a:ext cx="2037165" cy="69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Log In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9" name="Google Shape;1837;p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5F9752-EAC9-4FEA-88F1-9249EC02E7DB}"/>
              </a:ext>
            </a:extLst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838;p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D2290EC-13B6-40F2-88FA-4BBC17C06EDE}"/>
              </a:ext>
            </a:extLst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26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4B8F3-3D5B-8967-4707-77A58D1EA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226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08610" marR="350520" indent="-6350">
              <a:lnSpc>
                <a:spcPct val="111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hereby declare that I have taken this project under the supervision of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Md.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Shohel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Armaan, Lecturer, Department of Software Engineering, Daffodil International University.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also declare that this project doesn’t have been submitted elsewhere for the award of any degree. 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42DBE6-E9F7-D8E8-C9E3-2F872D4FA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DECLARATION </a:t>
            </a:r>
            <a:br>
              <a:rPr lang="en-US" sz="2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34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5;p43">
            <a:hlinkClick r:id="rId2" action="ppaction://hlinksldjump"/>
            <a:extLst>
              <a:ext uri="{FF2B5EF4-FFF2-40B4-BE49-F238E27FC236}">
                <a16:creationId xmlns:a16="http://schemas.microsoft.com/office/drawing/2014/main" id="{81EB7FFE-FB37-480A-AAE1-A81240098888}"/>
              </a:ext>
            </a:extLst>
          </p:cNvPr>
          <p:cNvSpPr txBox="1"/>
          <p:nvPr/>
        </p:nvSpPr>
        <p:spPr>
          <a:xfrm>
            <a:off x="3031958" y="330167"/>
            <a:ext cx="2037165" cy="69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Create Account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5A348-5B96-4ED1-AF78-F30CE12CB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428" y="1020277"/>
            <a:ext cx="4504624" cy="3520775"/>
          </a:xfrm>
          <a:prstGeom prst="rect">
            <a:avLst/>
          </a:prstGeom>
        </p:spPr>
      </p:pic>
      <p:sp>
        <p:nvSpPr>
          <p:cNvPr id="7" name="Google Shape;1837;p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FE2A3E-3DFB-46B9-97ED-AA644B3FCBC8}"/>
              </a:ext>
            </a:extLst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38;p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58EEA11-6BD2-4EEF-8D66-4D0472FD085B}"/>
              </a:ext>
            </a:extLst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941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5;p43">
            <a:hlinkClick r:id="rId2" action="ppaction://hlinksldjump"/>
            <a:extLst>
              <a:ext uri="{FF2B5EF4-FFF2-40B4-BE49-F238E27FC236}">
                <a16:creationId xmlns:a16="http://schemas.microsoft.com/office/drawing/2014/main" id="{81EB7FFE-FB37-480A-AAE1-A81240098888}"/>
              </a:ext>
            </a:extLst>
          </p:cNvPr>
          <p:cNvSpPr txBox="1"/>
          <p:nvPr/>
        </p:nvSpPr>
        <p:spPr>
          <a:xfrm>
            <a:off x="3031958" y="330167"/>
            <a:ext cx="2037165" cy="69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Find a Nanny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D95A44-8DFC-487F-BD6E-D3EEE9CB3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46" y="935330"/>
            <a:ext cx="5546535" cy="3272840"/>
          </a:xfrm>
          <a:prstGeom prst="rect">
            <a:avLst/>
          </a:prstGeom>
        </p:spPr>
      </p:pic>
      <p:sp>
        <p:nvSpPr>
          <p:cNvPr id="7" name="Google Shape;1837;p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9DD164E-167A-4C1A-A3C5-2A0DAC518813}"/>
              </a:ext>
            </a:extLst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38;p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FABE13F-BA33-4DA2-849E-054890096BA5}"/>
              </a:ext>
            </a:extLst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698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5;p43">
            <a:hlinkClick r:id="rId2" action="ppaction://hlinksldjump"/>
            <a:extLst>
              <a:ext uri="{FF2B5EF4-FFF2-40B4-BE49-F238E27FC236}">
                <a16:creationId xmlns:a16="http://schemas.microsoft.com/office/drawing/2014/main" id="{81EB7FFE-FB37-480A-AAE1-A81240098888}"/>
              </a:ext>
            </a:extLst>
          </p:cNvPr>
          <p:cNvSpPr txBox="1"/>
          <p:nvPr/>
        </p:nvSpPr>
        <p:spPr>
          <a:xfrm>
            <a:off x="3031958" y="330167"/>
            <a:ext cx="2037165" cy="69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Make Payment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5D2F6-DBF2-481A-BA83-21AFD9A6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928" y="932298"/>
            <a:ext cx="4841508" cy="3618624"/>
          </a:xfrm>
          <a:prstGeom prst="rect">
            <a:avLst/>
          </a:prstGeom>
        </p:spPr>
      </p:pic>
      <p:sp>
        <p:nvSpPr>
          <p:cNvPr id="5" name="Google Shape;1837;p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7D6127-A6CD-4E86-8A99-00A1E8D5E2FE}"/>
              </a:ext>
            </a:extLst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838;p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4E20097-3BB0-49BB-A52C-8BB0335A18D4}"/>
              </a:ext>
            </a:extLst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267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3"/>
          <p:cNvSpPr txBox="1">
            <a:spLocks noGrp="1"/>
          </p:cNvSpPr>
          <p:nvPr>
            <p:ph type="title"/>
          </p:nvPr>
        </p:nvSpPr>
        <p:spPr>
          <a:xfrm rot="442287">
            <a:off x="2924459" y="2964763"/>
            <a:ext cx="3041086" cy="1173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ERD Diagram</a:t>
            </a:r>
          </a:p>
        </p:txBody>
      </p:sp>
      <p:sp>
        <p:nvSpPr>
          <p:cNvPr id="1870" name="Google Shape;1870;p43"/>
          <p:cNvSpPr txBox="1">
            <a:spLocks noGrp="1"/>
          </p:cNvSpPr>
          <p:nvPr>
            <p:ph type="title" idx="2"/>
          </p:nvPr>
        </p:nvSpPr>
        <p:spPr>
          <a:xfrm rot="442287">
            <a:off x="3550235" y="1902963"/>
            <a:ext cx="2076361" cy="741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875" name="Google Shape;1875;p43">
            <a:hlinkClick r:id="rId3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 contents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76" name="Google Shape;1876;p4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4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108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77190B-F7D8-4D89-A851-6483F7B0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6" y="273365"/>
            <a:ext cx="6810003" cy="4250869"/>
          </a:xfrm>
          <a:prstGeom prst="rect">
            <a:avLst/>
          </a:prstGeom>
        </p:spPr>
      </p:pic>
      <p:sp>
        <p:nvSpPr>
          <p:cNvPr id="9" name="Google Shape;1837;p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6A752C7-16D9-44D1-A025-7492CBA03021}"/>
              </a:ext>
            </a:extLst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838;p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5C6568-DA76-4B8B-9969-455C58EB4F61}"/>
              </a:ext>
            </a:extLst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577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898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44CEBA-D219-8323-0B9A-7E872C8DE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6B4C0-EC09-D41A-1352-DC655FC28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4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40D16-0476-2494-69A4-7288F47D7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B3ED1-7667-5EE1-EAC4-BFB16A9C8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68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71D5AA-D074-48C1-1C98-EB3477EA2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DB2337-945C-A996-CFF0-107F0F7E2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82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9D502E-05AB-CAE6-F798-E4946FB3E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F6A204-D79C-63E8-148F-F40571861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0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6BBD-4A4C-AF96-8C1A-D2AC7353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92DBC-B194-5A60-AB93-69F757068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D07C3A-EFAE-B7D0-B6B3-5850976CC873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8747D9-6D18-EECB-9410-8C542AE3CE59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F0E96EA-E7A7-FE1A-7204-6EB7E00630E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09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AE748F-F934-1D53-CF04-98AD7E6A8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E22C26-60FC-E2B6-351F-EDB8C6CD4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3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FCB9BE-210A-9779-E6D7-96C9A87A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642" y="924025"/>
            <a:ext cx="7542408" cy="3490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Didact Gothic" panose="00000500000000000000" pitchFamily="2" charset="0"/>
                <a:ea typeface="Times New Roman" panose="02020603050405020304" pitchFamily="18" charset="0"/>
              </a:rPr>
              <a:t>Limitation</a:t>
            </a:r>
            <a:endParaRPr lang="en-US" dirty="0">
              <a:solidFill>
                <a:srgbClr val="000000"/>
              </a:solidFill>
              <a:effectLst/>
              <a:latin typeface="Didact Gothic" panose="00000500000000000000" pitchFamily="2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Didact Gothic" panose="00000500000000000000" pitchFamily="2" charset="0"/>
                <a:ea typeface="Calibri" panose="020F0502020204030204" pitchFamily="34" charset="0"/>
              </a:rPr>
              <a:t>I have tried my best to make this website better and fulfil requirements but some of them could not be possible for this stage.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Didact Gothic" panose="00000500000000000000" pitchFamily="2" charset="0"/>
                <a:ea typeface="Calibri" panose="020F0502020204030204" pitchFamily="34" charset="0"/>
              </a:rPr>
              <a:t>On my website, there is some search option issues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Didact Gothic" panose="00000500000000000000" pitchFamily="2" charset="0"/>
                <a:ea typeface="Times New Roman" panose="02020603050405020304" pitchFamily="18" charset="0"/>
              </a:rPr>
              <a:t>Future Scope</a:t>
            </a:r>
            <a:endParaRPr lang="en-US" dirty="0">
              <a:solidFill>
                <a:srgbClr val="000000"/>
              </a:solidFill>
              <a:effectLst/>
              <a:latin typeface="Didact Gothic" panose="00000500000000000000" pitchFamily="2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Didact Gothic" panose="00000500000000000000" pitchFamily="2" charset="0"/>
                <a:ea typeface="Calibri" panose="020F0502020204030204" pitchFamily="34" charset="0"/>
              </a:rPr>
              <a:t>We are thinking of some modifications and adding some advanced new features to our system. Like: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Didact Gothic" panose="00000500000000000000" pitchFamily="2" charset="0"/>
                <a:ea typeface="Calibri" panose="020F0502020204030204" pitchFamily="34" charset="0"/>
              </a:rPr>
              <a:t>More user friendly.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Didact Gothic" panose="00000500000000000000" pitchFamily="2" charset="0"/>
                <a:ea typeface="Calibri" panose="020F0502020204030204" pitchFamily="34" charset="0"/>
              </a:rPr>
              <a:t>Add more information with one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27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40"/>
          <p:cNvSpPr txBox="1">
            <a:spLocks noGrp="1"/>
          </p:cNvSpPr>
          <p:nvPr>
            <p:ph type="title"/>
          </p:nvPr>
        </p:nvSpPr>
        <p:spPr>
          <a:xfrm>
            <a:off x="936926" y="2028748"/>
            <a:ext cx="7270147" cy="749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</a:t>
            </a:r>
            <a:endParaRPr sz="6600" dirty="0"/>
          </a:p>
        </p:txBody>
      </p:sp>
      <p:sp>
        <p:nvSpPr>
          <p:cNvPr id="1846" name="Google Shape;1846;p40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p65"/>
          <p:cNvSpPr txBox="1">
            <a:spLocks noGrp="1"/>
          </p:cNvSpPr>
          <p:nvPr>
            <p:ph type="body" idx="1"/>
          </p:nvPr>
        </p:nvSpPr>
        <p:spPr>
          <a:xfrm>
            <a:off x="1012555" y="3239251"/>
            <a:ext cx="1574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2530" name="Google Shape;2530;p65"/>
          <p:cNvSpPr txBox="1">
            <a:spLocks noGrp="1"/>
          </p:cNvSpPr>
          <p:nvPr>
            <p:ph type="body" idx="2"/>
          </p:nvPr>
        </p:nvSpPr>
        <p:spPr>
          <a:xfrm>
            <a:off x="2987621" y="2858251"/>
            <a:ext cx="1574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sp>
        <p:nvSpPr>
          <p:cNvPr id="2531" name="Google Shape;2531;p65"/>
          <p:cNvSpPr txBox="1">
            <a:spLocks noGrp="1"/>
          </p:cNvSpPr>
          <p:nvPr>
            <p:ph type="body" idx="3"/>
          </p:nvPr>
        </p:nvSpPr>
        <p:spPr>
          <a:xfrm>
            <a:off x="4810283" y="3544051"/>
            <a:ext cx="1574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Stakeholders</a:t>
            </a:r>
            <a:endParaRPr dirty="0"/>
          </a:p>
        </p:txBody>
      </p:sp>
      <p:sp>
        <p:nvSpPr>
          <p:cNvPr id="2532" name="Google Shape;2532;p65"/>
          <p:cNvSpPr txBox="1">
            <a:spLocks noGrp="1"/>
          </p:cNvSpPr>
          <p:nvPr>
            <p:ph type="body" idx="4"/>
          </p:nvPr>
        </p:nvSpPr>
        <p:spPr>
          <a:xfrm>
            <a:off x="6785345" y="3010651"/>
            <a:ext cx="1574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&amp; Non Functional Requirements</a:t>
            </a:r>
            <a:endParaRPr dirty="0"/>
          </a:p>
        </p:txBody>
      </p:sp>
      <p:sp>
        <p:nvSpPr>
          <p:cNvPr id="2533" name="Google Shape;2533;p65"/>
          <p:cNvSpPr txBox="1">
            <a:spLocks noGrp="1"/>
          </p:cNvSpPr>
          <p:nvPr>
            <p:ph type="title"/>
          </p:nvPr>
        </p:nvSpPr>
        <p:spPr>
          <a:xfrm>
            <a:off x="1322455" y="2573700"/>
            <a:ext cx="9549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34" name="Google Shape;2534;p65"/>
          <p:cNvSpPr txBox="1">
            <a:spLocks noGrp="1"/>
          </p:cNvSpPr>
          <p:nvPr>
            <p:ph type="title" idx="5"/>
          </p:nvPr>
        </p:nvSpPr>
        <p:spPr>
          <a:xfrm>
            <a:off x="3338465" y="2192700"/>
            <a:ext cx="9549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35" name="Google Shape;2535;p65"/>
          <p:cNvSpPr txBox="1">
            <a:spLocks noGrp="1"/>
          </p:cNvSpPr>
          <p:nvPr>
            <p:ph type="title" idx="6"/>
          </p:nvPr>
        </p:nvSpPr>
        <p:spPr>
          <a:xfrm>
            <a:off x="5120183" y="2878500"/>
            <a:ext cx="9549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36" name="Google Shape;2536;p65"/>
          <p:cNvSpPr txBox="1">
            <a:spLocks noGrp="1"/>
          </p:cNvSpPr>
          <p:nvPr>
            <p:ph type="title" idx="7"/>
          </p:nvPr>
        </p:nvSpPr>
        <p:spPr>
          <a:xfrm>
            <a:off x="7095245" y="2345100"/>
            <a:ext cx="9549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37" name="Google Shape;2537;p65"/>
          <p:cNvSpPr txBox="1">
            <a:spLocks noGrp="1"/>
          </p:cNvSpPr>
          <p:nvPr>
            <p:ph type="ctrTitle" idx="8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Overview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533077-180E-46DC-9DF2-3AF134D05564}"/>
              </a:ext>
            </a:extLst>
          </p:cNvPr>
          <p:cNvGrpSpPr/>
          <p:nvPr/>
        </p:nvGrpSpPr>
        <p:grpSpPr>
          <a:xfrm>
            <a:off x="443399" y="3856850"/>
            <a:ext cx="154126" cy="761400"/>
            <a:chOff x="443399" y="3856850"/>
            <a:chExt cx="154126" cy="761400"/>
          </a:xfrm>
        </p:grpSpPr>
        <p:sp>
          <p:nvSpPr>
            <p:cNvPr id="2541" name="Google Shape;2541;p65">
              <a:hlinkClick r:id="" action="ppaction://hlinkshowjump?jump=nextslide"/>
            </p:cNvPr>
            <p:cNvSpPr/>
            <p:nvPr/>
          </p:nvSpPr>
          <p:spPr>
            <a:xfrm>
              <a:off x="477525" y="3856850"/>
              <a:ext cx="120000" cy="228000"/>
            </a:xfrm>
            <a:prstGeom prst="chevron">
              <a:avLst>
                <a:gd name="adj" fmla="val 6683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5">
              <a:hlinkClick r:id="" action="ppaction://hlinkshowjump?jump=previousslide"/>
            </p:cNvPr>
            <p:cNvSpPr/>
            <p:nvPr/>
          </p:nvSpPr>
          <p:spPr>
            <a:xfrm flipH="1">
              <a:off x="443399" y="4390250"/>
              <a:ext cx="120000" cy="228000"/>
            </a:xfrm>
            <a:prstGeom prst="chevron">
              <a:avLst>
                <a:gd name="adj" fmla="val 6683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3" name="Google Shape;2543;p65">
            <a:hlinkClick r:id="rId3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 contents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p65"/>
          <p:cNvSpPr txBox="1">
            <a:spLocks noGrp="1"/>
          </p:cNvSpPr>
          <p:nvPr>
            <p:ph type="body" idx="1"/>
          </p:nvPr>
        </p:nvSpPr>
        <p:spPr>
          <a:xfrm>
            <a:off x="1012555" y="3239251"/>
            <a:ext cx="1574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 Diagram</a:t>
            </a:r>
            <a:endParaRPr dirty="0"/>
          </a:p>
        </p:txBody>
      </p:sp>
      <p:sp>
        <p:nvSpPr>
          <p:cNvPr id="2530" name="Google Shape;2530;p65"/>
          <p:cNvSpPr txBox="1">
            <a:spLocks noGrp="1"/>
          </p:cNvSpPr>
          <p:nvPr>
            <p:ph type="body" idx="2"/>
          </p:nvPr>
        </p:nvSpPr>
        <p:spPr>
          <a:xfrm>
            <a:off x="2987621" y="2858251"/>
            <a:ext cx="1574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Diagram</a:t>
            </a:r>
            <a:endParaRPr dirty="0"/>
          </a:p>
        </p:txBody>
      </p:sp>
      <p:sp>
        <p:nvSpPr>
          <p:cNvPr id="2531" name="Google Shape;2531;p65"/>
          <p:cNvSpPr txBox="1">
            <a:spLocks noGrp="1"/>
          </p:cNvSpPr>
          <p:nvPr>
            <p:ph type="body" idx="3"/>
          </p:nvPr>
        </p:nvSpPr>
        <p:spPr>
          <a:xfrm>
            <a:off x="4810283" y="3544051"/>
            <a:ext cx="1574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Diagram</a:t>
            </a:r>
            <a:endParaRPr dirty="0"/>
          </a:p>
        </p:txBody>
      </p:sp>
      <p:sp>
        <p:nvSpPr>
          <p:cNvPr id="2532" name="Google Shape;2532;p65"/>
          <p:cNvSpPr txBox="1">
            <a:spLocks noGrp="1"/>
          </p:cNvSpPr>
          <p:nvPr>
            <p:ph type="body" idx="4"/>
          </p:nvPr>
        </p:nvSpPr>
        <p:spPr>
          <a:xfrm>
            <a:off x="6785345" y="3010651"/>
            <a:ext cx="1574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ERD Diagram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3" name="Google Shape;2533;p65"/>
          <p:cNvSpPr txBox="1">
            <a:spLocks noGrp="1"/>
          </p:cNvSpPr>
          <p:nvPr>
            <p:ph type="title"/>
          </p:nvPr>
        </p:nvSpPr>
        <p:spPr>
          <a:xfrm>
            <a:off x="1322455" y="2573700"/>
            <a:ext cx="9549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534" name="Google Shape;2534;p65"/>
          <p:cNvSpPr txBox="1">
            <a:spLocks noGrp="1"/>
          </p:cNvSpPr>
          <p:nvPr>
            <p:ph type="title" idx="5"/>
          </p:nvPr>
        </p:nvSpPr>
        <p:spPr>
          <a:xfrm>
            <a:off x="3297521" y="2192700"/>
            <a:ext cx="9549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535" name="Google Shape;2535;p65"/>
          <p:cNvSpPr txBox="1">
            <a:spLocks noGrp="1"/>
          </p:cNvSpPr>
          <p:nvPr>
            <p:ph type="title" idx="6"/>
          </p:nvPr>
        </p:nvSpPr>
        <p:spPr>
          <a:xfrm>
            <a:off x="5120183" y="2878500"/>
            <a:ext cx="9549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2536" name="Google Shape;2536;p65"/>
          <p:cNvSpPr txBox="1">
            <a:spLocks noGrp="1"/>
          </p:cNvSpPr>
          <p:nvPr>
            <p:ph type="title" idx="7"/>
          </p:nvPr>
        </p:nvSpPr>
        <p:spPr>
          <a:xfrm>
            <a:off x="7095245" y="2345100"/>
            <a:ext cx="9549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2537" name="Google Shape;2537;p65"/>
          <p:cNvSpPr txBox="1">
            <a:spLocks noGrp="1"/>
          </p:cNvSpPr>
          <p:nvPr>
            <p:ph type="ctrTitle" idx="8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Overview</a:t>
            </a:r>
            <a:endParaRPr dirty="0"/>
          </a:p>
        </p:txBody>
      </p:sp>
      <p:sp>
        <p:nvSpPr>
          <p:cNvPr id="2541" name="Google Shape;2541;p65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65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65">
            <a:hlinkClick r:id="rId3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 contents</a:t>
            </a:r>
            <a:endParaRPr sz="18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  <p:extLst>
      <p:ext uri="{BB962C8B-B14F-4D97-AF65-F5344CB8AC3E}">
        <p14:creationId xmlns:p14="http://schemas.microsoft.com/office/powerpoint/2010/main" val="166504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3"/>
          <p:cNvSpPr txBox="1">
            <a:spLocks noGrp="1"/>
          </p:cNvSpPr>
          <p:nvPr>
            <p:ph type="title"/>
          </p:nvPr>
        </p:nvSpPr>
        <p:spPr>
          <a:xfrm rot="442287">
            <a:off x="3380680" y="3486138"/>
            <a:ext cx="2076361" cy="741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  <a:endParaRPr dirty="0"/>
          </a:p>
        </p:txBody>
      </p:sp>
      <p:sp>
        <p:nvSpPr>
          <p:cNvPr id="1870" name="Google Shape;1870;p43"/>
          <p:cNvSpPr txBox="1">
            <a:spLocks noGrp="1"/>
          </p:cNvSpPr>
          <p:nvPr>
            <p:ph type="title" idx="2"/>
          </p:nvPr>
        </p:nvSpPr>
        <p:spPr>
          <a:xfrm rot="442287">
            <a:off x="3550235" y="1902963"/>
            <a:ext cx="2076361" cy="741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75" name="Google Shape;1875;p43">
            <a:hlinkClick r:id="rId3" action="ppaction://hlinksldjump"/>
          </p:cNvPr>
          <p:cNvSpPr txBox="1"/>
          <p:nvPr/>
        </p:nvSpPr>
        <p:spPr>
          <a:xfrm>
            <a:off x="7789327" y="530718"/>
            <a:ext cx="1077582" cy="18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 contents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76" name="Google Shape;1876;p4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4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39"/>
          <p:cNvSpPr txBox="1">
            <a:spLocks noGrp="1"/>
          </p:cNvSpPr>
          <p:nvPr>
            <p:ph type="body" idx="1"/>
          </p:nvPr>
        </p:nvSpPr>
        <p:spPr>
          <a:xfrm>
            <a:off x="866633" y="1377682"/>
            <a:ext cx="7301420" cy="3105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  <a:t>In today’s world, raising up a child is a great issue for the working parents. In most cases finding a nanny or trustable a helping hand is extremely difficult to find. On the other hand, still there are no part-times job sectors for our high-school kids and college kids as well(14 or above). Most of them are matured enough to take care of an toddler or young kids. </a:t>
            </a:r>
            <a:br>
              <a:rPr lang="en-US" dirty="0">
                <a:solidFill>
                  <a:srgbClr val="666666"/>
                </a:solidFill>
                <a:latin typeface="Didact Gothic" panose="020B0604020202020204" charset="0"/>
              </a:rPr>
            </a:br>
            <a:br>
              <a:rPr lang="en-US" sz="18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</a:br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  <a:t>My project “</a:t>
            </a:r>
            <a:r>
              <a:rPr lang="en-US" sz="1800" b="1" i="0" u="none" strike="noStrike" dirty="0" err="1">
                <a:solidFill>
                  <a:srgbClr val="666666"/>
                </a:solidFill>
                <a:effectLst/>
                <a:latin typeface="Didact Gothic" panose="020B0604020202020204" charset="0"/>
              </a:rPr>
              <a:t>eBabyCare</a:t>
            </a:r>
            <a:r>
              <a:rPr lang="en-US" dirty="0">
                <a:solidFill>
                  <a:srgbClr val="666666"/>
                </a:solidFill>
                <a:latin typeface="Didact Gothic" panose="020B0604020202020204" charset="0"/>
              </a:rPr>
              <a:t>” </a:t>
            </a:r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  <a:t>is going to make a bridge between these two. It will help these parents to find a trustable person for a certain period of time</a:t>
            </a:r>
            <a:r>
              <a:rPr lang="en-US" dirty="0">
                <a:solidFill>
                  <a:srgbClr val="666666"/>
                </a:solidFill>
                <a:latin typeface="Didact Gothic" panose="020B0604020202020204" charset="0"/>
              </a:rPr>
              <a:t> and help those kids to earn some pocket money by taking care of a baby.</a:t>
            </a:r>
            <a:endParaRPr lang="en-US" sz="1800" b="0" i="0" u="none" strike="noStrike" dirty="0">
              <a:solidFill>
                <a:srgbClr val="666666"/>
              </a:solidFill>
              <a:effectLst/>
              <a:latin typeface="Didact Gothic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666666"/>
              </a:solidFill>
              <a:latin typeface="Didact Gothic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666666"/>
              </a:solidFill>
              <a:latin typeface="Didact Gothic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b="1" dirty="0">
              <a:solidFill>
                <a:srgbClr val="666666"/>
              </a:solidFill>
              <a:latin typeface="Didact Gothic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latin typeface="Didact Gothic" panose="020B0604020202020204" charset="0"/>
            </a:endParaRPr>
          </a:p>
        </p:txBody>
      </p:sp>
      <p:sp>
        <p:nvSpPr>
          <p:cNvPr id="1836" name="Google Shape;1836;p39"/>
          <p:cNvSpPr txBox="1">
            <a:spLocks noGrp="1"/>
          </p:cNvSpPr>
          <p:nvPr>
            <p:ph type="ctrTitle"/>
          </p:nvPr>
        </p:nvSpPr>
        <p:spPr>
          <a:xfrm>
            <a:off x="693853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 - Background</a:t>
            </a:r>
            <a:endParaRPr dirty="0"/>
          </a:p>
        </p:txBody>
      </p:sp>
      <p:sp>
        <p:nvSpPr>
          <p:cNvPr id="1837" name="Google Shape;1837;p3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3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1"/>
          <p:cNvSpPr txBox="1">
            <a:spLocks noGrp="1"/>
          </p:cNvSpPr>
          <p:nvPr>
            <p:ph type="ctrTitle" idx="4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 - Goals</a:t>
            </a:r>
            <a:endParaRPr dirty="0"/>
          </a:p>
        </p:txBody>
      </p:sp>
      <p:sp>
        <p:nvSpPr>
          <p:cNvPr id="1852" name="Google Shape;1852;p41"/>
          <p:cNvSpPr txBox="1">
            <a:spLocks noGrp="1"/>
          </p:cNvSpPr>
          <p:nvPr>
            <p:ph type="title"/>
          </p:nvPr>
        </p:nvSpPr>
        <p:spPr>
          <a:xfrm>
            <a:off x="822969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Create Account</a:t>
            </a:r>
            <a:endParaRPr dirty="0"/>
          </a:p>
        </p:txBody>
      </p:sp>
      <p:sp>
        <p:nvSpPr>
          <p:cNvPr id="1853" name="Google Shape;1853;p41"/>
          <p:cNvSpPr txBox="1">
            <a:spLocks noGrp="1"/>
          </p:cNvSpPr>
          <p:nvPr>
            <p:ph type="subTitle" idx="1"/>
          </p:nvPr>
        </p:nvSpPr>
        <p:spPr>
          <a:xfrm>
            <a:off x="1028332" y="3144450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  <a:t>Both nanny and Client/parent can create account</a:t>
            </a:r>
          </a:p>
        </p:txBody>
      </p:sp>
      <p:sp>
        <p:nvSpPr>
          <p:cNvPr id="1854" name="Google Shape;1854;p41"/>
          <p:cNvSpPr txBox="1">
            <a:spLocks noGrp="1"/>
          </p:cNvSpPr>
          <p:nvPr>
            <p:ph type="title" idx="2"/>
          </p:nvPr>
        </p:nvSpPr>
        <p:spPr>
          <a:xfrm>
            <a:off x="5852431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Pay Online</a:t>
            </a:r>
            <a:endParaRPr dirty="0"/>
          </a:p>
        </p:txBody>
      </p:sp>
      <p:sp>
        <p:nvSpPr>
          <p:cNvPr id="1855" name="Google Shape;1855;p41"/>
          <p:cNvSpPr txBox="1">
            <a:spLocks noGrp="1"/>
          </p:cNvSpPr>
          <p:nvPr>
            <p:ph type="subTitle" idx="3"/>
          </p:nvPr>
        </p:nvSpPr>
        <p:spPr>
          <a:xfrm>
            <a:off x="6081968" y="3144450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  <a:t>make bKash /rocket/online payment gateway</a:t>
            </a:r>
            <a:endParaRPr sz="1600" dirty="0">
              <a:latin typeface="Didact Gothic" panose="020B0604020202020204" charset="0"/>
            </a:endParaRPr>
          </a:p>
        </p:txBody>
      </p:sp>
      <p:sp>
        <p:nvSpPr>
          <p:cNvPr id="1856" name="Google Shape;1856;p41"/>
          <p:cNvSpPr txBox="1">
            <a:spLocks noGrp="1"/>
          </p:cNvSpPr>
          <p:nvPr>
            <p:ph type="title" idx="5"/>
          </p:nvPr>
        </p:nvSpPr>
        <p:spPr>
          <a:xfrm>
            <a:off x="3349800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Apply for Nanny</a:t>
            </a:r>
            <a:endParaRPr dirty="0"/>
          </a:p>
        </p:txBody>
      </p:sp>
      <p:sp>
        <p:nvSpPr>
          <p:cNvPr id="1857" name="Google Shape;1857;p41"/>
          <p:cNvSpPr txBox="1">
            <a:spLocks noGrp="1"/>
          </p:cNvSpPr>
          <p:nvPr>
            <p:ph type="subTitle" idx="6"/>
          </p:nvPr>
        </p:nvSpPr>
        <p:spPr>
          <a:xfrm>
            <a:off x="3565214" y="3144450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666666"/>
                </a:solidFill>
                <a:effectLst/>
                <a:latin typeface="Didact Gothic" panose="020B0604020202020204" charset="0"/>
              </a:rPr>
              <a:t>Client can apply for nanny</a:t>
            </a:r>
            <a:endParaRPr sz="1600" dirty="0">
              <a:latin typeface="Didact Gothic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mentary Digital Choice Boards by Slidesgo">
  <a:themeElements>
    <a:clrScheme name="Simple Light">
      <a:dk1>
        <a:srgbClr val="4C4C4D"/>
      </a:dk1>
      <a:lt1>
        <a:srgbClr val="F2F2F2"/>
      </a:lt1>
      <a:dk2>
        <a:srgbClr val="F3DBDB"/>
      </a:dk2>
      <a:lt2>
        <a:srgbClr val="E9BDBD"/>
      </a:lt2>
      <a:accent1>
        <a:srgbClr val="DE98A9"/>
      </a:accent1>
      <a:accent2>
        <a:srgbClr val="DAECF0"/>
      </a:accent2>
      <a:accent3>
        <a:srgbClr val="49B0BB"/>
      </a:accent3>
      <a:accent4>
        <a:srgbClr val="D8D2E7"/>
      </a:accent4>
      <a:accent5>
        <a:srgbClr val="9D90BF"/>
      </a:accent5>
      <a:accent6>
        <a:srgbClr val="F3CC30"/>
      </a:accent6>
      <a:hlink>
        <a:srgbClr val="4C4C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567</Words>
  <Application>Microsoft Office PowerPoint</Application>
  <PresentationFormat>On-screen Show (16:9)</PresentationFormat>
  <Paragraphs>159</Paragraphs>
  <Slides>42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Times New Roman</vt:lpstr>
      <vt:lpstr>Rozha One</vt:lpstr>
      <vt:lpstr>Arial</vt:lpstr>
      <vt:lpstr>Didact Gothic</vt:lpstr>
      <vt:lpstr>Coming Soon</vt:lpstr>
      <vt:lpstr>Calibri</vt:lpstr>
      <vt:lpstr>Elementary Digital Choice Boards by Slidesgo</vt:lpstr>
      <vt:lpstr>eBabyCare</vt:lpstr>
      <vt:lpstr>Initiation</vt:lpstr>
      <vt:lpstr>DECLARATION  </vt:lpstr>
      <vt:lpstr>PowerPoint Presentation</vt:lpstr>
      <vt:lpstr>01</vt:lpstr>
      <vt:lpstr>05</vt:lpstr>
      <vt:lpstr>Project Overview</vt:lpstr>
      <vt:lpstr>Project Overview - Background</vt:lpstr>
      <vt:lpstr>Project Overview - Goals</vt:lpstr>
      <vt:lpstr>Project Overview - Goals</vt:lpstr>
      <vt:lpstr>Project Overview - Gantt Chart</vt:lpstr>
      <vt:lpstr>Technologies</vt:lpstr>
      <vt:lpstr>PowerPoint Presentation</vt:lpstr>
      <vt:lpstr>Stakeholders</vt:lpstr>
      <vt:lpstr>Client</vt:lpstr>
      <vt:lpstr>Process Flow</vt:lpstr>
      <vt:lpstr>Functional &amp; Non Functional Requirements</vt:lpstr>
      <vt:lpstr>Functional</vt:lpstr>
      <vt:lpstr>Use Case Diagram</vt:lpstr>
      <vt:lpstr>PowerPoint Presentation</vt:lpstr>
      <vt:lpstr>Activity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ERD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eBabyCare</dc:title>
  <dc:creator>User</dc:creator>
  <cp:lastModifiedBy>User</cp:lastModifiedBy>
  <cp:revision>12</cp:revision>
  <dcterms:modified xsi:type="dcterms:W3CDTF">2022-06-04T04:15:57Z</dcterms:modified>
</cp:coreProperties>
</file>