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8" r:id="rId2"/>
    <p:sldId id="257" r:id="rId3"/>
    <p:sldId id="303" r:id="rId4"/>
    <p:sldId id="297" r:id="rId5"/>
    <p:sldId id="298" r:id="rId6"/>
    <p:sldId id="304" r:id="rId7"/>
    <p:sldId id="307" r:id="rId8"/>
    <p:sldId id="305" r:id="rId9"/>
    <p:sldId id="306" r:id="rId10"/>
    <p:sldId id="302" r:id="rId11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3"/>
      <p:boldItalic r:id="rId14"/>
    </p:embeddedFon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na Sarkar" userId="ce75016fa54d2491" providerId="LiveId" clId="{45AF7012-2CAB-47C8-9477-7D0DA07DB842}"/>
    <pc:docChg chg="addSld modSld">
      <pc:chgData name="Sumana Sarkar" userId="ce75016fa54d2491" providerId="LiveId" clId="{45AF7012-2CAB-47C8-9477-7D0DA07DB842}" dt="2024-10-26T03:49:23.197" v="70"/>
      <pc:docMkLst>
        <pc:docMk/>
      </pc:docMkLst>
      <pc:sldChg chg="modTransition">
        <pc:chgData name="Sumana Sarkar" userId="ce75016fa54d2491" providerId="LiveId" clId="{45AF7012-2CAB-47C8-9477-7D0DA07DB842}" dt="2024-10-26T03:49:14.806" v="69"/>
        <pc:sldMkLst>
          <pc:docMk/>
          <pc:sldMk cId="0" sldId="257"/>
        </pc:sldMkLst>
      </pc:sldChg>
      <pc:sldChg chg="modTransition">
        <pc:chgData name="Sumana Sarkar" userId="ce75016fa54d2491" providerId="LiveId" clId="{45AF7012-2CAB-47C8-9477-7D0DA07DB842}" dt="2024-10-26T03:49:07.432" v="68"/>
        <pc:sldMkLst>
          <pc:docMk/>
          <pc:sldMk cId="0" sldId="258"/>
        </pc:sldMkLst>
      </pc:sldChg>
      <pc:sldChg chg="modTransition modAnim">
        <pc:chgData name="Sumana Sarkar" userId="ce75016fa54d2491" providerId="LiveId" clId="{45AF7012-2CAB-47C8-9477-7D0DA07DB842}" dt="2024-10-26T03:38:55.405" v="18"/>
        <pc:sldMkLst>
          <pc:docMk/>
          <pc:sldMk cId="1711692353" sldId="297"/>
        </pc:sldMkLst>
      </pc:sldChg>
      <pc:sldChg chg="modSp mod modTransition modAnim">
        <pc:chgData name="Sumana Sarkar" userId="ce75016fa54d2491" providerId="LiveId" clId="{45AF7012-2CAB-47C8-9477-7D0DA07DB842}" dt="2024-10-26T03:49:23.197" v="70"/>
        <pc:sldMkLst>
          <pc:docMk/>
          <pc:sldMk cId="4188885068" sldId="298"/>
        </pc:sldMkLst>
        <pc:spChg chg="mod">
          <ac:chgData name="Sumana Sarkar" userId="ce75016fa54d2491" providerId="LiveId" clId="{45AF7012-2CAB-47C8-9477-7D0DA07DB842}" dt="2024-10-26T03:40:24.189" v="21" actId="1076"/>
          <ac:spMkLst>
            <pc:docMk/>
            <pc:sldMk cId="4188885068" sldId="298"/>
            <ac:spMk id="2" creationId="{3F88754B-A2FF-D6AE-1EF6-B64A73A036CF}"/>
          </ac:spMkLst>
        </pc:spChg>
      </pc:sldChg>
      <pc:sldChg chg="modTransition">
        <pc:chgData name="Sumana Sarkar" userId="ce75016fa54d2491" providerId="LiveId" clId="{45AF7012-2CAB-47C8-9477-7D0DA07DB842}" dt="2024-10-26T03:27:51.557" v="1"/>
        <pc:sldMkLst>
          <pc:docMk/>
          <pc:sldMk cId="791763071" sldId="302"/>
        </pc:sldMkLst>
      </pc:sldChg>
      <pc:sldChg chg="modTransition">
        <pc:chgData name="Sumana Sarkar" userId="ce75016fa54d2491" providerId="LiveId" clId="{45AF7012-2CAB-47C8-9477-7D0DA07DB842}" dt="2024-10-26T03:27:51.557" v="1"/>
        <pc:sldMkLst>
          <pc:docMk/>
          <pc:sldMk cId="4097078090" sldId="303"/>
        </pc:sldMkLst>
      </pc:sldChg>
      <pc:sldChg chg="modSp mod modTransition modAnim">
        <pc:chgData name="Sumana Sarkar" userId="ce75016fa54d2491" providerId="LiveId" clId="{45AF7012-2CAB-47C8-9477-7D0DA07DB842}" dt="2024-10-26T03:41:31.871" v="31"/>
        <pc:sldMkLst>
          <pc:docMk/>
          <pc:sldMk cId="2815764068" sldId="304"/>
        </pc:sldMkLst>
        <pc:spChg chg="mod">
          <ac:chgData name="Sumana Sarkar" userId="ce75016fa54d2491" providerId="LiveId" clId="{45AF7012-2CAB-47C8-9477-7D0DA07DB842}" dt="2024-10-26T03:41:12.814" v="28" actId="14100"/>
          <ac:spMkLst>
            <pc:docMk/>
            <pc:sldMk cId="2815764068" sldId="304"/>
            <ac:spMk id="5" creationId="{BA0A37A0-2B5F-4302-9096-55D066689973}"/>
          </ac:spMkLst>
        </pc:spChg>
        <pc:spChg chg="mod">
          <ac:chgData name="Sumana Sarkar" userId="ce75016fa54d2491" providerId="LiveId" clId="{45AF7012-2CAB-47C8-9477-7D0DA07DB842}" dt="2024-10-26T03:41:15.144" v="29" actId="1076"/>
          <ac:spMkLst>
            <pc:docMk/>
            <pc:sldMk cId="2815764068" sldId="304"/>
            <ac:spMk id="10" creationId="{31962CF7-DB4D-43F8-A9F8-0612C5101133}"/>
          </ac:spMkLst>
        </pc:spChg>
        <pc:picChg chg="mod">
          <ac:chgData name="Sumana Sarkar" userId="ce75016fa54d2491" providerId="LiveId" clId="{45AF7012-2CAB-47C8-9477-7D0DA07DB842}" dt="2024-10-26T03:41:19.289" v="30" actId="1076"/>
          <ac:picMkLst>
            <pc:docMk/>
            <pc:sldMk cId="2815764068" sldId="304"/>
            <ac:picMk id="3074" creationId="{1D68B9D0-5137-43B9-8DA0-2C100B10CD26}"/>
          </ac:picMkLst>
        </pc:picChg>
      </pc:sldChg>
      <pc:sldChg chg="modTransition modAnim">
        <pc:chgData name="Sumana Sarkar" userId="ce75016fa54d2491" providerId="LiveId" clId="{45AF7012-2CAB-47C8-9477-7D0DA07DB842}" dt="2024-10-26T03:42:10.268" v="33"/>
        <pc:sldMkLst>
          <pc:docMk/>
          <pc:sldMk cId="4056566499" sldId="305"/>
        </pc:sldMkLst>
      </pc:sldChg>
      <pc:sldChg chg="modTransition modAnim">
        <pc:chgData name="Sumana Sarkar" userId="ce75016fa54d2491" providerId="LiveId" clId="{45AF7012-2CAB-47C8-9477-7D0DA07DB842}" dt="2024-10-26T03:42:21.990" v="34"/>
        <pc:sldMkLst>
          <pc:docMk/>
          <pc:sldMk cId="1673659998" sldId="306"/>
        </pc:sldMkLst>
      </pc:sldChg>
      <pc:sldChg chg="addSp delSp modSp add mod modAnim">
        <pc:chgData name="Sumana Sarkar" userId="ce75016fa54d2491" providerId="LiveId" clId="{45AF7012-2CAB-47C8-9477-7D0DA07DB842}" dt="2024-10-26T03:47:46.947" v="56" actId="1076"/>
        <pc:sldMkLst>
          <pc:docMk/>
          <pc:sldMk cId="2980508688" sldId="307"/>
        </pc:sldMkLst>
        <pc:spChg chg="mod">
          <ac:chgData name="Sumana Sarkar" userId="ce75016fa54d2491" providerId="LiveId" clId="{45AF7012-2CAB-47C8-9477-7D0DA07DB842}" dt="2024-10-26T03:47:40.507" v="54" actId="1076"/>
          <ac:spMkLst>
            <pc:docMk/>
            <pc:sldMk cId="2980508688" sldId="307"/>
            <ac:spMk id="5" creationId="{BA0A37A0-2B5F-4302-9096-55D066689973}"/>
          </ac:spMkLst>
        </pc:spChg>
        <pc:spChg chg="mod">
          <ac:chgData name="Sumana Sarkar" userId="ce75016fa54d2491" providerId="LiveId" clId="{45AF7012-2CAB-47C8-9477-7D0DA07DB842}" dt="2024-10-26T03:47:43.227" v="55" actId="1076"/>
          <ac:spMkLst>
            <pc:docMk/>
            <pc:sldMk cId="2980508688" sldId="307"/>
            <ac:spMk id="10" creationId="{31962CF7-DB4D-43F8-A9F8-0612C5101133}"/>
          </ac:spMkLst>
        </pc:spChg>
        <pc:picChg chg="del">
          <ac:chgData name="Sumana Sarkar" userId="ce75016fa54d2491" providerId="LiveId" clId="{45AF7012-2CAB-47C8-9477-7D0DA07DB842}" dt="2024-10-26T03:46:06.309" v="36" actId="478"/>
          <ac:picMkLst>
            <pc:docMk/>
            <pc:sldMk cId="2980508688" sldId="307"/>
            <ac:picMk id="3074" creationId="{1D68B9D0-5137-43B9-8DA0-2C100B10CD26}"/>
          </ac:picMkLst>
        </pc:picChg>
        <pc:picChg chg="add mod">
          <ac:chgData name="Sumana Sarkar" userId="ce75016fa54d2491" providerId="LiveId" clId="{45AF7012-2CAB-47C8-9477-7D0DA07DB842}" dt="2024-10-26T03:47:46.947" v="56" actId="1076"/>
          <ac:picMkLst>
            <pc:docMk/>
            <pc:sldMk cId="2980508688" sldId="307"/>
            <ac:picMk id="5122" creationId="{005CC075-C2A6-43C6-9B97-043CFFD682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73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64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19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583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906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55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77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62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inovatink/improved-smart-waste-management-for-smart-city-7387a11f6204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E8908B-C1F8-010F-0EA2-4BB7E547A183}"/>
              </a:ext>
            </a:extLst>
          </p:cNvPr>
          <p:cNvSpPr/>
          <p:nvPr/>
        </p:nvSpPr>
        <p:spPr>
          <a:xfrm>
            <a:off x="322327" y="1274381"/>
            <a:ext cx="8499346" cy="93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Optimizing Urban Waste Management in Dhaka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9DB48-408F-E47E-4ED5-8B762E8A7A75}"/>
              </a:ext>
            </a:extLst>
          </p:cNvPr>
          <p:cNvSpPr txBox="1"/>
          <p:nvPr/>
        </p:nvSpPr>
        <p:spPr>
          <a:xfrm>
            <a:off x="3310711" y="3101529"/>
            <a:ext cx="3152259" cy="1622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800" b="1" dirty="0">
                <a:solidFill>
                  <a:schemeClr val="accent4">
                    <a:lumMod val="10000"/>
                  </a:schemeClr>
                </a:solidFill>
              </a:rPr>
              <a:t>Sohely Akter Shova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4">
                    <a:lumMod val="10000"/>
                  </a:schemeClr>
                </a:solidFill>
              </a:rPr>
              <a:t>Department of Economics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4">
                    <a:lumMod val="10000"/>
                  </a:schemeClr>
                </a:solidFill>
              </a:rPr>
              <a:t>University of </a:t>
            </a:r>
            <a:r>
              <a:rPr lang="en-US" sz="1800" b="1" dirty="0" err="1">
                <a:solidFill>
                  <a:schemeClr val="accent4">
                    <a:lumMod val="10000"/>
                  </a:schemeClr>
                </a:solidFill>
              </a:rPr>
              <a:t>Barishal</a:t>
            </a:r>
            <a:endParaRPr lang="en-US" sz="1800" b="1" dirty="0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93;p12">
            <a:extLst>
              <a:ext uri="{FF2B5EF4-FFF2-40B4-BE49-F238E27FC236}">
                <a16:creationId xmlns:a16="http://schemas.microsoft.com/office/drawing/2014/main" id="{CE07DC54-1E88-E74C-912A-4F50A9A6AC68}"/>
              </a:ext>
            </a:extLst>
          </p:cNvPr>
          <p:cNvSpPr txBox="1">
            <a:spLocks/>
          </p:cNvSpPr>
          <p:nvPr/>
        </p:nvSpPr>
        <p:spPr>
          <a:xfrm>
            <a:off x="2722824" y="1911652"/>
            <a:ext cx="4682758" cy="903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en-US" sz="5400" b="1" dirty="0">
                <a:solidFill>
                  <a:schemeClr val="accent2"/>
                </a:solidFill>
                <a:latin typeface="Amasis MT Pro Black" panose="02040A04050005020304" pitchFamily="18" charset="0"/>
              </a:rPr>
              <a:t>Thank You</a:t>
            </a:r>
            <a:endParaRPr lang="en-US" sz="5400" b="1" dirty="0">
              <a:solidFill>
                <a:schemeClr val="accent2"/>
              </a:solidFill>
              <a:latin typeface="Amasis MT Pro Black" panose="02040A04050005020304" pitchFamily="18" charset="0"/>
            </a:endParaRPr>
          </a:p>
          <a:p>
            <a:pPr>
              <a:spcBef>
                <a:spcPts val="600"/>
              </a:spcBef>
              <a:spcAft>
                <a:spcPts val="1000"/>
              </a:spcAft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17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097279" y="1812450"/>
            <a:ext cx="7079461" cy="2663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+mn-lt"/>
              </a:rPr>
              <a:t>Overview of Dhaka's waste generation rates and composition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+mn-lt"/>
              </a:rPr>
              <a:t>Collection, transportation, and disposal methods</a:t>
            </a:r>
          </a:p>
          <a:p>
            <a:pPr marL="34290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+mn-lt"/>
              </a:rPr>
              <a:t>Limitations and inefficiencies in the current system</a:t>
            </a:r>
            <a:r>
              <a:rPr lang="en-US" altLang="en-US" sz="2400" b="1" dirty="0">
                <a:solidFill>
                  <a:schemeClr val="tx2"/>
                </a:solidFill>
                <a:latin typeface="+mn-lt"/>
              </a:rPr>
              <a:t>:</a:t>
            </a:r>
            <a:r>
              <a:rPr lang="en-US" altLang="en-US" sz="2400" b="1" dirty="0">
                <a:solidFill>
                  <a:schemeClr val="accent2"/>
                </a:solidFill>
                <a:latin typeface="+mn-lt"/>
              </a:rPr>
              <a:t> </a:t>
            </a:r>
            <a:endParaRPr sz="2400" b="1"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88754B-A2FF-D6AE-1EF6-B64A73A036CF}"/>
              </a:ext>
            </a:extLst>
          </p:cNvPr>
          <p:cNvSpPr/>
          <p:nvPr/>
        </p:nvSpPr>
        <p:spPr>
          <a:xfrm>
            <a:off x="-530255" y="478336"/>
            <a:ext cx="7594599" cy="475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Current Waste Management Practices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032269" y="1586027"/>
            <a:ext cx="7079461" cy="2663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+mn-lt"/>
              </a:rPr>
              <a:t>Population growth and increased waste generation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+mn-lt"/>
              </a:rPr>
              <a:t>Inadequate infrastructure and limited landfill capacity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+mn-lt"/>
              </a:rPr>
              <a:t>Health and environmental impacts (air, water, and soil pollution)Financial constraints and lack of public awareness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88754B-A2FF-D6AE-1EF6-B64A73A036CF}"/>
              </a:ext>
            </a:extLst>
          </p:cNvPr>
          <p:cNvSpPr/>
          <p:nvPr/>
        </p:nvSpPr>
        <p:spPr>
          <a:xfrm>
            <a:off x="-530255" y="478336"/>
            <a:ext cx="7594599" cy="475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+mj-lt"/>
              </a:rPr>
              <a:t>Challenges in Dhaka’s Waste Management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70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88754B-A2FF-D6AE-1EF6-B64A73A036CF}"/>
              </a:ext>
            </a:extLst>
          </p:cNvPr>
          <p:cNvSpPr/>
          <p:nvPr/>
        </p:nvSpPr>
        <p:spPr>
          <a:xfrm>
            <a:off x="-113211" y="495742"/>
            <a:ext cx="6357257" cy="475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Strategies for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71E3F-41FC-4129-9E50-A76189DC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636" y="1877623"/>
            <a:ext cx="3252628" cy="1771269"/>
          </a:xfrm>
        </p:spPr>
        <p:txBody>
          <a:bodyPr/>
          <a:lstStyle/>
          <a:p>
            <a:pPr marL="101600" indent="0" algn="just">
              <a:buNone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Waste Segregation at Source:</a:t>
            </a:r>
          </a:p>
          <a:p>
            <a:pPr marL="101600" indent="0" algn="just">
              <a:buNone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Benefits of segregating biodegradable, recyclable, and hazardous waste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BD1E5FF-7E48-4D0F-A5ED-CEE95C9F59AF}"/>
              </a:ext>
            </a:extLst>
          </p:cNvPr>
          <p:cNvSpPr/>
          <p:nvPr/>
        </p:nvSpPr>
        <p:spPr>
          <a:xfrm>
            <a:off x="3643336" y="2669450"/>
            <a:ext cx="1034145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82ED889-B6EA-474A-A7D6-9BDEEB941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9" b="8086"/>
          <a:stretch/>
        </p:blipFill>
        <p:spPr bwMode="auto">
          <a:xfrm>
            <a:off x="4802553" y="1380579"/>
            <a:ext cx="3945377" cy="300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692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88754B-A2FF-D6AE-1EF6-B64A73A036CF}"/>
              </a:ext>
            </a:extLst>
          </p:cNvPr>
          <p:cNvSpPr/>
          <p:nvPr/>
        </p:nvSpPr>
        <p:spPr>
          <a:xfrm>
            <a:off x="-78377" y="476098"/>
            <a:ext cx="6566263" cy="475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Strategies for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A37A0-2B5F-4302-9096-55D06668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" y="2013795"/>
            <a:ext cx="3831771" cy="2415703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400" b="1" dirty="0">
                <a:latin typeface="+mn-lt"/>
              </a:rPr>
              <a:t>Recycling and Resource Recovery:</a:t>
            </a:r>
          </a:p>
          <a:p>
            <a:pPr marL="101600" indent="0" algn="just">
              <a:buNone/>
            </a:pPr>
            <a:r>
              <a:rPr lang="en-US" sz="2400" dirty="0">
                <a:latin typeface="+mn-lt"/>
              </a:rPr>
              <a:t>Encouraging recycling programs and composing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FBD2100-0691-468E-BCCF-CF990A775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t="6709" r="3724" b="7880"/>
          <a:stretch/>
        </p:blipFill>
        <p:spPr bwMode="auto">
          <a:xfrm>
            <a:off x="5368435" y="1384663"/>
            <a:ext cx="3662353" cy="304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1962CF7-DB4D-43F8-A9F8-0612C5101133}"/>
              </a:ext>
            </a:extLst>
          </p:cNvPr>
          <p:cNvSpPr/>
          <p:nvPr/>
        </p:nvSpPr>
        <p:spPr>
          <a:xfrm>
            <a:off x="4261556" y="2658570"/>
            <a:ext cx="1034145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85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88754B-A2FF-D6AE-1EF6-B64A73A036CF}"/>
              </a:ext>
            </a:extLst>
          </p:cNvPr>
          <p:cNvSpPr/>
          <p:nvPr/>
        </p:nvSpPr>
        <p:spPr>
          <a:xfrm>
            <a:off x="0" y="487033"/>
            <a:ext cx="6566263" cy="475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Strategies for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A37A0-2B5F-4302-9096-55D06668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602" y="2054905"/>
            <a:ext cx="3326674" cy="2264545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400" b="1" dirty="0">
                <a:latin typeface="+mn-lt"/>
              </a:rPr>
              <a:t>Waste-to-Energy Initiatives: </a:t>
            </a:r>
          </a:p>
          <a:p>
            <a:pPr marL="101600" indent="0" algn="just">
              <a:buNone/>
            </a:pPr>
            <a:r>
              <a:rPr lang="en-US" sz="2400" dirty="0">
                <a:latin typeface="+mn-lt"/>
              </a:rPr>
              <a:t>Potential for generating energy from waste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1962CF7-DB4D-43F8-A9F8-0612C5101133}"/>
              </a:ext>
            </a:extLst>
          </p:cNvPr>
          <p:cNvSpPr/>
          <p:nvPr/>
        </p:nvSpPr>
        <p:spPr>
          <a:xfrm>
            <a:off x="3969173" y="2791095"/>
            <a:ext cx="1034145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68B9D0-5137-43B9-8DA0-2C100B10C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31" y="1550125"/>
            <a:ext cx="3709851" cy="27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88754B-A2FF-D6AE-1EF6-B64A73A036CF}"/>
              </a:ext>
            </a:extLst>
          </p:cNvPr>
          <p:cNvSpPr/>
          <p:nvPr/>
        </p:nvSpPr>
        <p:spPr>
          <a:xfrm>
            <a:off x="0" y="487033"/>
            <a:ext cx="6566263" cy="475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Strategies for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A37A0-2B5F-4302-9096-55D06668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74" y="2072322"/>
            <a:ext cx="3326674" cy="2264545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400" b="1" dirty="0">
                <a:latin typeface="+mn-lt"/>
              </a:rPr>
              <a:t>Digitalization and Smart Solutions: </a:t>
            </a:r>
            <a:r>
              <a:rPr lang="en-US" sz="2400" dirty="0">
                <a:latin typeface="+mn-lt"/>
              </a:rPr>
              <a:t>Using IoT and data-driven systems for real-time monitoring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1962CF7-DB4D-43F8-A9F8-0612C5101133}"/>
              </a:ext>
            </a:extLst>
          </p:cNvPr>
          <p:cNvSpPr/>
          <p:nvPr/>
        </p:nvSpPr>
        <p:spPr>
          <a:xfrm>
            <a:off x="3677579" y="2789627"/>
            <a:ext cx="1034145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05CC075-C2A6-43C6-9B97-043CFFD6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47" y="1364306"/>
            <a:ext cx="4053779" cy="313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88754B-A2FF-D6AE-1EF6-B64A73A036CF}"/>
              </a:ext>
            </a:extLst>
          </p:cNvPr>
          <p:cNvSpPr/>
          <p:nvPr/>
        </p:nvSpPr>
        <p:spPr>
          <a:xfrm>
            <a:off x="0" y="487033"/>
            <a:ext cx="6566263" cy="475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Strategies for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A37A0-2B5F-4302-9096-55D06668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13" y="2245535"/>
            <a:ext cx="4470400" cy="1715825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2400" b="1" dirty="0">
                <a:latin typeface="+mn-lt"/>
              </a:rPr>
              <a:t>Public-Private Partnerships: </a:t>
            </a:r>
          </a:p>
          <a:p>
            <a:pPr marL="101600" indent="0" algn="just">
              <a:buNone/>
            </a:pPr>
            <a:r>
              <a:rPr lang="en-US" sz="2400" dirty="0">
                <a:latin typeface="+mn-lt"/>
              </a:rPr>
              <a:t>Collaborations for sustainable waste management solutions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1962CF7-DB4D-43F8-A9F8-0612C5101133}"/>
              </a:ext>
            </a:extLst>
          </p:cNvPr>
          <p:cNvSpPr/>
          <p:nvPr/>
        </p:nvSpPr>
        <p:spPr>
          <a:xfrm>
            <a:off x="4505513" y="2650103"/>
            <a:ext cx="1034145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25DD9A-B151-4263-A811-8AE2586CF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42" y="1456266"/>
            <a:ext cx="3430957" cy="283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5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88754B-A2FF-D6AE-1EF6-B64A73A036CF}"/>
              </a:ext>
            </a:extLst>
          </p:cNvPr>
          <p:cNvSpPr/>
          <p:nvPr/>
        </p:nvSpPr>
        <p:spPr>
          <a:xfrm>
            <a:off x="-338666" y="516496"/>
            <a:ext cx="7391400" cy="475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Recommendations and Future Directions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A37A0-2B5F-4302-9096-55D06668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642" y="1949443"/>
            <a:ext cx="7759058" cy="1715825"/>
          </a:xfrm>
        </p:spPr>
        <p:txBody>
          <a:bodyPr/>
          <a:lstStyle/>
          <a:p>
            <a:pPr algn="just"/>
            <a:r>
              <a:rPr lang="en-US" sz="2400" b="1" dirty="0">
                <a:latin typeface="+mn-lt"/>
              </a:rPr>
              <a:t>Policy changes, community involvement, and educational campaigns</a:t>
            </a:r>
          </a:p>
          <a:p>
            <a:pPr algn="just"/>
            <a:r>
              <a:rPr lang="en-US" sz="2400" b="1" dirty="0">
                <a:latin typeface="+mn-lt"/>
              </a:rPr>
              <a:t>Long-term plans for sustainable waste management in Dhaka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6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184</Words>
  <Application>Microsoft Office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Condensed Light</vt:lpstr>
      <vt:lpstr>Arvo</vt:lpstr>
      <vt:lpstr>Amasis MT Pro Black</vt:lpstr>
      <vt:lpstr>Arial</vt:lpstr>
      <vt:lpstr>Roboto Condensed</vt:lpstr>
      <vt:lpstr>Wingdings</vt:lpstr>
      <vt:lpstr>Salerio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PHOMOPSIS Blight  OF BRINJAL</dc:title>
  <dc:creator>hp</dc:creator>
  <cp:lastModifiedBy>shv SA</cp:lastModifiedBy>
  <cp:revision>11</cp:revision>
  <dcterms:modified xsi:type="dcterms:W3CDTF">2024-12-13T19:27:35Z</dcterms:modified>
</cp:coreProperties>
</file>