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autoCompressPictures="0">
  <p:sldMasterIdLst>
    <p:sldMasterId id="2147483648" r:id="rId4"/>
  </p:sldMasterIdLst>
  <p:notesMasterIdLst>
    <p:notesMasterId r:id="rId29"/>
  </p:notesMasterIdLst>
  <p:handoutMasterIdLst>
    <p:handoutMasterId r:id="rId30"/>
  </p:handoutMasterIdLst>
  <p:sldIdLst>
    <p:sldId id="256" r:id="rId5"/>
    <p:sldId id="293" r:id="rId6"/>
    <p:sldId id="276" r:id="rId7"/>
    <p:sldId id="257" r:id="rId8"/>
    <p:sldId id="294" r:id="rId9"/>
    <p:sldId id="295" r:id="rId10"/>
    <p:sldId id="278" r:id="rId11"/>
    <p:sldId id="261" r:id="rId12"/>
    <p:sldId id="265" r:id="rId13"/>
    <p:sldId id="266" r:id="rId14"/>
    <p:sldId id="279" r:id="rId15"/>
    <p:sldId id="284" r:id="rId16"/>
    <p:sldId id="281" r:id="rId17"/>
    <p:sldId id="282" r:id="rId18"/>
    <p:sldId id="283" r:id="rId19"/>
    <p:sldId id="287" r:id="rId20"/>
    <p:sldId id="285" r:id="rId21"/>
    <p:sldId id="286" r:id="rId22"/>
    <p:sldId id="288" r:id="rId23"/>
    <p:sldId id="289" r:id="rId24"/>
    <p:sldId id="290" r:id="rId25"/>
    <p:sldId id="291" r:id="rId26"/>
    <p:sldId id="292" r:id="rId27"/>
    <p:sldId id="275" r:id="rId28"/>
  </p:sldIdLst>
  <p:sldSz cx="12192000" cy="6858000"/>
  <p:notesSz cx="6858000" cy="9144000"/>
  <p:defaultTextStyle>
    <a:defPPr algn="r" rtl="1">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4" name="מחבר" initials="א" lastIdx="0"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5005" autoAdjust="0"/>
    <p:restoredTop sz="94718"/>
  </p:normalViewPr>
  <p:slideViewPr>
    <p:cSldViewPr snapToGrid="0">
      <p:cViewPr varScale="1">
        <p:scale>
          <a:sx n="82" d="100"/>
          <a:sy n="82" d="100"/>
        </p:scale>
        <p:origin x="720" y="101"/>
      </p:cViewPr>
      <p:guideLst/>
    </p:cSldViewPr>
  </p:slideViewPr>
  <p:notesTextViewPr>
    <p:cViewPr>
      <p:scale>
        <a:sx n="1" d="1"/>
        <a:sy n="1" d="1"/>
      </p:scale>
      <p:origin x="0" y="0"/>
    </p:cViewPr>
  </p:notesTextViewPr>
  <p:sorterViewPr>
    <p:cViewPr>
      <p:scale>
        <a:sx n="126" d="100"/>
        <a:sy n="126" d="100"/>
      </p:scale>
      <p:origin x="0" y="0"/>
    </p:cViewPr>
  </p:sorterViewPr>
  <p:notesViewPr>
    <p:cSldViewPr snapToGrid="0">
      <p:cViewPr varScale="1">
        <p:scale>
          <a:sx n="82" d="100"/>
          <a:sy n="82" d="100"/>
        </p:scale>
        <p:origin x="4315"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35"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6B1827B-2557-44CF-994E-BC3D571A60C5}" type="doc">
      <dgm:prSet loTypeId="urn:microsoft.com/office/officeart/2008/layout/VerticalCurvedList" loCatId="list" qsTypeId="urn:microsoft.com/office/officeart/2005/8/quickstyle/simple1" qsCatId="simple" csTypeId="urn:microsoft.com/office/officeart/2005/8/colors/colorful4" csCatId="colorful" phldr="1"/>
      <dgm:spPr/>
      <dgm:t>
        <a:bodyPr/>
        <a:lstStyle/>
        <a:p>
          <a:pPr rtl="1"/>
          <a:endParaRPr lang="he-IL"/>
        </a:p>
      </dgm:t>
    </dgm:pt>
    <dgm:pt modelId="{F082C0E7-3C0D-4E37-ADE9-D8A94879C829}">
      <dgm:prSet phldrT="[טקסט]" custT="1"/>
      <dgm:spPr/>
      <dgm:t>
        <a:bodyPr/>
        <a:lstStyle/>
        <a:p>
          <a:pPr algn="r" rtl="1">
            <a:buFont typeface="+mj-lt"/>
            <a:buAutoNum type="arabicPeriod"/>
          </a:pPr>
          <a:r>
            <a:rPr lang="he-IL" sz="1800" b="1" i="0" dirty="0"/>
            <a:t>ניהול מלאי:</a:t>
          </a:r>
          <a:r>
            <a:rPr lang="he-IL" sz="1800" b="0" i="0" dirty="0"/>
            <a:t> ניהול יעיל של מלאי המזון והציוד, לרבות עדכון רציף של המלאי בהתאם לאירועים הקרובים והזמנות מספקים.</a:t>
          </a:r>
        </a:p>
      </dgm:t>
    </dgm:pt>
    <dgm:pt modelId="{73D3E15D-1863-4ACA-AEC2-D1ABB75F8C45}" type="parTrans" cxnId="{76A32B9C-3BE3-4705-849B-D3E0B24F36BD}">
      <dgm:prSet/>
      <dgm:spPr/>
      <dgm:t>
        <a:bodyPr/>
        <a:lstStyle/>
        <a:p>
          <a:pPr algn="r" rtl="1"/>
          <a:endParaRPr lang="he-IL" sz="2000"/>
        </a:p>
      </dgm:t>
    </dgm:pt>
    <dgm:pt modelId="{00272CC5-CAF1-43E4-A62F-C262F4A2DC3C}" type="sibTrans" cxnId="{76A32B9C-3BE3-4705-849B-D3E0B24F36BD}">
      <dgm:prSet/>
      <dgm:spPr/>
      <dgm:t>
        <a:bodyPr/>
        <a:lstStyle/>
        <a:p>
          <a:pPr algn="r" rtl="1"/>
          <a:endParaRPr lang="he-IL" sz="2000"/>
        </a:p>
      </dgm:t>
    </dgm:pt>
    <dgm:pt modelId="{E0E8BE05-691C-4898-B0CC-83806E67188D}">
      <dgm:prSet phldrT="[טקסט]" custT="1"/>
      <dgm:spPr/>
      <dgm:t>
        <a:bodyPr/>
        <a:lstStyle/>
        <a:p>
          <a:pPr algn="r" rtl="1">
            <a:buFont typeface="+mj-lt"/>
            <a:buAutoNum type="arabicPeriod"/>
          </a:pPr>
          <a:r>
            <a:rPr lang="he-IL" sz="1800" b="1" i="0" dirty="0"/>
            <a:t>ניהול פיננסי:</a:t>
          </a:r>
          <a:r>
            <a:rPr lang="he-IL" sz="1800" b="0" i="0" dirty="0"/>
            <a:t> חישוב עלויות והכנסות באופן מדויק לכל אירוע, לצורך תזמון התשלומים ומעקב אחרי רווחיות.</a:t>
          </a:r>
        </a:p>
      </dgm:t>
    </dgm:pt>
    <dgm:pt modelId="{7758E876-41FB-400D-9C23-29046F93CC59}" type="parTrans" cxnId="{062FE2D1-7469-4BC9-B8F6-F1F58A97E314}">
      <dgm:prSet/>
      <dgm:spPr/>
      <dgm:t>
        <a:bodyPr/>
        <a:lstStyle/>
        <a:p>
          <a:pPr algn="r" rtl="1"/>
          <a:endParaRPr lang="he-IL" sz="2000"/>
        </a:p>
      </dgm:t>
    </dgm:pt>
    <dgm:pt modelId="{7AA4714D-0F51-4617-8D80-F56821D4DD8F}" type="sibTrans" cxnId="{062FE2D1-7469-4BC9-B8F6-F1F58A97E314}">
      <dgm:prSet/>
      <dgm:spPr/>
      <dgm:t>
        <a:bodyPr/>
        <a:lstStyle/>
        <a:p>
          <a:pPr algn="r" rtl="1"/>
          <a:endParaRPr lang="he-IL" sz="2000"/>
        </a:p>
      </dgm:t>
    </dgm:pt>
    <dgm:pt modelId="{5C48437B-F499-4A8B-B169-21680FF73FA7}">
      <dgm:prSet custT="1"/>
      <dgm:spPr/>
      <dgm:t>
        <a:bodyPr/>
        <a:lstStyle/>
        <a:p>
          <a:pPr algn="r" rtl="1">
            <a:buFont typeface="+mj-lt"/>
            <a:buAutoNum type="arabicPeriod"/>
          </a:pPr>
          <a:r>
            <a:rPr lang="he-IL" sz="1800" b="1" i="0"/>
            <a:t>קואורדינציה בין צוותים:</a:t>
          </a:r>
          <a:r>
            <a:rPr lang="he-IL" sz="1800" b="0" i="0"/>
            <a:t> תיאום בין השפים, המלצרים, ושאר חברי הצוות לכל אירוע, לצורך יעילות מקסימלית.</a:t>
          </a:r>
        </a:p>
      </dgm:t>
    </dgm:pt>
    <dgm:pt modelId="{9F09600F-0FD9-4A5D-9DB0-9C4A58382E9E}" type="parTrans" cxnId="{8D7F48E0-B39D-47FC-A31F-EE3B603D8342}">
      <dgm:prSet/>
      <dgm:spPr/>
      <dgm:t>
        <a:bodyPr/>
        <a:lstStyle/>
        <a:p>
          <a:pPr algn="r" rtl="1"/>
          <a:endParaRPr lang="he-IL" sz="2000"/>
        </a:p>
      </dgm:t>
    </dgm:pt>
    <dgm:pt modelId="{A80C963A-B87A-422C-AFF8-F0A815B3D5B0}" type="sibTrans" cxnId="{8D7F48E0-B39D-47FC-A31F-EE3B603D8342}">
      <dgm:prSet/>
      <dgm:spPr/>
      <dgm:t>
        <a:bodyPr/>
        <a:lstStyle/>
        <a:p>
          <a:pPr algn="r" rtl="1"/>
          <a:endParaRPr lang="he-IL" sz="2000"/>
        </a:p>
      </dgm:t>
    </dgm:pt>
    <dgm:pt modelId="{DA0B0596-CF68-4C3C-9CA5-67D4AC432DAC}">
      <dgm:prSet custT="1"/>
      <dgm:spPr/>
      <dgm:t>
        <a:bodyPr/>
        <a:lstStyle/>
        <a:p>
          <a:pPr algn="r" rtl="1">
            <a:buFont typeface="+mj-lt"/>
            <a:buAutoNum type="arabicPeriod"/>
          </a:pPr>
          <a:r>
            <a:rPr lang="he-IL" sz="1800" b="1" i="0"/>
            <a:t>שיפור שביעות רצון הלקוח:</a:t>
          </a:r>
          <a:r>
            <a:rPr lang="he-IL" sz="1800" b="0" i="0"/>
            <a:t> התאמת השירות לדרישות ספציפיות של לקוחות, כולל מנות כשרות או דיאטות מיוחדות.</a:t>
          </a:r>
        </a:p>
      </dgm:t>
    </dgm:pt>
    <dgm:pt modelId="{A823DDA0-2875-4A65-ACE3-33D927A8B7F0}" type="parTrans" cxnId="{3984D729-C7CD-447D-9482-18EA10858746}">
      <dgm:prSet/>
      <dgm:spPr/>
      <dgm:t>
        <a:bodyPr/>
        <a:lstStyle/>
        <a:p>
          <a:pPr algn="r" rtl="1"/>
          <a:endParaRPr lang="he-IL" sz="2000"/>
        </a:p>
      </dgm:t>
    </dgm:pt>
    <dgm:pt modelId="{A2BF0784-309D-4348-A582-77E00D8FFEF5}" type="sibTrans" cxnId="{3984D729-C7CD-447D-9482-18EA10858746}">
      <dgm:prSet/>
      <dgm:spPr/>
      <dgm:t>
        <a:bodyPr/>
        <a:lstStyle/>
        <a:p>
          <a:pPr algn="r" rtl="1"/>
          <a:endParaRPr lang="he-IL" sz="2000"/>
        </a:p>
      </dgm:t>
    </dgm:pt>
    <dgm:pt modelId="{20649899-52B6-4976-AF5B-D48E3904F87F}" type="pres">
      <dgm:prSet presAssocID="{56B1827B-2557-44CF-994E-BC3D571A60C5}" presName="Name0" presStyleCnt="0">
        <dgm:presLayoutVars>
          <dgm:chMax val="7"/>
          <dgm:chPref val="7"/>
          <dgm:dir/>
        </dgm:presLayoutVars>
      </dgm:prSet>
      <dgm:spPr/>
    </dgm:pt>
    <dgm:pt modelId="{4023AA96-95FE-4539-A62B-93D600447C81}" type="pres">
      <dgm:prSet presAssocID="{56B1827B-2557-44CF-994E-BC3D571A60C5}" presName="Name1" presStyleCnt="0"/>
      <dgm:spPr/>
    </dgm:pt>
    <dgm:pt modelId="{E8BAE891-5903-4962-B946-B584A1FA97E6}" type="pres">
      <dgm:prSet presAssocID="{56B1827B-2557-44CF-994E-BC3D571A60C5}" presName="cycle" presStyleCnt="0"/>
      <dgm:spPr/>
    </dgm:pt>
    <dgm:pt modelId="{C8DDD455-D37F-4720-AFF2-533FE0E692FA}" type="pres">
      <dgm:prSet presAssocID="{56B1827B-2557-44CF-994E-BC3D571A60C5}" presName="srcNode" presStyleLbl="node1" presStyleIdx="0" presStyleCnt="4"/>
      <dgm:spPr/>
    </dgm:pt>
    <dgm:pt modelId="{9ADA4413-F0E5-442C-BC63-6AC60936B6B7}" type="pres">
      <dgm:prSet presAssocID="{56B1827B-2557-44CF-994E-BC3D571A60C5}" presName="conn" presStyleLbl="parChTrans1D2" presStyleIdx="0" presStyleCnt="1"/>
      <dgm:spPr/>
    </dgm:pt>
    <dgm:pt modelId="{0D41F29C-443A-41B8-BF1D-FD18B4B3B6DA}" type="pres">
      <dgm:prSet presAssocID="{56B1827B-2557-44CF-994E-BC3D571A60C5}" presName="extraNode" presStyleLbl="node1" presStyleIdx="0" presStyleCnt="4"/>
      <dgm:spPr/>
    </dgm:pt>
    <dgm:pt modelId="{5BB0F5D4-288E-46A9-B4C2-738E28ABB764}" type="pres">
      <dgm:prSet presAssocID="{56B1827B-2557-44CF-994E-BC3D571A60C5}" presName="dstNode" presStyleLbl="node1" presStyleIdx="0" presStyleCnt="4"/>
      <dgm:spPr/>
    </dgm:pt>
    <dgm:pt modelId="{FFF9812E-32FB-4D3E-B991-73154DC65498}" type="pres">
      <dgm:prSet presAssocID="{F082C0E7-3C0D-4E37-ADE9-D8A94879C829}" presName="text_1" presStyleLbl="node1" presStyleIdx="0" presStyleCnt="4">
        <dgm:presLayoutVars>
          <dgm:bulletEnabled val="1"/>
        </dgm:presLayoutVars>
      </dgm:prSet>
      <dgm:spPr/>
    </dgm:pt>
    <dgm:pt modelId="{DB67811A-5F28-452D-82DE-33313297E796}" type="pres">
      <dgm:prSet presAssocID="{F082C0E7-3C0D-4E37-ADE9-D8A94879C829}" presName="accent_1" presStyleCnt="0"/>
      <dgm:spPr/>
    </dgm:pt>
    <dgm:pt modelId="{ACC90AE1-FA04-4BE2-9144-CD6E942A1963}" type="pres">
      <dgm:prSet presAssocID="{F082C0E7-3C0D-4E37-ADE9-D8A94879C829}" presName="accentRepeatNode" presStyleLbl="solidFgAcc1" presStyleIdx="0" presStyleCnt="4"/>
      <dgm:spPr/>
    </dgm:pt>
    <dgm:pt modelId="{FA7320F5-483D-4A71-A42D-4B0EACC522EA}" type="pres">
      <dgm:prSet presAssocID="{E0E8BE05-691C-4898-B0CC-83806E67188D}" presName="text_2" presStyleLbl="node1" presStyleIdx="1" presStyleCnt="4">
        <dgm:presLayoutVars>
          <dgm:bulletEnabled val="1"/>
        </dgm:presLayoutVars>
      </dgm:prSet>
      <dgm:spPr/>
    </dgm:pt>
    <dgm:pt modelId="{02D37E5E-F0A9-4885-9922-21B87674B812}" type="pres">
      <dgm:prSet presAssocID="{E0E8BE05-691C-4898-B0CC-83806E67188D}" presName="accent_2" presStyleCnt="0"/>
      <dgm:spPr/>
    </dgm:pt>
    <dgm:pt modelId="{81F4ED19-BB41-40A6-8F74-45F3D383432C}" type="pres">
      <dgm:prSet presAssocID="{E0E8BE05-691C-4898-B0CC-83806E67188D}" presName="accentRepeatNode" presStyleLbl="solidFgAcc1" presStyleIdx="1" presStyleCnt="4"/>
      <dgm:spPr/>
    </dgm:pt>
    <dgm:pt modelId="{F6063F71-3988-4C3F-BE88-212CC3F5DE6F}" type="pres">
      <dgm:prSet presAssocID="{DA0B0596-CF68-4C3C-9CA5-67D4AC432DAC}" presName="text_3" presStyleLbl="node1" presStyleIdx="2" presStyleCnt="4">
        <dgm:presLayoutVars>
          <dgm:bulletEnabled val="1"/>
        </dgm:presLayoutVars>
      </dgm:prSet>
      <dgm:spPr/>
    </dgm:pt>
    <dgm:pt modelId="{058F17AE-0346-4F62-8ED2-0DD7F853D9D9}" type="pres">
      <dgm:prSet presAssocID="{DA0B0596-CF68-4C3C-9CA5-67D4AC432DAC}" presName="accent_3" presStyleCnt="0"/>
      <dgm:spPr/>
    </dgm:pt>
    <dgm:pt modelId="{1D62ACFD-75B5-4EBA-AF84-FD225261DEF3}" type="pres">
      <dgm:prSet presAssocID="{DA0B0596-CF68-4C3C-9CA5-67D4AC432DAC}" presName="accentRepeatNode" presStyleLbl="solidFgAcc1" presStyleIdx="2" presStyleCnt="4"/>
      <dgm:spPr/>
    </dgm:pt>
    <dgm:pt modelId="{6F55B047-3EC2-4FB8-BE80-C66B1B0BE4CD}" type="pres">
      <dgm:prSet presAssocID="{5C48437B-F499-4A8B-B169-21680FF73FA7}" presName="text_4" presStyleLbl="node1" presStyleIdx="3" presStyleCnt="4">
        <dgm:presLayoutVars>
          <dgm:bulletEnabled val="1"/>
        </dgm:presLayoutVars>
      </dgm:prSet>
      <dgm:spPr/>
    </dgm:pt>
    <dgm:pt modelId="{EA371ED9-96F5-4701-AF77-CEBC055DAB07}" type="pres">
      <dgm:prSet presAssocID="{5C48437B-F499-4A8B-B169-21680FF73FA7}" presName="accent_4" presStyleCnt="0"/>
      <dgm:spPr/>
    </dgm:pt>
    <dgm:pt modelId="{9892016B-6742-4785-92E9-5F7371FCDE30}" type="pres">
      <dgm:prSet presAssocID="{5C48437B-F499-4A8B-B169-21680FF73FA7}" presName="accentRepeatNode" presStyleLbl="solidFgAcc1" presStyleIdx="3" presStyleCnt="4"/>
      <dgm:spPr/>
    </dgm:pt>
  </dgm:ptLst>
  <dgm:cxnLst>
    <dgm:cxn modelId="{5AF56A21-4FA6-402B-9515-938F554B3DCF}" type="presOf" srcId="{DA0B0596-CF68-4C3C-9CA5-67D4AC432DAC}" destId="{F6063F71-3988-4C3F-BE88-212CC3F5DE6F}" srcOrd="0" destOrd="0" presId="urn:microsoft.com/office/officeart/2008/layout/VerticalCurvedList"/>
    <dgm:cxn modelId="{3984D729-C7CD-447D-9482-18EA10858746}" srcId="{56B1827B-2557-44CF-994E-BC3D571A60C5}" destId="{DA0B0596-CF68-4C3C-9CA5-67D4AC432DAC}" srcOrd="2" destOrd="0" parTransId="{A823DDA0-2875-4A65-ACE3-33D927A8B7F0}" sibTransId="{A2BF0784-309D-4348-A582-77E00D8FFEF5}"/>
    <dgm:cxn modelId="{76A32B9C-3BE3-4705-849B-D3E0B24F36BD}" srcId="{56B1827B-2557-44CF-994E-BC3D571A60C5}" destId="{F082C0E7-3C0D-4E37-ADE9-D8A94879C829}" srcOrd="0" destOrd="0" parTransId="{73D3E15D-1863-4ACA-AEC2-D1ABB75F8C45}" sibTransId="{00272CC5-CAF1-43E4-A62F-C262F4A2DC3C}"/>
    <dgm:cxn modelId="{36C075A5-777F-4F57-8FE8-96BE63DF2E93}" type="presOf" srcId="{F082C0E7-3C0D-4E37-ADE9-D8A94879C829}" destId="{FFF9812E-32FB-4D3E-B991-73154DC65498}" srcOrd="0" destOrd="0" presId="urn:microsoft.com/office/officeart/2008/layout/VerticalCurvedList"/>
    <dgm:cxn modelId="{F99DEAB8-76CE-4DF9-813B-84E4FF7945FC}" type="presOf" srcId="{E0E8BE05-691C-4898-B0CC-83806E67188D}" destId="{FA7320F5-483D-4A71-A42D-4B0EACC522EA}" srcOrd="0" destOrd="0" presId="urn:microsoft.com/office/officeart/2008/layout/VerticalCurvedList"/>
    <dgm:cxn modelId="{7B5BACBA-0764-4D4C-9F2E-D23508859A20}" type="presOf" srcId="{5C48437B-F499-4A8B-B169-21680FF73FA7}" destId="{6F55B047-3EC2-4FB8-BE80-C66B1B0BE4CD}" srcOrd="0" destOrd="0" presId="urn:microsoft.com/office/officeart/2008/layout/VerticalCurvedList"/>
    <dgm:cxn modelId="{062FE2D1-7469-4BC9-B8F6-F1F58A97E314}" srcId="{56B1827B-2557-44CF-994E-BC3D571A60C5}" destId="{E0E8BE05-691C-4898-B0CC-83806E67188D}" srcOrd="1" destOrd="0" parTransId="{7758E876-41FB-400D-9C23-29046F93CC59}" sibTransId="{7AA4714D-0F51-4617-8D80-F56821D4DD8F}"/>
    <dgm:cxn modelId="{96F13AE0-3643-42B3-B5CC-6E8F29A7D27E}" type="presOf" srcId="{00272CC5-CAF1-43E4-A62F-C262F4A2DC3C}" destId="{9ADA4413-F0E5-442C-BC63-6AC60936B6B7}" srcOrd="0" destOrd="0" presId="urn:microsoft.com/office/officeart/2008/layout/VerticalCurvedList"/>
    <dgm:cxn modelId="{8D7F48E0-B39D-47FC-A31F-EE3B603D8342}" srcId="{56B1827B-2557-44CF-994E-BC3D571A60C5}" destId="{5C48437B-F499-4A8B-B169-21680FF73FA7}" srcOrd="3" destOrd="0" parTransId="{9F09600F-0FD9-4A5D-9DB0-9C4A58382E9E}" sibTransId="{A80C963A-B87A-422C-AFF8-F0A815B3D5B0}"/>
    <dgm:cxn modelId="{9890D6F8-B6CB-4E65-97ED-578676EB9182}" type="presOf" srcId="{56B1827B-2557-44CF-994E-BC3D571A60C5}" destId="{20649899-52B6-4976-AF5B-D48E3904F87F}" srcOrd="0" destOrd="0" presId="urn:microsoft.com/office/officeart/2008/layout/VerticalCurvedList"/>
    <dgm:cxn modelId="{F6F70A4C-2CC2-43A8-91FC-632F276DD846}" type="presParOf" srcId="{20649899-52B6-4976-AF5B-D48E3904F87F}" destId="{4023AA96-95FE-4539-A62B-93D600447C81}" srcOrd="0" destOrd="0" presId="urn:microsoft.com/office/officeart/2008/layout/VerticalCurvedList"/>
    <dgm:cxn modelId="{A5E42D91-A921-4321-BBEA-64A9072D96CD}" type="presParOf" srcId="{4023AA96-95FE-4539-A62B-93D600447C81}" destId="{E8BAE891-5903-4962-B946-B584A1FA97E6}" srcOrd="0" destOrd="0" presId="urn:microsoft.com/office/officeart/2008/layout/VerticalCurvedList"/>
    <dgm:cxn modelId="{3C001B5D-ECFE-49EB-82D6-707DD3E60D09}" type="presParOf" srcId="{E8BAE891-5903-4962-B946-B584A1FA97E6}" destId="{C8DDD455-D37F-4720-AFF2-533FE0E692FA}" srcOrd="0" destOrd="0" presId="urn:microsoft.com/office/officeart/2008/layout/VerticalCurvedList"/>
    <dgm:cxn modelId="{E7C8093C-F29C-4EA9-B214-31B01F8C86E8}" type="presParOf" srcId="{E8BAE891-5903-4962-B946-B584A1FA97E6}" destId="{9ADA4413-F0E5-442C-BC63-6AC60936B6B7}" srcOrd="1" destOrd="0" presId="urn:microsoft.com/office/officeart/2008/layout/VerticalCurvedList"/>
    <dgm:cxn modelId="{4849E19F-E5FE-4160-8448-992E72FB58E4}" type="presParOf" srcId="{E8BAE891-5903-4962-B946-B584A1FA97E6}" destId="{0D41F29C-443A-41B8-BF1D-FD18B4B3B6DA}" srcOrd="2" destOrd="0" presId="urn:microsoft.com/office/officeart/2008/layout/VerticalCurvedList"/>
    <dgm:cxn modelId="{EC0442D5-BE7E-491C-9395-527165220148}" type="presParOf" srcId="{E8BAE891-5903-4962-B946-B584A1FA97E6}" destId="{5BB0F5D4-288E-46A9-B4C2-738E28ABB764}" srcOrd="3" destOrd="0" presId="urn:microsoft.com/office/officeart/2008/layout/VerticalCurvedList"/>
    <dgm:cxn modelId="{88FA4094-83F6-4CD3-9B8F-2C64E7134487}" type="presParOf" srcId="{4023AA96-95FE-4539-A62B-93D600447C81}" destId="{FFF9812E-32FB-4D3E-B991-73154DC65498}" srcOrd="1" destOrd="0" presId="urn:microsoft.com/office/officeart/2008/layout/VerticalCurvedList"/>
    <dgm:cxn modelId="{FF5B5ED9-3E73-4E66-B781-3C59C968E61E}" type="presParOf" srcId="{4023AA96-95FE-4539-A62B-93D600447C81}" destId="{DB67811A-5F28-452D-82DE-33313297E796}" srcOrd="2" destOrd="0" presId="urn:microsoft.com/office/officeart/2008/layout/VerticalCurvedList"/>
    <dgm:cxn modelId="{2E274D1F-BCEC-4A3D-B58E-46065381D6A9}" type="presParOf" srcId="{DB67811A-5F28-452D-82DE-33313297E796}" destId="{ACC90AE1-FA04-4BE2-9144-CD6E942A1963}" srcOrd="0" destOrd="0" presId="urn:microsoft.com/office/officeart/2008/layout/VerticalCurvedList"/>
    <dgm:cxn modelId="{43EA7F97-3625-4A44-AD62-B0DBF71849A2}" type="presParOf" srcId="{4023AA96-95FE-4539-A62B-93D600447C81}" destId="{FA7320F5-483D-4A71-A42D-4B0EACC522EA}" srcOrd="3" destOrd="0" presId="urn:microsoft.com/office/officeart/2008/layout/VerticalCurvedList"/>
    <dgm:cxn modelId="{1D739EBE-3D64-4DA0-9364-918AFF40DFF0}" type="presParOf" srcId="{4023AA96-95FE-4539-A62B-93D600447C81}" destId="{02D37E5E-F0A9-4885-9922-21B87674B812}" srcOrd="4" destOrd="0" presId="urn:microsoft.com/office/officeart/2008/layout/VerticalCurvedList"/>
    <dgm:cxn modelId="{7C794476-CE1F-428C-BF45-ACA596C674E4}" type="presParOf" srcId="{02D37E5E-F0A9-4885-9922-21B87674B812}" destId="{81F4ED19-BB41-40A6-8F74-45F3D383432C}" srcOrd="0" destOrd="0" presId="urn:microsoft.com/office/officeart/2008/layout/VerticalCurvedList"/>
    <dgm:cxn modelId="{92723794-22B0-48F4-8698-0F9B31BE2239}" type="presParOf" srcId="{4023AA96-95FE-4539-A62B-93D600447C81}" destId="{F6063F71-3988-4C3F-BE88-212CC3F5DE6F}" srcOrd="5" destOrd="0" presId="urn:microsoft.com/office/officeart/2008/layout/VerticalCurvedList"/>
    <dgm:cxn modelId="{B5C84C64-D7AD-4946-83B8-A17C05A12DE9}" type="presParOf" srcId="{4023AA96-95FE-4539-A62B-93D600447C81}" destId="{058F17AE-0346-4F62-8ED2-0DD7F853D9D9}" srcOrd="6" destOrd="0" presId="urn:microsoft.com/office/officeart/2008/layout/VerticalCurvedList"/>
    <dgm:cxn modelId="{0ACD6079-106A-4DB6-82F5-A6A08EA61DD8}" type="presParOf" srcId="{058F17AE-0346-4F62-8ED2-0DD7F853D9D9}" destId="{1D62ACFD-75B5-4EBA-AF84-FD225261DEF3}" srcOrd="0" destOrd="0" presId="urn:microsoft.com/office/officeart/2008/layout/VerticalCurvedList"/>
    <dgm:cxn modelId="{DDB42E15-76CB-48E0-8557-FCAF7A328B45}" type="presParOf" srcId="{4023AA96-95FE-4539-A62B-93D600447C81}" destId="{6F55B047-3EC2-4FB8-BE80-C66B1B0BE4CD}" srcOrd="7" destOrd="0" presId="urn:microsoft.com/office/officeart/2008/layout/VerticalCurvedList"/>
    <dgm:cxn modelId="{29E19CED-13E5-4C91-8AC9-E747C5DB4DEB}" type="presParOf" srcId="{4023AA96-95FE-4539-A62B-93D600447C81}" destId="{EA371ED9-96F5-4701-AF77-CEBC055DAB07}" srcOrd="8" destOrd="0" presId="urn:microsoft.com/office/officeart/2008/layout/VerticalCurvedList"/>
    <dgm:cxn modelId="{23822D18-2C2C-49FB-8CEB-9EB6D87902AA}" type="presParOf" srcId="{EA371ED9-96F5-4701-AF77-CEBC055DAB07}" destId="{9892016B-6742-4785-92E9-5F7371FCDE30}"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DA4413-F0E5-442C-BC63-6AC60936B6B7}">
      <dsp:nvSpPr>
        <dsp:cNvPr id="0" name=""/>
        <dsp:cNvSpPr/>
      </dsp:nvSpPr>
      <dsp:spPr>
        <a:xfrm>
          <a:off x="-6126981" y="-937410"/>
          <a:ext cx="7293488" cy="7293488"/>
        </a:xfrm>
        <a:prstGeom prst="blockArc">
          <a:avLst>
            <a:gd name="adj1" fmla="val 18900000"/>
            <a:gd name="adj2" fmla="val 2700000"/>
            <a:gd name="adj3" fmla="val 296"/>
          </a:avLst>
        </a:pr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FF9812E-32FB-4D3E-B991-73154DC65498}">
      <dsp:nvSpPr>
        <dsp:cNvPr id="0" name=""/>
        <dsp:cNvSpPr/>
      </dsp:nvSpPr>
      <dsp:spPr>
        <a:xfrm>
          <a:off x="610504" y="416587"/>
          <a:ext cx="7440913" cy="833607"/>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61676" tIns="45720" rIns="45720" bIns="45720" numCol="1" spcCol="1270" anchor="ctr" anchorCtr="0">
          <a:noAutofit/>
        </a:bodyPr>
        <a:lstStyle/>
        <a:p>
          <a:pPr marL="0" lvl="0" indent="0" algn="r" defTabSz="800100" rtl="1">
            <a:lnSpc>
              <a:spcPct val="90000"/>
            </a:lnSpc>
            <a:spcBef>
              <a:spcPct val="0"/>
            </a:spcBef>
            <a:spcAft>
              <a:spcPct val="35000"/>
            </a:spcAft>
            <a:buFont typeface="+mj-lt"/>
            <a:buNone/>
          </a:pPr>
          <a:r>
            <a:rPr lang="he-IL" sz="1800" b="1" i="0" kern="1200" dirty="0"/>
            <a:t>ניהול מלאי:</a:t>
          </a:r>
          <a:r>
            <a:rPr lang="he-IL" sz="1800" b="0" i="0" kern="1200" dirty="0"/>
            <a:t> ניהול יעיל של מלאי המזון והציוד, לרבות עדכון רציף של המלאי בהתאם לאירועים הקרובים והזמנות מספקים.</a:t>
          </a:r>
        </a:p>
      </dsp:txBody>
      <dsp:txXfrm>
        <a:off x="610504" y="416587"/>
        <a:ext cx="7440913" cy="833607"/>
      </dsp:txXfrm>
    </dsp:sp>
    <dsp:sp modelId="{ACC90AE1-FA04-4BE2-9144-CD6E942A1963}">
      <dsp:nvSpPr>
        <dsp:cNvPr id="0" name=""/>
        <dsp:cNvSpPr/>
      </dsp:nvSpPr>
      <dsp:spPr>
        <a:xfrm>
          <a:off x="89500" y="312386"/>
          <a:ext cx="1042009" cy="1042009"/>
        </a:xfrm>
        <a:prstGeom prst="ellipse">
          <a:avLst/>
        </a:prstGeom>
        <a:solidFill>
          <a:schemeClr val="lt1">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A7320F5-483D-4A71-A42D-4B0EACC522EA}">
      <dsp:nvSpPr>
        <dsp:cNvPr id="0" name=""/>
        <dsp:cNvSpPr/>
      </dsp:nvSpPr>
      <dsp:spPr>
        <a:xfrm>
          <a:off x="1088431" y="1667215"/>
          <a:ext cx="6962986" cy="833607"/>
        </a:xfrm>
        <a:prstGeom prst="rect">
          <a:avLst/>
        </a:prstGeom>
        <a:solidFill>
          <a:schemeClr val="accent4">
            <a:hueOff val="-140518"/>
            <a:satOff val="14151"/>
            <a:lumOff val="934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61676" tIns="45720" rIns="45720" bIns="45720" numCol="1" spcCol="1270" anchor="ctr" anchorCtr="0">
          <a:noAutofit/>
        </a:bodyPr>
        <a:lstStyle/>
        <a:p>
          <a:pPr marL="0" lvl="0" indent="0" algn="r" defTabSz="800100" rtl="1">
            <a:lnSpc>
              <a:spcPct val="90000"/>
            </a:lnSpc>
            <a:spcBef>
              <a:spcPct val="0"/>
            </a:spcBef>
            <a:spcAft>
              <a:spcPct val="35000"/>
            </a:spcAft>
            <a:buFont typeface="+mj-lt"/>
            <a:buNone/>
          </a:pPr>
          <a:r>
            <a:rPr lang="he-IL" sz="1800" b="1" i="0" kern="1200" dirty="0"/>
            <a:t>ניהול פיננסי:</a:t>
          </a:r>
          <a:r>
            <a:rPr lang="he-IL" sz="1800" b="0" i="0" kern="1200" dirty="0"/>
            <a:t> חישוב עלויות והכנסות באופן מדויק לכל אירוע, לצורך תזמון התשלומים ומעקב אחרי רווחיות.</a:t>
          </a:r>
        </a:p>
      </dsp:txBody>
      <dsp:txXfrm>
        <a:off x="1088431" y="1667215"/>
        <a:ext cx="6962986" cy="833607"/>
      </dsp:txXfrm>
    </dsp:sp>
    <dsp:sp modelId="{81F4ED19-BB41-40A6-8F74-45F3D383432C}">
      <dsp:nvSpPr>
        <dsp:cNvPr id="0" name=""/>
        <dsp:cNvSpPr/>
      </dsp:nvSpPr>
      <dsp:spPr>
        <a:xfrm>
          <a:off x="567426" y="1563014"/>
          <a:ext cx="1042009" cy="1042009"/>
        </a:xfrm>
        <a:prstGeom prst="ellipse">
          <a:avLst/>
        </a:prstGeom>
        <a:solidFill>
          <a:schemeClr val="lt1">
            <a:hueOff val="0"/>
            <a:satOff val="0"/>
            <a:lumOff val="0"/>
            <a:alphaOff val="0"/>
          </a:schemeClr>
        </a:solidFill>
        <a:ln w="12700" cap="flat" cmpd="sng" algn="ctr">
          <a:solidFill>
            <a:schemeClr val="accent4">
              <a:hueOff val="-140518"/>
              <a:satOff val="14151"/>
              <a:lumOff val="9346"/>
              <a:alphaOff val="0"/>
            </a:schemeClr>
          </a:solidFill>
          <a:prstDash val="solid"/>
          <a:miter lim="800000"/>
        </a:ln>
        <a:effectLst/>
      </dsp:spPr>
      <dsp:style>
        <a:lnRef idx="2">
          <a:scrgbClr r="0" g="0" b="0"/>
        </a:lnRef>
        <a:fillRef idx="1">
          <a:scrgbClr r="0" g="0" b="0"/>
        </a:fillRef>
        <a:effectRef idx="0">
          <a:scrgbClr r="0" g="0" b="0"/>
        </a:effectRef>
        <a:fontRef idx="minor"/>
      </dsp:style>
    </dsp:sp>
    <dsp:sp modelId="{F6063F71-3988-4C3F-BE88-212CC3F5DE6F}">
      <dsp:nvSpPr>
        <dsp:cNvPr id="0" name=""/>
        <dsp:cNvSpPr/>
      </dsp:nvSpPr>
      <dsp:spPr>
        <a:xfrm>
          <a:off x="1088431" y="2917843"/>
          <a:ext cx="6962986" cy="833607"/>
        </a:xfrm>
        <a:prstGeom prst="rect">
          <a:avLst/>
        </a:prstGeom>
        <a:solidFill>
          <a:schemeClr val="accent4">
            <a:hueOff val="-281035"/>
            <a:satOff val="28303"/>
            <a:lumOff val="1869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61676" tIns="45720" rIns="45720" bIns="45720" numCol="1" spcCol="1270" anchor="ctr" anchorCtr="0">
          <a:noAutofit/>
        </a:bodyPr>
        <a:lstStyle/>
        <a:p>
          <a:pPr marL="0" lvl="0" indent="0" algn="r" defTabSz="800100" rtl="1">
            <a:lnSpc>
              <a:spcPct val="90000"/>
            </a:lnSpc>
            <a:spcBef>
              <a:spcPct val="0"/>
            </a:spcBef>
            <a:spcAft>
              <a:spcPct val="35000"/>
            </a:spcAft>
            <a:buFont typeface="+mj-lt"/>
            <a:buNone/>
          </a:pPr>
          <a:r>
            <a:rPr lang="he-IL" sz="1800" b="1" i="0" kern="1200"/>
            <a:t>שיפור שביעות רצון הלקוח:</a:t>
          </a:r>
          <a:r>
            <a:rPr lang="he-IL" sz="1800" b="0" i="0" kern="1200"/>
            <a:t> התאמת השירות לדרישות ספציפיות של לקוחות, כולל מנות כשרות או דיאטות מיוחדות.</a:t>
          </a:r>
        </a:p>
      </dsp:txBody>
      <dsp:txXfrm>
        <a:off x="1088431" y="2917843"/>
        <a:ext cx="6962986" cy="833607"/>
      </dsp:txXfrm>
    </dsp:sp>
    <dsp:sp modelId="{1D62ACFD-75B5-4EBA-AF84-FD225261DEF3}">
      <dsp:nvSpPr>
        <dsp:cNvPr id="0" name=""/>
        <dsp:cNvSpPr/>
      </dsp:nvSpPr>
      <dsp:spPr>
        <a:xfrm>
          <a:off x="567426" y="2813642"/>
          <a:ext cx="1042009" cy="1042009"/>
        </a:xfrm>
        <a:prstGeom prst="ellipse">
          <a:avLst/>
        </a:prstGeom>
        <a:solidFill>
          <a:schemeClr val="lt1">
            <a:hueOff val="0"/>
            <a:satOff val="0"/>
            <a:lumOff val="0"/>
            <a:alphaOff val="0"/>
          </a:schemeClr>
        </a:solidFill>
        <a:ln w="12700" cap="flat" cmpd="sng" algn="ctr">
          <a:solidFill>
            <a:schemeClr val="accent4">
              <a:hueOff val="-281035"/>
              <a:satOff val="28303"/>
              <a:lumOff val="18693"/>
              <a:alphaOff val="0"/>
            </a:schemeClr>
          </a:solidFill>
          <a:prstDash val="solid"/>
          <a:miter lim="800000"/>
        </a:ln>
        <a:effectLst/>
      </dsp:spPr>
      <dsp:style>
        <a:lnRef idx="2">
          <a:scrgbClr r="0" g="0" b="0"/>
        </a:lnRef>
        <a:fillRef idx="1">
          <a:scrgbClr r="0" g="0" b="0"/>
        </a:fillRef>
        <a:effectRef idx="0">
          <a:scrgbClr r="0" g="0" b="0"/>
        </a:effectRef>
        <a:fontRef idx="minor"/>
      </dsp:style>
    </dsp:sp>
    <dsp:sp modelId="{6F55B047-3EC2-4FB8-BE80-C66B1B0BE4CD}">
      <dsp:nvSpPr>
        <dsp:cNvPr id="0" name=""/>
        <dsp:cNvSpPr/>
      </dsp:nvSpPr>
      <dsp:spPr>
        <a:xfrm>
          <a:off x="610504" y="4168472"/>
          <a:ext cx="7440913" cy="833607"/>
        </a:xfrm>
        <a:prstGeom prst="rect">
          <a:avLst/>
        </a:prstGeom>
        <a:solidFill>
          <a:schemeClr val="accent4">
            <a:hueOff val="-421553"/>
            <a:satOff val="42454"/>
            <a:lumOff val="2803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61676" tIns="45720" rIns="45720" bIns="45720" numCol="1" spcCol="1270" anchor="ctr" anchorCtr="0">
          <a:noAutofit/>
        </a:bodyPr>
        <a:lstStyle/>
        <a:p>
          <a:pPr marL="0" lvl="0" indent="0" algn="r" defTabSz="800100" rtl="1">
            <a:lnSpc>
              <a:spcPct val="90000"/>
            </a:lnSpc>
            <a:spcBef>
              <a:spcPct val="0"/>
            </a:spcBef>
            <a:spcAft>
              <a:spcPct val="35000"/>
            </a:spcAft>
            <a:buFont typeface="+mj-lt"/>
            <a:buNone/>
          </a:pPr>
          <a:r>
            <a:rPr lang="he-IL" sz="1800" b="1" i="0" kern="1200"/>
            <a:t>קואורדינציה בין צוותים:</a:t>
          </a:r>
          <a:r>
            <a:rPr lang="he-IL" sz="1800" b="0" i="0" kern="1200"/>
            <a:t> תיאום בין השפים, המלצרים, ושאר חברי הצוות לכל אירוע, לצורך יעילות מקסימלית.</a:t>
          </a:r>
        </a:p>
      </dsp:txBody>
      <dsp:txXfrm>
        <a:off x="610504" y="4168472"/>
        <a:ext cx="7440913" cy="833607"/>
      </dsp:txXfrm>
    </dsp:sp>
    <dsp:sp modelId="{9892016B-6742-4785-92E9-5F7371FCDE30}">
      <dsp:nvSpPr>
        <dsp:cNvPr id="0" name=""/>
        <dsp:cNvSpPr/>
      </dsp:nvSpPr>
      <dsp:spPr>
        <a:xfrm>
          <a:off x="89500" y="4064271"/>
          <a:ext cx="1042009" cy="1042009"/>
        </a:xfrm>
        <a:prstGeom prst="ellipse">
          <a:avLst/>
        </a:prstGeom>
        <a:solidFill>
          <a:schemeClr val="lt1">
            <a:hueOff val="0"/>
            <a:satOff val="0"/>
            <a:lumOff val="0"/>
            <a:alphaOff val="0"/>
          </a:schemeClr>
        </a:solidFill>
        <a:ln w="12700" cap="flat" cmpd="sng" algn="ctr">
          <a:solidFill>
            <a:schemeClr val="accent4">
              <a:hueOff val="-421553"/>
              <a:satOff val="42454"/>
              <a:lumOff val="28039"/>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a:extLst>
              <a:ext uri="{FF2B5EF4-FFF2-40B4-BE49-F238E27FC236}">
                <a16:creationId xmlns:a16="http://schemas.microsoft.com/office/drawing/2014/main" id="{3B129C17-9205-4554-BF5C-070656C21699}"/>
              </a:ext>
            </a:extLst>
          </p:cNvPr>
          <p:cNvSpPr>
            <a:spLocks noGrp="1"/>
          </p:cNvSpPr>
          <p:nvPr>
            <p:ph type="hdr" sz="quarter"/>
          </p:nvPr>
        </p:nvSpPr>
        <p:spPr>
          <a:xfrm flipH="1">
            <a:off x="3886200" y="0"/>
            <a:ext cx="2971800" cy="458788"/>
          </a:xfrm>
          <a:prstGeom prst="rect">
            <a:avLst/>
          </a:prstGeom>
        </p:spPr>
        <p:txBody>
          <a:bodyPr vert="horz" lIns="91440" tIns="45720" rIns="91440" bIns="45720" rtlCol="1"/>
          <a:lstStyle>
            <a:lvl1pPr algn="r" rtl="1">
              <a:defRPr sz="1200"/>
            </a:lvl1pPr>
          </a:lstStyle>
          <a:p>
            <a:pPr algn="r" rtl="1"/>
            <a:endParaRPr lang="he-IL">
              <a:latin typeface="Tahoma" panose="020B0604030504040204" pitchFamily="34" charset="0"/>
              <a:ea typeface="Tahoma" panose="020B0604030504040204" pitchFamily="34" charset="0"/>
              <a:cs typeface="Tahoma" panose="020B0604030504040204" pitchFamily="34" charset="0"/>
            </a:endParaRPr>
          </a:p>
        </p:txBody>
      </p:sp>
      <p:sp>
        <p:nvSpPr>
          <p:cNvPr id="3" name="מציין מיקום של תאריך 2">
            <a:extLst>
              <a:ext uri="{FF2B5EF4-FFF2-40B4-BE49-F238E27FC236}">
                <a16:creationId xmlns:a16="http://schemas.microsoft.com/office/drawing/2014/main" id="{0B41E939-D5BE-4B7F-BCD2-05DCC4E5E8C7}"/>
              </a:ext>
            </a:extLst>
          </p:cNvPr>
          <p:cNvSpPr>
            <a:spLocks noGrp="1"/>
          </p:cNvSpPr>
          <p:nvPr>
            <p:ph type="dt" sz="quarter" idx="1"/>
          </p:nvPr>
        </p:nvSpPr>
        <p:spPr>
          <a:xfrm flipH="1">
            <a:off x="1587" y="0"/>
            <a:ext cx="2971800" cy="458788"/>
          </a:xfrm>
          <a:prstGeom prst="rect">
            <a:avLst/>
          </a:prstGeom>
        </p:spPr>
        <p:txBody>
          <a:bodyPr vert="horz" lIns="91440" tIns="45720" rIns="91440" bIns="45720" rtlCol="1"/>
          <a:lstStyle>
            <a:lvl1pPr algn="r" rtl="1">
              <a:defRPr sz="1200"/>
            </a:lvl1pPr>
          </a:lstStyle>
          <a:p>
            <a:pPr algn="l" rtl="1"/>
            <a:fld id="{7E2F324B-6E16-46F1-9071-8DAF485FC1AF}" type="datetime1">
              <a:rPr lang="he-IL" smtClean="0">
                <a:latin typeface="Tahoma" panose="020B0604030504040204" pitchFamily="34" charset="0"/>
                <a:ea typeface="Tahoma" panose="020B0604030504040204" pitchFamily="34" charset="0"/>
                <a:cs typeface="Tahoma" panose="020B0604030504040204" pitchFamily="34" charset="0"/>
              </a:rPr>
              <a:t>כ"ח/אדר א/תשפ"ד</a:t>
            </a:fld>
            <a:endParaRPr lang="he-IL">
              <a:latin typeface="Tahoma" panose="020B0604030504040204" pitchFamily="34" charset="0"/>
              <a:ea typeface="Tahoma" panose="020B0604030504040204" pitchFamily="34" charset="0"/>
              <a:cs typeface="Tahoma" panose="020B0604030504040204" pitchFamily="34" charset="0"/>
            </a:endParaRPr>
          </a:p>
        </p:txBody>
      </p:sp>
      <p:sp>
        <p:nvSpPr>
          <p:cNvPr id="4" name="מציין מיקום של כותרת תחתונה 3">
            <a:extLst>
              <a:ext uri="{FF2B5EF4-FFF2-40B4-BE49-F238E27FC236}">
                <a16:creationId xmlns:a16="http://schemas.microsoft.com/office/drawing/2014/main" id="{F61800B1-1D76-46D4-ADAF-FD5EA7AFBE70}"/>
              </a:ext>
            </a:extLst>
          </p:cNvPr>
          <p:cNvSpPr>
            <a:spLocks noGrp="1"/>
          </p:cNvSpPr>
          <p:nvPr>
            <p:ph type="ftr" sz="quarter" idx="2"/>
          </p:nvPr>
        </p:nvSpPr>
        <p:spPr>
          <a:xfrm flipH="1">
            <a:off x="3886200" y="8685213"/>
            <a:ext cx="2971800" cy="458787"/>
          </a:xfrm>
          <a:prstGeom prst="rect">
            <a:avLst/>
          </a:prstGeom>
        </p:spPr>
        <p:txBody>
          <a:bodyPr vert="horz" lIns="91440" tIns="45720" rIns="91440" bIns="45720" rtlCol="1" anchor="b"/>
          <a:lstStyle>
            <a:lvl1pPr algn="r" rtl="1">
              <a:defRPr sz="1200"/>
            </a:lvl1pPr>
          </a:lstStyle>
          <a:p>
            <a:pPr algn="r" rtl="1"/>
            <a:endParaRPr lang="he-IL">
              <a:latin typeface="Tahoma" panose="020B0604030504040204" pitchFamily="34" charset="0"/>
              <a:ea typeface="Tahoma" panose="020B0604030504040204" pitchFamily="34" charset="0"/>
              <a:cs typeface="Tahoma" panose="020B0604030504040204" pitchFamily="34" charset="0"/>
            </a:endParaRPr>
          </a:p>
        </p:txBody>
      </p:sp>
      <p:sp>
        <p:nvSpPr>
          <p:cNvPr id="5" name="מציין מיקום של מספר שקופית 4">
            <a:extLst>
              <a:ext uri="{FF2B5EF4-FFF2-40B4-BE49-F238E27FC236}">
                <a16:creationId xmlns:a16="http://schemas.microsoft.com/office/drawing/2014/main" id="{FCBFA674-DC58-422B-8963-09FD1B05EDDB}"/>
              </a:ext>
            </a:extLst>
          </p:cNvPr>
          <p:cNvSpPr>
            <a:spLocks noGrp="1"/>
          </p:cNvSpPr>
          <p:nvPr>
            <p:ph type="sldNum" sz="quarter" idx="3"/>
          </p:nvPr>
        </p:nvSpPr>
        <p:spPr>
          <a:xfrm flipH="1">
            <a:off x="1587" y="8685213"/>
            <a:ext cx="2971800" cy="458787"/>
          </a:xfrm>
          <a:prstGeom prst="rect">
            <a:avLst/>
          </a:prstGeom>
        </p:spPr>
        <p:txBody>
          <a:bodyPr vert="horz" lIns="91440" tIns="45720" rIns="91440" bIns="45720" rtlCol="1" anchor="b"/>
          <a:lstStyle>
            <a:lvl1pPr algn="r" rtl="1">
              <a:defRPr sz="1200"/>
            </a:lvl1pPr>
          </a:lstStyle>
          <a:p>
            <a:pPr algn="l" rtl="1"/>
            <a:fld id="{3A42FE58-2C2A-433E-A3EF-B39ACF97315A}" type="slidenum">
              <a:rPr lang="he-IL" smtClean="0">
                <a:latin typeface="Tahoma" panose="020B0604030504040204" pitchFamily="34" charset="0"/>
                <a:ea typeface="Tahoma" panose="020B0604030504040204" pitchFamily="34" charset="0"/>
                <a:cs typeface="Tahoma" panose="020B0604030504040204" pitchFamily="34" charset="0"/>
              </a:rPr>
              <a:pPr algn="l" rtl="1"/>
              <a:t>‹#›</a:t>
            </a:fld>
            <a:endParaRPr lang="he-I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66356575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flipH="1">
            <a:off x="3886200" y="0"/>
            <a:ext cx="2971800" cy="458788"/>
          </a:xfrm>
          <a:prstGeom prst="rect">
            <a:avLst/>
          </a:prstGeom>
        </p:spPr>
        <p:txBody>
          <a:bodyPr vert="horz" lIns="91440" tIns="45720" rIns="91440" bIns="45720" rtlCol="1"/>
          <a:lstStyle>
            <a:lvl1pPr algn="r" rtl="1">
              <a:defRPr sz="1200">
                <a:latin typeface="Tahoma" panose="020B0604030504040204" pitchFamily="34" charset="0"/>
                <a:ea typeface="Tahoma" panose="020B0604030504040204" pitchFamily="34" charset="0"/>
                <a:cs typeface="Tahoma" panose="020B0604030504040204" pitchFamily="34" charset="0"/>
              </a:defRPr>
            </a:lvl1pPr>
          </a:lstStyle>
          <a:p>
            <a:endParaRPr lang="he-IL" noProof="0">
              <a:latin typeface="Tahoma" panose="020B0604030504040204" pitchFamily="34" charset="0"/>
              <a:ea typeface="Tahoma" panose="020B0604030504040204" pitchFamily="34" charset="0"/>
              <a:cs typeface="Tahoma" panose="020B0604030504040204" pitchFamily="34" charset="0"/>
            </a:endParaRPr>
          </a:p>
        </p:txBody>
      </p:sp>
      <p:sp>
        <p:nvSpPr>
          <p:cNvPr id="3" name="מציין מיקום של תאריך 2"/>
          <p:cNvSpPr>
            <a:spLocks noGrp="1"/>
          </p:cNvSpPr>
          <p:nvPr>
            <p:ph type="dt" idx="1"/>
          </p:nvPr>
        </p:nvSpPr>
        <p:spPr>
          <a:xfrm flipH="1">
            <a:off x="1587" y="0"/>
            <a:ext cx="2971800" cy="458788"/>
          </a:xfrm>
          <a:prstGeom prst="rect">
            <a:avLst/>
          </a:prstGeom>
        </p:spPr>
        <p:txBody>
          <a:bodyPr vert="horz" lIns="91440" tIns="45720" rIns="91440" bIns="45720" rtlCol="1"/>
          <a:lstStyle>
            <a:lvl1pPr algn="l" rtl="1">
              <a:defRPr sz="1200">
                <a:latin typeface="Tahoma" panose="020B0604030504040204" pitchFamily="34" charset="0"/>
                <a:ea typeface="Tahoma" panose="020B0604030504040204" pitchFamily="34" charset="0"/>
                <a:cs typeface="Tahoma" panose="020B0604030504040204" pitchFamily="34" charset="0"/>
              </a:defRPr>
            </a:lvl1pPr>
          </a:lstStyle>
          <a:p>
            <a:pPr algn="l"/>
            <a:fld id="{06E80034-7FA8-4C07-A4E0-E39ACF202958}" type="datetime1">
              <a:rPr lang="he-IL" smtClean="0"/>
              <a:t>כ"ח/אדר א/תשפ"ד</a:t>
            </a:fld>
            <a:endParaRPr lang="he-IL" dirty="0"/>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pPr rtl="1"/>
            <a:endParaRPr lang="he-IL" noProof="0"/>
          </a:p>
        </p:txBody>
      </p:sp>
      <p:sp>
        <p:nvSpPr>
          <p:cNvPr id="5" name="מציין מיקום של הערות 4"/>
          <p:cNvSpPr>
            <a:spLocks noGrp="1"/>
          </p:cNvSpPr>
          <p:nvPr>
            <p:ph type="body" sz="quarter" idx="3"/>
          </p:nvPr>
        </p:nvSpPr>
        <p:spPr>
          <a:xfrm flipH="1">
            <a:off x="685800" y="4400550"/>
            <a:ext cx="5486400" cy="3600450"/>
          </a:xfrm>
          <a:prstGeom prst="rect">
            <a:avLst/>
          </a:prstGeom>
        </p:spPr>
        <p:txBody>
          <a:bodyPr vert="horz" lIns="91440" tIns="45720" rIns="91440" bIns="45720" rtlCol="1"/>
          <a:lstStyle/>
          <a:p>
            <a:pPr lvl="0" rtl="1"/>
            <a:r>
              <a:rPr lang="he-IL" noProof="0"/>
              <a:t>לחץ כדי לערוך סגנונות טקסט של תבנית בסיס</a:t>
            </a:r>
          </a:p>
          <a:p>
            <a:pPr lvl="1" rtl="1"/>
            <a:r>
              <a:rPr lang="he-IL" noProof="0"/>
              <a:t>רמה שניה</a:t>
            </a:r>
          </a:p>
          <a:p>
            <a:pPr lvl="2" rtl="1"/>
            <a:r>
              <a:rPr lang="he-IL" noProof="0"/>
              <a:t>רמה שלישית</a:t>
            </a:r>
          </a:p>
          <a:p>
            <a:pPr lvl="3" rtl="1"/>
            <a:r>
              <a:rPr lang="he-IL" noProof="0"/>
              <a:t>רמה רביעית</a:t>
            </a:r>
          </a:p>
          <a:p>
            <a:pPr lvl="4" rtl="1"/>
            <a:r>
              <a:rPr lang="he-IL" noProof="0"/>
              <a:t>רמה חמישית</a:t>
            </a:r>
          </a:p>
        </p:txBody>
      </p:sp>
      <p:sp>
        <p:nvSpPr>
          <p:cNvPr id="6" name="מציין מיקום של כותרת תחתונה 5"/>
          <p:cNvSpPr>
            <a:spLocks noGrp="1"/>
          </p:cNvSpPr>
          <p:nvPr>
            <p:ph type="ftr" sz="quarter" idx="4"/>
          </p:nvPr>
        </p:nvSpPr>
        <p:spPr>
          <a:xfrm flipH="1">
            <a:off x="3886200" y="8685213"/>
            <a:ext cx="2971800" cy="458787"/>
          </a:xfrm>
          <a:prstGeom prst="rect">
            <a:avLst/>
          </a:prstGeom>
        </p:spPr>
        <p:txBody>
          <a:bodyPr vert="horz" lIns="91440" tIns="45720" rIns="91440" bIns="45720" rtlCol="1" anchor="b"/>
          <a:lstStyle>
            <a:lvl1pPr algn="r" rtl="1">
              <a:defRPr sz="1200">
                <a:latin typeface="Tahoma" panose="020B0604030504040204" pitchFamily="34" charset="0"/>
                <a:ea typeface="Tahoma" panose="020B0604030504040204" pitchFamily="34" charset="0"/>
                <a:cs typeface="Tahoma" panose="020B0604030504040204" pitchFamily="34" charset="0"/>
              </a:defRPr>
            </a:lvl1pPr>
          </a:lstStyle>
          <a:p>
            <a:endParaRPr lang="he-IL" noProof="0">
              <a:latin typeface="Tahoma" panose="020B0604030504040204" pitchFamily="34" charset="0"/>
              <a:ea typeface="Tahoma" panose="020B0604030504040204" pitchFamily="34" charset="0"/>
              <a:cs typeface="Tahoma" panose="020B0604030504040204" pitchFamily="34" charset="0"/>
            </a:endParaRPr>
          </a:p>
        </p:txBody>
      </p:sp>
      <p:sp>
        <p:nvSpPr>
          <p:cNvPr id="7" name="מציין מיקום של מספר שקופית 6"/>
          <p:cNvSpPr>
            <a:spLocks noGrp="1"/>
          </p:cNvSpPr>
          <p:nvPr>
            <p:ph type="sldNum" sz="quarter" idx="5"/>
          </p:nvPr>
        </p:nvSpPr>
        <p:spPr>
          <a:xfrm flipH="1">
            <a:off x="1587" y="8685213"/>
            <a:ext cx="2971800" cy="458787"/>
          </a:xfrm>
          <a:prstGeom prst="rect">
            <a:avLst/>
          </a:prstGeom>
        </p:spPr>
        <p:txBody>
          <a:bodyPr vert="horz" lIns="91440" tIns="45720" rIns="91440" bIns="45720" rtlCol="1" anchor="b"/>
          <a:lstStyle>
            <a:lvl1pPr algn="l" rtl="1">
              <a:defRPr sz="1200">
                <a:latin typeface="Tahoma" panose="020B0604030504040204" pitchFamily="34" charset="0"/>
                <a:ea typeface="Tahoma" panose="020B0604030504040204" pitchFamily="34" charset="0"/>
                <a:cs typeface="Tahoma" panose="020B0604030504040204" pitchFamily="34" charset="0"/>
              </a:defRPr>
            </a:lvl1pPr>
          </a:lstStyle>
          <a:p>
            <a:pPr algn="l"/>
            <a:fld id="{F97DC217-DF71-1A49-B3EA-559F1F43B0FF}" type="slidenum">
              <a:rPr lang="he-IL" smtClean="0"/>
              <a:pPr/>
              <a:t>‹#›</a:t>
            </a:fld>
            <a:endParaRPr lang="he-IL"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hf hdr="0" ftr="0" dt="0"/>
  <p:notesStyle>
    <a:lvl1pPr marL="0" algn="r" defTabSz="914400" rtl="1" eaLnBrk="1" latinLnBrk="0" hangingPunct="1">
      <a:defRPr sz="1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457200" algn="r" defTabSz="914400" rtl="1" eaLnBrk="1" latinLnBrk="0" hangingPunct="1">
      <a:defRPr sz="1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14400" algn="r" defTabSz="914400" rtl="1" eaLnBrk="1" latinLnBrk="0" hangingPunct="1">
      <a:defRPr sz="1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371600" algn="r" defTabSz="914400" rtl="1" eaLnBrk="1" latinLnBrk="0" hangingPunct="1">
      <a:defRPr sz="1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1828800" algn="r" defTabSz="914400" rtl="1" eaLnBrk="1" latinLnBrk="0" hangingPunct="1">
      <a:defRPr sz="1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rtlCol="1"/>
          <a:lstStyle/>
          <a:p>
            <a:pPr rtl="1"/>
            <a:endParaRPr lang="he-IL">
              <a:latin typeface="Tahoma" panose="020B0604030504040204" pitchFamily="34" charset="0"/>
              <a:ea typeface="Tahoma" panose="020B0604030504040204" pitchFamily="34" charset="0"/>
              <a:cs typeface="Tahoma" panose="020B0604030504040204" pitchFamily="34" charset="0"/>
            </a:endParaRPr>
          </a:p>
        </p:txBody>
      </p:sp>
      <p:sp>
        <p:nvSpPr>
          <p:cNvPr id="4" name="מציין מיקום של מספר שקופית 3"/>
          <p:cNvSpPr>
            <a:spLocks noGrp="1"/>
          </p:cNvSpPr>
          <p:nvPr>
            <p:ph type="sldNum" sz="quarter" idx="5"/>
          </p:nvPr>
        </p:nvSpPr>
        <p:spPr/>
        <p:txBody>
          <a:bodyPr rtlCol="1"/>
          <a:lstStyle/>
          <a:p>
            <a:pPr algn="l" rtl="1"/>
            <a:fld id="{F97DC217-DF71-1A49-B3EA-559F1F43B0FF}" type="slidenum">
              <a:rPr lang="he-IL" smtClean="0">
                <a:latin typeface="Tahoma" panose="020B0604030504040204" pitchFamily="34" charset="0"/>
                <a:ea typeface="Tahoma" panose="020B0604030504040204" pitchFamily="34" charset="0"/>
                <a:cs typeface="Tahoma" panose="020B0604030504040204" pitchFamily="34" charset="0"/>
              </a:rPr>
              <a:pPr algn="l" rtl="1"/>
              <a:t>1</a:t>
            </a:fld>
            <a:endParaRPr lang="he-IL"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2777243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latin typeface="Tahoma" panose="020B0604030504040204" pitchFamily="34" charset="0"/>
              <a:ea typeface="Tahoma" panose="020B0604030504040204" pitchFamily="34" charset="0"/>
              <a:cs typeface="Tahoma" panose="020B0604030504040204" pitchFamily="34" charset="0"/>
            </a:endParaRPr>
          </a:p>
        </p:txBody>
      </p:sp>
      <p:sp>
        <p:nvSpPr>
          <p:cNvPr id="4" name="מציין מיקום של מספר שקופית 3"/>
          <p:cNvSpPr>
            <a:spLocks noGrp="1"/>
          </p:cNvSpPr>
          <p:nvPr>
            <p:ph type="sldNum" sz="quarter" idx="5"/>
          </p:nvPr>
        </p:nvSpPr>
        <p:spPr/>
        <p:txBody>
          <a:bodyPr/>
          <a:lstStyle/>
          <a:p>
            <a:pPr algn="l" rtl="1"/>
            <a:fld id="{F97DC217-DF71-1A49-B3EA-559F1F43B0FF}" type="slidenum">
              <a:rPr lang="he-IL" smtClean="0">
                <a:latin typeface="Tahoma" panose="020B0604030504040204" pitchFamily="34" charset="0"/>
                <a:ea typeface="Tahoma" panose="020B0604030504040204" pitchFamily="34" charset="0"/>
                <a:cs typeface="Tahoma" panose="020B0604030504040204" pitchFamily="34" charset="0"/>
              </a:rPr>
              <a:pPr algn="l" rtl="1"/>
              <a:t>10</a:t>
            </a:fld>
            <a:endParaRPr lang="he-IL"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2367082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latin typeface="Tahoma" panose="020B0604030504040204" pitchFamily="34" charset="0"/>
              <a:ea typeface="Tahoma" panose="020B0604030504040204" pitchFamily="34" charset="0"/>
              <a:cs typeface="Tahoma" panose="020B0604030504040204" pitchFamily="34" charset="0"/>
            </a:endParaRPr>
          </a:p>
        </p:txBody>
      </p:sp>
      <p:sp>
        <p:nvSpPr>
          <p:cNvPr id="4" name="מציין מיקום של מספר שקופית 3"/>
          <p:cNvSpPr>
            <a:spLocks noGrp="1"/>
          </p:cNvSpPr>
          <p:nvPr>
            <p:ph type="sldNum" sz="quarter" idx="5"/>
          </p:nvPr>
        </p:nvSpPr>
        <p:spPr/>
        <p:txBody>
          <a:bodyPr/>
          <a:lstStyle/>
          <a:p>
            <a:pPr algn="l" rtl="1"/>
            <a:fld id="{F97DC217-DF71-1A49-B3EA-559F1F43B0FF}" type="slidenum">
              <a:rPr lang="he-IL" smtClean="0">
                <a:latin typeface="Tahoma" panose="020B0604030504040204" pitchFamily="34" charset="0"/>
                <a:ea typeface="Tahoma" panose="020B0604030504040204" pitchFamily="34" charset="0"/>
                <a:cs typeface="Tahoma" panose="020B0604030504040204" pitchFamily="34" charset="0"/>
              </a:rPr>
              <a:pPr algn="l" rtl="1"/>
              <a:t>11</a:t>
            </a:fld>
            <a:endParaRPr lang="he-IL"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4923553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latin typeface="Tahoma" panose="020B0604030504040204" pitchFamily="34" charset="0"/>
              <a:ea typeface="Tahoma" panose="020B0604030504040204" pitchFamily="34" charset="0"/>
              <a:cs typeface="Tahoma" panose="020B0604030504040204" pitchFamily="34" charset="0"/>
            </a:endParaRPr>
          </a:p>
        </p:txBody>
      </p:sp>
      <p:sp>
        <p:nvSpPr>
          <p:cNvPr id="4" name="מציין מיקום של מספר שקופית 3"/>
          <p:cNvSpPr>
            <a:spLocks noGrp="1"/>
          </p:cNvSpPr>
          <p:nvPr>
            <p:ph type="sldNum" sz="quarter" idx="5"/>
          </p:nvPr>
        </p:nvSpPr>
        <p:spPr/>
        <p:txBody>
          <a:bodyPr/>
          <a:lstStyle/>
          <a:p>
            <a:pPr algn="l" rtl="1"/>
            <a:fld id="{F97DC217-DF71-1A49-B3EA-559F1F43B0FF}" type="slidenum">
              <a:rPr lang="he-IL" smtClean="0">
                <a:latin typeface="Tahoma" panose="020B0604030504040204" pitchFamily="34" charset="0"/>
                <a:ea typeface="Tahoma" panose="020B0604030504040204" pitchFamily="34" charset="0"/>
                <a:cs typeface="Tahoma" panose="020B0604030504040204" pitchFamily="34" charset="0"/>
              </a:rPr>
              <a:pPr algn="l" rtl="1"/>
              <a:t>12</a:t>
            </a:fld>
            <a:endParaRPr lang="he-IL"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6951260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latin typeface="Tahoma" panose="020B0604030504040204" pitchFamily="34" charset="0"/>
              <a:ea typeface="Tahoma" panose="020B0604030504040204" pitchFamily="34" charset="0"/>
              <a:cs typeface="Tahoma" panose="020B0604030504040204" pitchFamily="34" charset="0"/>
            </a:endParaRPr>
          </a:p>
        </p:txBody>
      </p:sp>
      <p:sp>
        <p:nvSpPr>
          <p:cNvPr id="4" name="מציין מיקום של מספר שקופית 3"/>
          <p:cNvSpPr>
            <a:spLocks noGrp="1"/>
          </p:cNvSpPr>
          <p:nvPr>
            <p:ph type="sldNum" sz="quarter" idx="5"/>
          </p:nvPr>
        </p:nvSpPr>
        <p:spPr/>
        <p:txBody>
          <a:bodyPr/>
          <a:lstStyle/>
          <a:p>
            <a:pPr algn="l" rtl="1"/>
            <a:fld id="{F97DC217-DF71-1A49-B3EA-559F1F43B0FF}" type="slidenum">
              <a:rPr lang="he-IL" smtClean="0">
                <a:latin typeface="Tahoma" panose="020B0604030504040204" pitchFamily="34" charset="0"/>
                <a:ea typeface="Tahoma" panose="020B0604030504040204" pitchFamily="34" charset="0"/>
                <a:cs typeface="Tahoma" panose="020B0604030504040204" pitchFamily="34" charset="0"/>
              </a:rPr>
              <a:pPr algn="l" rtl="1"/>
              <a:t>13</a:t>
            </a:fld>
            <a:endParaRPr lang="he-IL"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4579326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latin typeface="Tahoma" panose="020B0604030504040204" pitchFamily="34" charset="0"/>
              <a:ea typeface="Tahoma" panose="020B0604030504040204" pitchFamily="34" charset="0"/>
              <a:cs typeface="Tahoma" panose="020B0604030504040204" pitchFamily="34" charset="0"/>
            </a:endParaRPr>
          </a:p>
        </p:txBody>
      </p:sp>
      <p:sp>
        <p:nvSpPr>
          <p:cNvPr id="4" name="מציין מיקום של מספר שקופית 3"/>
          <p:cNvSpPr>
            <a:spLocks noGrp="1"/>
          </p:cNvSpPr>
          <p:nvPr>
            <p:ph type="sldNum" sz="quarter" idx="5"/>
          </p:nvPr>
        </p:nvSpPr>
        <p:spPr/>
        <p:txBody>
          <a:bodyPr/>
          <a:lstStyle/>
          <a:p>
            <a:pPr algn="l" rtl="1"/>
            <a:fld id="{F97DC217-DF71-1A49-B3EA-559F1F43B0FF}" type="slidenum">
              <a:rPr lang="he-IL" smtClean="0">
                <a:latin typeface="Tahoma" panose="020B0604030504040204" pitchFamily="34" charset="0"/>
                <a:ea typeface="Tahoma" panose="020B0604030504040204" pitchFamily="34" charset="0"/>
                <a:cs typeface="Tahoma" panose="020B0604030504040204" pitchFamily="34" charset="0"/>
              </a:rPr>
              <a:pPr algn="l" rtl="1"/>
              <a:t>14</a:t>
            </a:fld>
            <a:endParaRPr lang="he-IL"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962989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latin typeface="Tahoma" panose="020B0604030504040204" pitchFamily="34" charset="0"/>
              <a:ea typeface="Tahoma" panose="020B0604030504040204" pitchFamily="34" charset="0"/>
              <a:cs typeface="Tahoma" panose="020B0604030504040204" pitchFamily="34" charset="0"/>
            </a:endParaRPr>
          </a:p>
        </p:txBody>
      </p:sp>
      <p:sp>
        <p:nvSpPr>
          <p:cNvPr id="4" name="מציין מיקום של מספר שקופית 3"/>
          <p:cNvSpPr>
            <a:spLocks noGrp="1"/>
          </p:cNvSpPr>
          <p:nvPr>
            <p:ph type="sldNum" sz="quarter" idx="5"/>
          </p:nvPr>
        </p:nvSpPr>
        <p:spPr/>
        <p:txBody>
          <a:bodyPr/>
          <a:lstStyle/>
          <a:p>
            <a:pPr algn="l" rtl="1"/>
            <a:fld id="{F97DC217-DF71-1A49-B3EA-559F1F43B0FF}" type="slidenum">
              <a:rPr lang="he-IL" smtClean="0">
                <a:latin typeface="Tahoma" panose="020B0604030504040204" pitchFamily="34" charset="0"/>
                <a:ea typeface="Tahoma" panose="020B0604030504040204" pitchFamily="34" charset="0"/>
                <a:cs typeface="Tahoma" panose="020B0604030504040204" pitchFamily="34" charset="0"/>
              </a:rPr>
              <a:pPr algn="l" rtl="1"/>
              <a:t>15</a:t>
            </a:fld>
            <a:endParaRPr lang="he-IL"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2376719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latin typeface="Tahoma" panose="020B0604030504040204" pitchFamily="34" charset="0"/>
              <a:ea typeface="Tahoma" panose="020B0604030504040204" pitchFamily="34" charset="0"/>
              <a:cs typeface="Tahoma" panose="020B0604030504040204" pitchFamily="34" charset="0"/>
            </a:endParaRPr>
          </a:p>
        </p:txBody>
      </p:sp>
      <p:sp>
        <p:nvSpPr>
          <p:cNvPr id="4" name="מציין מיקום של מספר שקופית 3"/>
          <p:cNvSpPr>
            <a:spLocks noGrp="1"/>
          </p:cNvSpPr>
          <p:nvPr>
            <p:ph type="sldNum" sz="quarter" idx="5"/>
          </p:nvPr>
        </p:nvSpPr>
        <p:spPr/>
        <p:txBody>
          <a:bodyPr/>
          <a:lstStyle/>
          <a:p>
            <a:pPr algn="l" rtl="1"/>
            <a:fld id="{F97DC217-DF71-1A49-B3EA-559F1F43B0FF}" type="slidenum">
              <a:rPr lang="he-IL" smtClean="0">
                <a:latin typeface="Tahoma" panose="020B0604030504040204" pitchFamily="34" charset="0"/>
                <a:ea typeface="Tahoma" panose="020B0604030504040204" pitchFamily="34" charset="0"/>
                <a:cs typeface="Tahoma" panose="020B0604030504040204" pitchFamily="34" charset="0"/>
              </a:rPr>
              <a:pPr algn="l" rtl="1"/>
              <a:t>16</a:t>
            </a:fld>
            <a:endParaRPr lang="he-IL"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7637428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latin typeface="Tahoma" panose="020B0604030504040204" pitchFamily="34" charset="0"/>
              <a:ea typeface="Tahoma" panose="020B0604030504040204" pitchFamily="34" charset="0"/>
              <a:cs typeface="Tahoma" panose="020B0604030504040204" pitchFamily="34" charset="0"/>
            </a:endParaRPr>
          </a:p>
        </p:txBody>
      </p:sp>
      <p:sp>
        <p:nvSpPr>
          <p:cNvPr id="4" name="מציין מיקום של מספר שקופית 3"/>
          <p:cNvSpPr>
            <a:spLocks noGrp="1"/>
          </p:cNvSpPr>
          <p:nvPr>
            <p:ph type="sldNum" sz="quarter" idx="5"/>
          </p:nvPr>
        </p:nvSpPr>
        <p:spPr/>
        <p:txBody>
          <a:bodyPr/>
          <a:lstStyle/>
          <a:p>
            <a:pPr algn="l" rtl="1"/>
            <a:fld id="{F97DC217-DF71-1A49-B3EA-559F1F43B0FF}" type="slidenum">
              <a:rPr lang="he-IL" smtClean="0">
                <a:latin typeface="Tahoma" panose="020B0604030504040204" pitchFamily="34" charset="0"/>
                <a:ea typeface="Tahoma" panose="020B0604030504040204" pitchFamily="34" charset="0"/>
                <a:cs typeface="Tahoma" panose="020B0604030504040204" pitchFamily="34" charset="0"/>
              </a:rPr>
              <a:pPr algn="l" rtl="1"/>
              <a:t>17</a:t>
            </a:fld>
            <a:endParaRPr lang="he-IL"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5845351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latin typeface="Tahoma" panose="020B0604030504040204" pitchFamily="34" charset="0"/>
              <a:ea typeface="Tahoma" panose="020B0604030504040204" pitchFamily="34" charset="0"/>
              <a:cs typeface="Tahoma" panose="020B0604030504040204" pitchFamily="34" charset="0"/>
            </a:endParaRPr>
          </a:p>
        </p:txBody>
      </p:sp>
      <p:sp>
        <p:nvSpPr>
          <p:cNvPr id="4" name="מציין מיקום של מספר שקופית 3"/>
          <p:cNvSpPr>
            <a:spLocks noGrp="1"/>
          </p:cNvSpPr>
          <p:nvPr>
            <p:ph type="sldNum" sz="quarter" idx="5"/>
          </p:nvPr>
        </p:nvSpPr>
        <p:spPr/>
        <p:txBody>
          <a:bodyPr/>
          <a:lstStyle/>
          <a:p>
            <a:pPr algn="l" rtl="1"/>
            <a:fld id="{F97DC217-DF71-1A49-B3EA-559F1F43B0FF}" type="slidenum">
              <a:rPr lang="he-IL" smtClean="0">
                <a:latin typeface="Tahoma" panose="020B0604030504040204" pitchFamily="34" charset="0"/>
                <a:ea typeface="Tahoma" panose="020B0604030504040204" pitchFamily="34" charset="0"/>
                <a:cs typeface="Tahoma" panose="020B0604030504040204" pitchFamily="34" charset="0"/>
              </a:rPr>
              <a:pPr algn="l" rtl="1"/>
              <a:t>18</a:t>
            </a:fld>
            <a:endParaRPr lang="he-IL"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1552819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latin typeface="Tahoma" panose="020B0604030504040204" pitchFamily="34" charset="0"/>
              <a:ea typeface="Tahoma" panose="020B0604030504040204" pitchFamily="34" charset="0"/>
              <a:cs typeface="Tahoma" panose="020B0604030504040204" pitchFamily="34" charset="0"/>
            </a:endParaRPr>
          </a:p>
        </p:txBody>
      </p:sp>
      <p:sp>
        <p:nvSpPr>
          <p:cNvPr id="4" name="מציין מיקום של מספר שקופית 3"/>
          <p:cNvSpPr>
            <a:spLocks noGrp="1"/>
          </p:cNvSpPr>
          <p:nvPr>
            <p:ph type="sldNum" sz="quarter" idx="5"/>
          </p:nvPr>
        </p:nvSpPr>
        <p:spPr/>
        <p:txBody>
          <a:bodyPr/>
          <a:lstStyle/>
          <a:p>
            <a:pPr algn="l" rtl="1"/>
            <a:fld id="{F97DC217-DF71-1A49-B3EA-559F1F43B0FF}" type="slidenum">
              <a:rPr lang="he-IL" smtClean="0">
                <a:latin typeface="Tahoma" panose="020B0604030504040204" pitchFamily="34" charset="0"/>
                <a:ea typeface="Tahoma" panose="020B0604030504040204" pitchFamily="34" charset="0"/>
                <a:cs typeface="Tahoma" panose="020B0604030504040204" pitchFamily="34" charset="0"/>
              </a:rPr>
              <a:pPr algn="l" rtl="1"/>
              <a:t>19</a:t>
            </a:fld>
            <a:endParaRPr lang="he-IL"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9106561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latin typeface="Tahoma" panose="020B0604030504040204" pitchFamily="34" charset="0"/>
              <a:ea typeface="Tahoma" panose="020B0604030504040204" pitchFamily="34" charset="0"/>
              <a:cs typeface="Tahoma" panose="020B0604030504040204" pitchFamily="34" charset="0"/>
            </a:endParaRPr>
          </a:p>
        </p:txBody>
      </p:sp>
      <p:sp>
        <p:nvSpPr>
          <p:cNvPr id="4" name="מציין מיקום של מספר שקופית 3"/>
          <p:cNvSpPr>
            <a:spLocks noGrp="1"/>
          </p:cNvSpPr>
          <p:nvPr>
            <p:ph type="sldNum" sz="quarter" idx="5"/>
          </p:nvPr>
        </p:nvSpPr>
        <p:spPr/>
        <p:txBody>
          <a:bodyPr/>
          <a:lstStyle/>
          <a:p>
            <a:pPr algn="l" rtl="1"/>
            <a:fld id="{F97DC217-DF71-1A49-B3EA-559F1F43B0FF}" type="slidenum">
              <a:rPr lang="he-IL" smtClean="0">
                <a:latin typeface="Tahoma" panose="020B0604030504040204" pitchFamily="34" charset="0"/>
                <a:ea typeface="Tahoma" panose="020B0604030504040204" pitchFamily="34" charset="0"/>
                <a:cs typeface="Tahoma" panose="020B0604030504040204" pitchFamily="34" charset="0"/>
              </a:rPr>
              <a:pPr algn="l" rtl="1"/>
              <a:t>2</a:t>
            </a:fld>
            <a:endParaRPr lang="he-IL"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8188600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latin typeface="Tahoma" panose="020B0604030504040204" pitchFamily="34" charset="0"/>
              <a:ea typeface="Tahoma" panose="020B0604030504040204" pitchFamily="34" charset="0"/>
              <a:cs typeface="Tahoma" panose="020B0604030504040204" pitchFamily="34" charset="0"/>
            </a:endParaRPr>
          </a:p>
        </p:txBody>
      </p:sp>
      <p:sp>
        <p:nvSpPr>
          <p:cNvPr id="4" name="מציין מיקום של מספר שקופית 3"/>
          <p:cNvSpPr>
            <a:spLocks noGrp="1"/>
          </p:cNvSpPr>
          <p:nvPr>
            <p:ph type="sldNum" sz="quarter" idx="5"/>
          </p:nvPr>
        </p:nvSpPr>
        <p:spPr/>
        <p:txBody>
          <a:bodyPr/>
          <a:lstStyle/>
          <a:p>
            <a:pPr algn="l" rtl="1"/>
            <a:fld id="{F97DC217-DF71-1A49-B3EA-559F1F43B0FF}" type="slidenum">
              <a:rPr lang="he-IL" smtClean="0">
                <a:latin typeface="Tahoma" panose="020B0604030504040204" pitchFamily="34" charset="0"/>
                <a:ea typeface="Tahoma" panose="020B0604030504040204" pitchFamily="34" charset="0"/>
                <a:cs typeface="Tahoma" panose="020B0604030504040204" pitchFamily="34" charset="0"/>
              </a:rPr>
              <a:pPr algn="l" rtl="1"/>
              <a:t>20</a:t>
            </a:fld>
            <a:endParaRPr lang="he-IL"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505424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latin typeface="Tahoma" panose="020B0604030504040204" pitchFamily="34" charset="0"/>
              <a:ea typeface="Tahoma" panose="020B0604030504040204" pitchFamily="34" charset="0"/>
              <a:cs typeface="Tahoma" panose="020B0604030504040204" pitchFamily="34" charset="0"/>
            </a:endParaRPr>
          </a:p>
        </p:txBody>
      </p:sp>
      <p:sp>
        <p:nvSpPr>
          <p:cNvPr id="4" name="מציין מיקום של מספר שקופית 3"/>
          <p:cNvSpPr>
            <a:spLocks noGrp="1"/>
          </p:cNvSpPr>
          <p:nvPr>
            <p:ph type="sldNum" sz="quarter" idx="5"/>
          </p:nvPr>
        </p:nvSpPr>
        <p:spPr/>
        <p:txBody>
          <a:bodyPr/>
          <a:lstStyle/>
          <a:p>
            <a:pPr algn="l" rtl="1"/>
            <a:fld id="{F97DC217-DF71-1A49-B3EA-559F1F43B0FF}" type="slidenum">
              <a:rPr lang="he-IL" smtClean="0">
                <a:latin typeface="Tahoma" panose="020B0604030504040204" pitchFamily="34" charset="0"/>
                <a:ea typeface="Tahoma" panose="020B0604030504040204" pitchFamily="34" charset="0"/>
                <a:cs typeface="Tahoma" panose="020B0604030504040204" pitchFamily="34" charset="0"/>
              </a:rPr>
              <a:pPr algn="l" rtl="1"/>
              <a:t>21</a:t>
            </a:fld>
            <a:endParaRPr lang="he-IL"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76415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latin typeface="Tahoma" panose="020B0604030504040204" pitchFamily="34" charset="0"/>
              <a:ea typeface="Tahoma" panose="020B0604030504040204" pitchFamily="34" charset="0"/>
              <a:cs typeface="Tahoma" panose="020B0604030504040204" pitchFamily="34" charset="0"/>
            </a:endParaRPr>
          </a:p>
        </p:txBody>
      </p:sp>
      <p:sp>
        <p:nvSpPr>
          <p:cNvPr id="4" name="מציין מיקום של מספר שקופית 3"/>
          <p:cNvSpPr>
            <a:spLocks noGrp="1"/>
          </p:cNvSpPr>
          <p:nvPr>
            <p:ph type="sldNum" sz="quarter" idx="5"/>
          </p:nvPr>
        </p:nvSpPr>
        <p:spPr/>
        <p:txBody>
          <a:bodyPr/>
          <a:lstStyle/>
          <a:p>
            <a:pPr algn="l" rtl="1"/>
            <a:fld id="{F97DC217-DF71-1A49-B3EA-559F1F43B0FF}" type="slidenum">
              <a:rPr lang="he-IL" smtClean="0">
                <a:latin typeface="Tahoma" panose="020B0604030504040204" pitchFamily="34" charset="0"/>
                <a:ea typeface="Tahoma" panose="020B0604030504040204" pitchFamily="34" charset="0"/>
                <a:cs typeface="Tahoma" panose="020B0604030504040204" pitchFamily="34" charset="0"/>
              </a:rPr>
              <a:pPr algn="l" rtl="1"/>
              <a:t>22</a:t>
            </a:fld>
            <a:endParaRPr lang="he-IL"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2194710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latin typeface="Tahoma" panose="020B0604030504040204" pitchFamily="34" charset="0"/>
              <a:ea typeface="Tahoma" panose="020B0604030504040204" pitchFamily="34" charset="0"/>
              <a:cs typeface="Tahoma" panose="020B0604030504040204" pitchFamily="34" charset="0"/>
            </a:endParaRPr>
          </a:p>
        </p:txBody>
      </p:sp>
      <p:sp>
        <p:nvSpPr>
          <p:cNvPr id="4" name="מציין מיקום של מספר שקופית 3"/>
          <p:cNvSpPr>
            <a:spLocks noGrp="1"/>
          </p:cNvSpPr>
          <p:nvPr>
            <p:ph type="sldNum" sz="quarter" idx="5"/>
          </p:nvPr>
        </p:nvSpPr>
        <p:spPr/>
        <p:txBody>
          <a:bodyPr/>
          <a:lstStyle/>
          <a:p>
            <a:pPr algn="l" rtl="1"/>
            <a:fld id="{F97DC217-DF71-1A49-B3EA-559F1F43B0FF}" type="slidenum">
              <a:rPr lang="he-IL" smtClean="0">
                <a:latin typeface="Tahoma" panose="020B0604030504040204" pitchFamily="34" charset="0"/>
                <a:ea typeface="Tahoma" panose="020B0604030504040204" pitchFamily="34" charset="0"/>
                <a:cs typeface="Tahoma" panose="020B0604030504040204" pitchFamily="34" charset="0"/>
              </a:rPr>
              <a:pPr algn="l" rtl="1"/>
              <a:t>23</a:t>
            </a:fld>
            <a:endParaRPr lang="he-IL"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7464174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latin typeface="Tahoma" panose="020B0604030504040204" pitchFamily="34" charset="0"/>
              <a:ea typeface="Tahoma" panose="020B0604030504040204" pitchFamily="34" charset="0"/>
              <a:cs typeface="Tahoma" panose="020B0604030504040204" pitchFamily="34" charset="0"/>
            </a:endParaRPr>
          </a:p>
        </p:txBody>
      </p:sp>
      <p:sp>
        <p:nvSpPr>
          <p:cNvPr id="4" name="מציין מיקום של מספר שקופית 3"/>
          <p:cNvSpPr>
            <a:spLocks noGrp="1"/>
          </p:cNvSpPr>
          <p:nvPr>
            <p:ph type="sldNum" sz="quarter" idx="5"/>
          </p:nvPr>
        </p:nvSpPr>
        <p:spPr/>
        <p:txBody>
          <a:bodyPr/>
          <a:lstStyle/>
          <a:p>
            <a:pPr algn="l" rtl="1"/>
            <a:fld id="{F97DC217-DF71-1A49-B3EA-559F1F43B0FF}" type="slidenum">
              <a:rPr lang="he-IL" smtClean="0">
                <a:latin typeface="Tahoma" panose="020B0604030504040204" pitchFamily="34" charset="0"/>
                <a:ea typeface="Tahoma" panose="020B0604030504040204" pitchFamily="34" charset="0"/>
                <a:cs typeface="Tahoma" panose="020B0604030504040204" pitchFamily="34" charset="0"/>
              </a:rPr>
              <a:pPr algn="l" rtl="1"/>
              <a:t>24</a:t>
            </a:fld>
            <a:endParaRPr lang="he-IL"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7166985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latin typeface="Tahoma" panose="020B0604030504040204" pitchFamily="34" charset="0"/>
              <a:ea typeface="Tahoma" panose="020B0604030504040204" pitchFamily="34" charset="0"/>
              <a:cs typeface="Tahoma" panose="020B0604030504040204" pitchFamily="34" charset="0"/>
            </a:endParaRPr>
          </a:p>
        </p:txBody>
      </p:sp>
      <p:sp>
        <p:nvSpPr>
          <p:cNvPr id="4" name="מציין מיקום של מספר שקופית 3"/>
          <p:cNvSpPr>
            <a:spLocks noGrp="1"/>
          </p:cNvSpPr>
          <p:nvPr>
            <p:ph type="sldNum" sz="quarter" idx="5"/>
          </p:nvPr>
        </p:nvSpPr>
        <p:spPr/>
        <p:txBody>
          <a:bodyPr/>
          <a:lstStyle/>
          <a:p>
            <a:pPr algn="l" rtl="1"/>
            <a:fld id="{F97DC217-DF71-1A49-B3EA-559F1F43B0FF}" type="slidenum">
              <a:rPr lang="he-IL" smtClean="0">
                <a:latin typeface="Tahoma" panose="020B0604030504040204" pitchFamily="34" charset="0"/>
                <a:ea typeface="Tahoma" panose="020B0604030504040204" pitchFamily="34" charset="0"/>
                <a:cs typeface="Tahoma" panose="020B0604030504040204" pitchFamily="34" charset="0"/>
              </a:rPr>
              <a:pPr algn="l" rtl="1"/>
              <a:t>3</a:t>
            </a:fld>
            <a:endParaRPr lang="he-IL"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8510157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latin typeface="Tahoma" panose="020B0604030504040204" pitchFamily="34" charset="0"/>
              <a:ea typeface="Tahoma" panose="020B0604030504040204" pitchFamily="34" charset="0"/>
              <a:cs typeface="Tahoma" panose="020B0604030504040204" pitchFamily="34" charset="0"/>
            </a:endParaRPr>
          </a:p>
        </p:txBody>
      </p:sp>
      <p:sp>
        <p:nvSpPr>
          <p:cNvPr id="4" name="מציין מיקום של מספר שקופית 3"/>
          <p:cNvSpPr>
            <a:spLocks noGrp="1"/>
          </p:cNvSpPr>
          <p:nvPr>
            <p:ph type="sldNum" sz="quarter" idx="5"/>
          </p:nvPr>
        </p:nvSpPr>
        <p:spPr/>
        <p:txBody>
          <a:bodyPr/>
          <a:lstStyle/>
          <a:p>
            <a:pPr algn="l" rtl="1"/>
            <a:fld id="{F97DC217-DF71-1A49-B3EA-559F1F43B0FF}" type="slidenum">
              <a:rPr lang="he-IL" smtClean="0">
                <a:latin typeface="Tahoma" panose="020B0604030504040204" pitchFamily="34" charset="0"/>
                <a:ea typeface="Tahoma" panose="020B0604030504040204" pitchFamily="34" charset="0"/>
                <a:cs typeface="Tahoma" panose="020B0604030504040204" pitchFamily="34" charset="0"/>
              </a:rPr>
              <a:pPr algn="l" rtl="1"/>
              <a:t>4</a:t>
            </a:fld>
            <a:endParaRPr lang="he-IL"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3113483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latin typeface="Tahoma" panose="020B0604030504040204" pitchFamily="34" charset="0"/>
              <a:ea typeface="Tahoma" panose="020B0604030504040204" pitchFamily="34" charset="0"/>
              <a:cs typeface="Tahoma" panose="020B0604030504040204" pitchFamily="34" charset="0"/>
            </a:endParaRPr>
          </a:p>
        </p:txBody>
      </p:sp>
      <p:sp>
        <p:nvSpPr>
          <p:cNvPr id="4" name="מציין מיקום של מספר שקופית 3"/>
          <p:cNvSpPr>
            <a:spLocks noGrp="1"/>
          </p:cNvSpPr>
          <p:nvPr>
            <p:ph type="sldNum" sz="quarter" idx="5"/>
          </p:nvPr>
        </p:nvSpPr>
        <p:spPr/>
        <p:txBody>
          <a:bodyPr/>
          <a:lstStyle/>
          <a:p>
            <a:pPr algn="l" rtl="1"/>
            <a:fld id="{F97DC217-DF71-1A49-B3EA-559F1F43B0FF}" type="slidenum">
              <a:rPr lang="he-IL" smtClean="0">
                <a:latin typeface="Tahoma" panose="020B0604030504040204" pitchFamily="34" charset="0"/>
                <a:ea typeface="Tahoma" panose="020B0604030504040204" pitchFamily="34" charset="0"/>
                <a:cs typeface="Tahoma" panose="020B0604030504040204" pitchFamily="34" charset="0"/>
              </a:rPr>
              <a:pPr algn="l" rtl="1"/>
              <a:t>5</a:t>
            </a:fld>
            <a:endParaRPr lang="he-IL"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8099135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latin typeface="Tahoma" panose="020B0604030504040204" pitchFamily="34" charset="0"/>
              <a:ea typeface="Tahoma" panose="020B0604030504040204" pitchFamily="34" charset="0"/>
              <a:cs typeface="Tahoma" panose="020B0604030504040204" pitchFamily="34" charset="0"/>
            </a:endParaRPr>
          </a:p>
        </p:txBody>
      </p:sp>
      <p:sp>
        <p:nvSpPr>
          <p:cNvPr id="4" name="מציין מיקום של מספר שקופית 3"/>
          <p:cNvSpPr>
            <a:spLocks noGrp="1"/>
          </p:cNvSpPr>
          <p:nvPr>
            <p:ph type="sldNum" sz="quarter" idx="5"/>
          </p:nvPr>
        </p:nvSpPr>
        <p:spPr/>
        <p:txBody>
          <a:bodyPr/>
          <a:lstStyle/>
          <a:p>
            <a:pPr algn="l" rtl="1"/>
            <a:fld id="{F97DC217-DF71-1A49-B3EA-559F1F43B0FF}" type="slidenum">
              <a:rPr lang="he-IL" smtClean="0">
                <a:latin typeface="Tahoma" panose="020B0604030504040204" pitchFamily="34" charset="0"/>
                <a:ea typeface="Tahoma" panose="020B0604030504040204" pitchFamily="34" charset="0"/>
                <a:cs typeface="Tahoma" panose="020B0604030504040204" pitchFamily="34" charset="0"/>
              </a:rPr>
              <a:pPr algn="l" rtl="1"/>
              <a:t>6</a:t>
            </a:fld>
            <a:endParaRPr lang="he-IL"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5111474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latin typeface="Tahoma" panose="020B0604030504040204" pitchFamily="34" charset="0"/>
              <a:ea typeface="Tahoma" panose="020B0604030504040204" pitchFamily="34" charset="0"/>
              <a:cs typeface="Tahoma" panose="020B0604030504040204" pitchFamily="34" charset="0"/>
            </a:endParaRPr>
          </a:p>
        </p:txBody>
      </p:sp>
      <p:sp>
        <p:nvSpPr>
          <p:cNvPr id="4" name="מציין מיקום של מספר שקופית 3"/>
          <p:cNvSpPr>
            <a:spLocks noGrp="1"/>
          </p:cNvSpPr>
          <p:nvPr>
            <p:ph type="sldNum" sz="quarter" idx="5"/>
          </p:nvPr>
        </p:nvSpPr>
        <p:spPr/>
        <p:txBody>
          <a:bodyPr/>
          <a:lstStyle/>
          <a:p>
            <a:pPr algn="l" rtl="1"/>
            <a:fld id="{F97DC217-DF71-1A49-B3EA-559F1F43B0FF}" type="slidenum">
              <a:rPr lang="he-IL" smtClean="0">
                <a:latin typeface="Tahoma" panose="020B0604030504040204" pitchFamily="34" charset="0"/>
                <a:ea typeface="Tahoma" panose="020B0604030504040204" pitchFamily="34" charset="0"/>
                <a:cs typeface="Tahoma" panose="020B0604030504040204" pitchFamily="34" charset="0"/>
              </a:rPr>
              <a:pPr algn="l" rtl="1"/>
              <a:t>7</a:t>
            </a:fld>
            <a:endParaRPr lang="he-IL"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078152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latin typeface="Tahoma" panose="020B0604030504040204" pitchFamily="34" charset="0"/>
              <a:ea typeface="Tahoma" panose="020B0604030504040204" pitchFamily="34" charset="0"/>
              <a:cs typeface="Tahoma" panose="020B0604030504040204" pitchFamily="34" charset="0"/>
            </a:endParaRPr>
          </a:p>
        </p:txBody>
      </p:sp>
      <p:sp>
        <p:nvSpPr>
          <p:cNvPr id="4" name="מציין מיקום של מספר שקופית 3"/>
          <p:cNvSpPr>
            <a:spLocks noGrp="1"/>
          </p:cNvSpPr>
          <p:nvPr>
            <p:ph type="sldNum" sz="quarter" idx="5"/>
          </p:nvPr>
        </p:nvSpPr>
        <p:spPr/>
        <p:txBody>
          <a:bodyPr/>
          <a:lstStyle/>
          <a:p>
            <a:pPr algn="l" rtl="1"/>
            <a:fld id="{F97DC217-DF71-1A49-B3EA-559F1F43B0FF}" type="slidenum">
              <a:rPr lang="he-IL" smtClean="0">
                <a:latin typeface="Tahoma" panose="020B0604030504040204" pitchFamily="34" charset="0"/>
                <a:ea typeface="Tahoma" panose="020B0604030504040204" pitchFamily="34" charset="0"/>
                <a:cs typeface="Tahoma" panose="020B0604030504040204" pitchFamily="34" charset="0"/>
              </a:rPr>
              <a:pPr algn="l" rtl="1"/>
              <a:t>8</a:t>
            </a:fld>
            <a:endParaRPr lang="he-IL"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8355290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latin typeface="Tahoma" panose="020B0604030504040204" pitchFamily="34" charset="0"/>
              <a:ea typeface="Tahoma" panose="020B0604030504040204" pitchFamily="34" charset="0"/>
              <a:cs typeface="Tahoma" panose="020B0604030504040204" pitchFamily="34" charset="0"/>
            </a:endParaRPr>
          </a:p>
        </p:txBody>
      </p:sp>
      <p:sp>
        <p:nvSpPr>
          <p:cNvPr id="4" name="מציין מיקום של מספר שקופית 3"/>
          <p:cNvSpPr>
            <a:spLocks noGrp="1"/>
          </p:cNvSpPr>
          <p:nvPr>
            <p:ph type="sldNum" sz="quarter" idx="5"/>
          </p:nvPr>
        </p:nvSpPr>
        <p:spPr/>
        <p:txBody>
          <a:bodyPr/>
          <a:lstStyle/>
          <a:p>
            <a:pPr algn="l" rtl="1"/>
            <a:fld id="{F97DC217-DF71-1A49-B3EA-559F1F43B0FF}" type="slidenum">
              <a:rPr lang="he-IL" smtClean="0">
                <a:latin typeface="Tahoma" panose="020B0604030504040204" pitchFamily="34" charset="0"/>
                <a:ea typeface="Tahoma" panose="020B0604030504040204" pitchFamily="34" charset="0"/>
                <a:cs typeface="Tahoma" panose="020B0604030504040204" pitchFamily="34" charset="0"/>
              </a:rPr>
              <a:pPr algn="l" rtl="1"/>
              <a:t>9</a:t>
            </a:fld>
            <a:endParaRPr lang="he-IL"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7089491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94248F2-5264-4601-AA0B-6C092F77F2DD}"/>
              </a:ext>
            </a:extLst>
          </p:cNvPr>
          <p:cNvSpPr>
            <a:spLocks noGrp="1"/>
          </p:cNvSpPr>
          <p:nvPr>
            <p:ph type="ctrTitle"/>
          </p:nvPr>
        </p:nvSpPr>
        <p:spPr>
          <a:xfrm flipH="1">
            <a:off x="3927574" y="1122363"/>
            <a:ext cx="7096933" cy="2387600"/>
          </a:xfrm>
        </p:spPr>
        <p:txBody>
          <a:bodyPr rtlCol="1" anchor="b">
            <a:noAutofit/>
          </a:bodyPr>
          <a:lstStyle>
            <a:lvl1pPr algn="r" rtl="1">
              <a:defRPr sz="6000" b="1">
                <a:latin typeface="Tahoma" panose="020B0604030504040204" pitchFamily="34" charset="0"/>
                <a:ea typeface="Tahoma" panose="020B0604030504040204" pitchFamily="34" charset="0"/>
                <a:cs typeface="Tahoma" panose="020B0604030504040204" pitchFamily="34" charset="0"/>
              </a:defRPr>
            </a:lvl1pPr>
          </a:lstStyle>
          <a:p>
            <a:pPr rtl="1"/>
            <a:r>
              <a:rPr lang="he-IL" noProof="0"/>
              <a:t>לחץ כדי לערוך סגנון כותרת של תבנית בסיס</a:t>
            </a:r>
          </a:p>
        </p:txBody>
      </p:sp>
      <p:sp>
        <p:nvSpPr>
          <p:cNvPr id="3" name="כותרת משנה 2">
            <a:extLst>
              <a:ext uri="{FF2B5EF4-FFF2-40B4-BE49-F238E27FC236}">
                <a16:creationId xmlns:a16="http://schemas.microsoft.com/office/drawing/2014/main" id="{DCFB69D3-5632-4285-A209-9DCA67DA668C}"/>
              </a:ext>
            </a:extLst>
          </p:cNvPr>
          <p:cNvSpPr>
            <a:spLocks noGrp="1"/>
          </p:cNvSpPr>
          <p:nvPr>
            <p:ph type="subTitle" idx="1"/>
          </p:nvPr>
        </p:nvSpPr>
        <p:spPr>
          <a:xfrm flipH="1">
            <a:off x="1524000" y="3602038"/>
            <a:ext cx="9500507" cy="806675"/>
          </a:xfrm>
        </p:spPr>
        <p:txBody>
          <a:bodyPr rtlCol="1">
            <a:noAutofit/>
          </a:bodyPr>
          <a:lstStyle>
            <a:lvl1pPr marL="0" indent="0" algn="r" rtl="1">
              <a:buNone/>
              <a:defRPr sz="3200">
                <a:latin typeface="Tahoma" panose="020B0604030504040204" pitchFamily="34" charset="0"/>
                <a:ea typeface="Tahoma" panose="020B0604030504040204" pitchFamily="34" charset="0"/>
                <a:cs typeface="Tahoma" panose="020B0604030504040204" pitchFamily="34" charset="0"/>
              </a:defRPr>
            </a:lvl1pPr>
            <a:lvl2pPr marL="457200" indent="0" algn="ctr" rtl="1">
              <a:buNone/>
              <a:defRPr sz="2000"/>
            </a:lvl2pPr>
            <a:lvl3pPr marL="914400" indent="0" algn="ctr" rtl="1">
              <a:buNone/>
              <a:defRPr sz="1800"/>
            </a:lvl3pPr>
            <a:lvl4pPr marL="1371600" indent="0" algn="ctr" rtl="1">
              <a:buNone/>
              <a:defRPr sz="1600"/>
            </a:lvl4pPr>
            <a:lvl5pPr marL="1828800" indent="0" algn="ctr" rtl="1">
              <a:buNone/>
              <a:defRPr sz="1600"/>
            </a:lvl5pPr>
            <a:lvl6pPr marL="2286000" indent="0" algn="ctr" rtl="1">
              <a:buNone/>
              <a:defRPr sz="1600"/>
            </a:lvl6pPr>
            <a:lvl7pPr marL="2743200" indent="0" algn="ctr" rtl="1">
              <a:buNone/>
              <a:defRPr sz="1600"/>
            </a:lvl7pPr>
            <a:lvl8pPr marL="3200400" indent="0" algn="ctr" rtl="1">
              <a:buNone/>
              <a:defRPr sz="1600"/>
            </a:lvl8pPr>
            <a:lvl9pPr marL="3657600" indent="0" algn="ctr" rtl="1">
              <a:buNone/>
              <a:defRPr sz="1600"/>
            </a:lvl9pPr>
          </a:lstStyle>
          <a:p>
            <a:pPr rtl="1"/>
            <a:r>
              <a:rPr lang="he-IL" noProof="0"/>
              <a:t>לחץ כדי לערוך סגנון כותרת משנה של תבנית בסיס</a:t>
            </a:r>
          </a:p>
        </p:txBody>
      </p:sp>
      <p:sp>
        <p:nvSpPr>
          <p:cNvPr id="4" name="מלבן 3">
            <a:extLst>
              <a:ext uri="{FF2B5EF4-FFF2-40B4-BE49-F238E27FC236}">
                <a16:creationId xmlns:a16="http://schemas.microsoft.com/office/drawing/2014/main" id="{9AC79249-FDC0-364D-A734-AE1DE1605D28}"/>
              </a:ext>
            </a:extLst>
          </p:cNvPr>
          <p:cNvSpPr/>
          <p:nvPr userDrawn="1"/>
        </p:nvSpPr>
        <p:spPr>
          <a:xfrm flipH="1">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endParaRPr lang="he-IL" noProof="0">
              <a:latin typeface="Tahoma" panose="020B0604030504040204" pitchFamily="34" charset="0"/>
              <a:ea typeface="Tahoma" panose="020B0604030504040204" pitchFamily="34" charset="0"/>
              <a:cs typeface="Tahoma" panose="020B0604030504040204" pitchFamily="34" charset="0"/>
            </a:endParaRPr>
          </a:p>
        </p:txBody>
      </p:sp>
      <p:sp>
        <p:nvSpPr>
          <p:cNvPr id="5" name="אליפסה 4">
            <a:extLst>
              <a:ext uri="{FF2B5EF4-FFF2-40B4-BE49-F238E27FC236}">
                <a16:creationId xmlns:a16="http://schemas.microsoft.com/office/drawing/2014/main" id="{902465C8-266D-104C-9C49-323DF4A8277E}"/>
              </a:ext>
            </a:extLst>
          </p:cNvPr>
          <p:cNvSpPr/>
          <p:nvPr userDrawn="1"/>
        </p:nvSpPr>
        <p:spPr>
          <a:xfrm flipH="1">
            <a:off x="10057040"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endParaRPr lang="he-IL" noProof="0">
              <a:latin typeface="Tahoma" panose="020B0604030504040204" pitchFamily="34" charset="0"/>
              <a:ea typeface="Tahoma" panose="020B0604030504040204" pitchFamily="34" charset="0"/>
              <a:cs typeface="Tahoma" panose="020B0604030504040204" pitchFamily="34" charset="0"/>
            </a:endParaRPr>
          </a:p>
        </p:txBody>
      </p:sp>
      <p:sp>
        <p:nvSpPr>
          <p:cNvPr id="11" name="צורה חופשית 10">
            <a:extLst>
              <a:ext uri="{FF2B5EF4-FFF2-40B4-BE49-F238E27FC236}">
                <a16:creationId xmlns:a16="http://schemas.microsoft.com/office/drawing/2014/main" id="{37979A1C-BF60-B345-A664-2E4F7A3461EB}"/>
              </a:ext>
            </a:extLst>
          </p:cNvPr>
          <p:cNvSpPr/>
          <p:nvPr userDrawn="1"/>
        </p:nvSpPr>
        <p:spPr>
          <a:xfrm flipH="1">
            <a:off x="1107349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1" anchor="ctr">
            <a:noAutofit/>
          </a:bodyPr>
          <a:lstStyle/>
          <a:p>
            <a:pPr algn="ctr" rtl="1"/>
            <a:endParaRPr lang="he-IL" noProof="0">
              <a:latin typeface="Tahoma" panose="020B0604030504040204" pitchFamily="34" charset="0"/>
              <a:ea typeface="Tahoma" panose="020B0604030504040204" pitchFamily="34" charset="0"/>
              <a:cs typeface="Tahoma" panose="020B0604030504040204" pitchFamily="34" charset="0"/>
            </a:endParaRPr>
          </a:p>
        </p:txBody>
      </p:sp>
      <p:sp>
        <p:nvSpPr>
          <p:cNvPr id="9" name="צורה חופשית 8">
            <a:extLst>
              <a:ext uri="{FF2B5EF4-FFF2-40B4-BE49-F238E27FC236}">
                <a16:creationId xmlns:a16="http://schemas.microsoft.com/office/drawing/2014/main" id="{58080B3E-915C-2D4C-8608-596E1BFD6387}"/>
              </a:ext>
            </a:extLst>
          </p:cNvPr>
          <p:cNvSpPr/>
          <p:nvPr userDrawn="1"/>
        </p:nvSpPr>
        <p:spPr>
          <a:xfrm flipH="1">
            <a:off x="1107349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1" anchor="ctr">
            <a:noAutofit/>
          </a:bodyPr>
          <a:lstStyle/>
          <a:p>
            <a:pPr algn="ctr" rtl="1"/>
            <a:endParaRPr lang="he-IL" noProof="0">
              <a:latin typeface="Tahoma" panose="020B0604030504040204" pitchFamily="34" charset="0"/>
              <a:ea typeface="Tahoma" panose="020B0604030504040204" pitchFamily="34" charset="0"/>
              <a:cs typeface="Tahoma" panose="020B0604030504040204" pitchFamily="34" charset="0"/>
            </a:endParaRPr>
          </a:p>
        </p:txBody>
      </p:sp>
      <p:grpSp>
        <p:nvGrpSpPr>
          <p:cNvPr id="6" name="קבוצה 5">
            <a:extLst>
              <a:ext uri="{FF2B5EF4-FFF2-40B4-BE49-F238E27FC236}">
                <a16:creationId xmlns:a16="http://schemas.microsoft.com/office/drawing/2014/main" id="{F15FBB50-09C8-B64E-AE57-67C5E70810CB}"/>
              </a:ext>
            </a:extLst>
          </p:cNvPr>
          <p:cNvGrpSpPr/>
          <p:nvPr userDrawn="1"/>
        </p:nvGrpSpPr>
        <p:grpSpPr>
          <a:xfrm flipH="1">
            <a:off x="0" y="-3419"/>
            <a:ext cx="3927573" cy="3165022"/>
            <a:chOff x="9857014" y="13834"/>
            <a:chExt cx="2334986" cy="1881641"/>
          </a:xfrm>
        </p:grpSpPr>
        <p:sp>
          <p:nvSpPr>
            <p:cNvPr id="15" name="צורה חופשית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1" anchor="ctr">
              <a:noAutofit/>
            </a:bodyPr>
            <a:lstStyle/>
            <a:p>
              <a:pPr algn="ctr" rtl="1"/>
              <a:endParaRPr lang="he-IL" noProof="0">
                <a:latin typeface="Tahoma" panose="020B0604030504040204" pitchFamily="34" charset="0"/>
                <a:ea typeface="Tahoma" panose="020B0604030504040204" pitchFamily="34" charset="0"/>
                <a:cs typeface="Tahoma" panose="020B0604030504040204" pitchFamily="34" charset="0"/>
              </a:endParaRPr>
            </a:p>
          </p:txBody>
        </p:sp>
        <p:sp>
          <p:nvSpPr>
            <p:cNvPr id="16" name="צורה חופשית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1" anchor="ctr">
              <a:noAutofit/>
            </a:bodyPr>
            <a:lstStyle/>
            <a:p>
              <a:pPr algn="ctr" rtl="1"/>
              <a:endParaRPr lang="he-IL" noProof="0">
                <a:latin typeface="Tahoma" panose="020B0604030504040204" pitchFamily="34" charset="0"/>
                <a:ea typeface="Tahoma" panose="020B0604030504040204" pitchFamily="34" charset="0"/>
                <a:cs typeface="Tahoma" panose="020B0604030504040204" pitchFamily="34" charset="0"/>
              </a:endParaRPr>
            </a:p>
          </p:txBody>
        </p:sp>
      </p:grpSp>
      <p:sp>
        <p:nvSpPr>
          <p:cNvPr id="22" name="צורה חופשית 21">
            <a:extLst>
              <a:ext uri="{FF2B5EF4-FFF2-40B4-BE49-F238E27FC236}">
                <a16:creationId xmlns:a16="http://schemas.microsoft.com/office/drawing/2014/main" id="{BC68F289-2744-2F48-893A-3F17911625C8}"/>
              </a:ext>
            </a:extLst>
          </p:cNvPr>
          <p:cNvSpPr/>
          <p:nvPr userDrawn="1"/>
        </p:nvSpPr>
        <p:spPr>
          <a:xfrm flipH="1">
            <a:off x="11024507"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1" anchor="ctr">
            <a:noAutofit/>
          </a:bodyPr>
          <a:lstStyle/>
          <a:p>
            <a:pPr algn="ctr" rtl="1"/>
            <a:endParaRPr lang="he-IL" noProof="0">
              <a:latin typeface="Tahoma" panose="020B0604030504040204" pitchFamily="34" charset="0"/>
              <a:ea typeface="Tahoma" panose="020B0604030504040204" pitchFamily="34" charset="0"/>
              <a:cs typeface="Tahoma" panose="020B0604030504040204" pitchFamily="34" charset="0"/>
            </a:endParaRPr>
          </a:p>
        </p:txBody>
      </p:sp>
      <p:sp>
        <p:nvSpPr>
          <p:cNvPr id="28" name="צורה חופשית 27">
            <a:extLst>
              <a:ext uri="{FF2B5EF4-FFF2-40B4-BE49-F238E27FC236}">
                <a16:creationId xmlns:a16="http://schemas.microsoft.com/office/drawing/2014/main" id="{9E240E8A-950E-7946-826C-415CB5DACA43}"/>
              </a:ext>
            </a:extLst>
          </p:cNvPr>
          <p:cNvSpPr/>
          <p:nvPr userDrawn="1"/>
        </p:nvSpPr>
        <p:spPr>
          <a:xfrm flipH="1">
            <a:off x="0"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1" anchor="ctr">
            <a:noAutofit/>
          </a:bodyPr>
          <a:lstStyle/>
          <a:p>
            <a:pPr algn="ctr" rtl="1"/>
            <a:endParaRPr lang="he-IL" noProof="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ציר זמן">
    <p:bg>
      <p:bgPr>
        <a:solidFill>
          <a:schemeClr val="accent1"/>
        </a:solidFill>
        <a:effectLst/>
      </p:bgPr>
    </p:bg>
    <p:spTree>
      <p:nvGrpSpPr>
        <p:cNvPr id="1" name=""/>
        <p:cNvGrpSpPr/>
        <p:nvPr/>
      </p:nvGrpSpPr>
      <p:grpSpPr>
        <a:xfrm>
          <a:off x="0" y="0"/>
          <a:ext cx="0" cy="0"/>
          <a:chOff x="0" y="0"/>
          <a:chExt cx="0" cy="0"/>
        </a:xfrm>
      </p:grpSpPr>
      <p:sp>
        <p:nvSpPr>
          <p:cNvPr id="4" name="צורה חופשית 3">
            <a:extLst>
              <a:ext uri="{FF2B5EF4-FFF2-40B4-BE49-F238E27FC236}">
                <a16:creationId xmlns:a16="http://schemas.microsoft.com/office/drawing/2014/main" id="{6A7F6A3F-E1DD-A246-9A6D-5F9B18BA2588}"/>
              </a:ext>
            </a:extLst>
          </p:cNvPr>
          <p:cNvSpPr/>
          <p:nvPr userDrawn="1"/>
        </p:nvSpPr>
        <p:spPr>
          <a:xfrm>
            <a:off x="0"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1" anchor="ctr">
            <a:noAutofit/>
          </a:bodyPr>
          <a:lstStyle/>
          <a:p>
            <a:pPr algn="ctr" rtl="1"/>
            <a:endParaRPr lang="he-IL" noProof="0">
              <a:latin typeface="Tahoma" panose="020B0604030504040204" pitchFamily="34" charset="0"/>
              <a:ea typeface="Tahoma" panose="020B0604030504040204" pitchFamily="34" charset="0"/>
              <a:cs typeface="Tahoma" panose="020B0604030504040204" pitchFamily="34" charset="0"/>
            </a:endParaRPr>
          </a:p>
        </p:txBody>
      </p:sp>
      <p:sp>
        <p:nvSpPr>
          <p:cNvPr id="5" name="צורה חופשית 4">
            <a:extLst>
              <a:ext uri="{FF2B5EF4-FFF2-40B4-BE49-F238E27FC236}">
                <a16:creationId xmlns:a16="http://schemas.microsoft.com/office/drawing/2014/main" id="{055FD0FC-C8FF-6741-A364-A29CDC6F9495}"/>
              </a:ext>
            </a:extLst>
          </p:cNvPr>
          <p:cNvSpPr/>
          <p:nvPr userDrawn="1"/>
        </p:nvSpPr>
        <p:spPr>
          <a:xfrm rot="16200000">
            <a:off x="8580895"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1" anchor="ctr">
            <a:noAutofit/>
          </a:bodyPr>
          <a:lstStyle/>
          <a:p>
            <a:pPr algn="ctr" rtl="1"/>
            <a:endParaRPr lang="he-IL" noProof="0">
              <a:latin typeface="Tahoma" panose="020B0604030504040204" pitchFamily="34" charset="0"/>
              <a:ea typeface="Tahoma" panose="020B0604030504040204" pitchFamily="34" charset="0"/>
              <a:cs typeface="Tahoma" panose="020B0604030504040204" pitchFamily="34" charset="0"/>
            </a:endParaRPr>
          </a:p>
        </p:txBody>
      </p:sp>
      <p:sp>
        <p:nvSpPr>
          <p:cNvPr id="2" name="כותרת 1">
            <a:extLst>
              <a:ext uri="{FF2B5EF4-FFF2-40B4-BE49-F238E27FC236}">
                <a16:creationId xmlns:a16="http://schemas.microsoft.com/office/drawing/2014/main" id="{3CD97974-B93C-4C96-B3F6-F69E3D6DE6CA}"/>
              </a:ext>
            </a:extLst>
          </p:cNvPr>
          <p:cNvSpPr>
            <a:spLocks noGrp="1"/>
          </p:cNvSpPr>
          <p:nvPr>
            <p:ph type="title"/>
          </p:nvPr>
        </p:nvSpPr>
        <p:spPr>
          <a:xfrm flipH="1">
            <a:off x="1245325" y="381000"/>
            <a:ext cx="9779183" cy="1325563"/>
          </a:xfrm>
        </p:spPr>
        <p:txBody>
          <a:bodyPr rtlCol="1" anchor="b">
            <a:noAutofit/>
          </a:bodyPr>
          <a:lstStyle>
            <a:lvl1pPr algn="r" rtl="1">
              <a:defRPr sz="4800" b="1">
                <a:solidFill>
                  <a:schemeClr val="bg1"/>
                </a:solidFill>
                <a:latin typeface="Tahoma" panose="020B0604030504040204" pitchFamily="34" charset="0"/>
                <a:ea typeface="Tahoma" panose="020B0604030504040204" pitchFamily="34" charset="0"/>
                <a:cs typeface="Tahoma" panose="020B0604030504040204" pitchFamily="34" charset="0"/>
              </a:defRPr>
            </a:lvl1pPr>
          </a:lstStyle>
          <a:p>
            <a:pPr rtl="1"/>
            <a:r>
              <a:rPr lang="he-IL" noProof="0"/>
              <a:t>לחץ כדי לערוך סגנון כותרת של תבנית בסיס</a:t>
            </a:r>
          </a:p>
        </p:txBody>
      </p:sp>
      <p:sp>
        <p:nvSpPr>
          <p:cNvPr id="3" name="מציין מיקום תוכן 2">
            <a:extLst>
              <a:ext uri="{FF2B5EF4-FFF2-40B4-BE49-F238E27FC236}">
                <a16:creationId xmlns:a16="http://schemas.microsoft.com/office/drawing/2014/main" id="{8A6FC6F2-80B4-49A7-9448-33FE2DF0E967}"/>
              </a:ext>
            </a:extLst>
          </p:cNvPr>
          <p:cNvSpPr>
            <a:spLocks noGrp="1"/>
          </p:cNvSpPr>
          <p:nvPr>
            <p:ph idx="1"/>
          </p:nvPr>
        </p:nvSpPr>
        <p:spPr>
          <a:xfrm flipH="1">
            <a:off x="1245325" y="2087561"/>
            <a:ext cx="9779182" cy="3366815"/>
          </a:xfrm>
        </p:spPr>
        <p:txBody>
          <a:bodyPr rtlCol="1">
            <a:noAutofit/>
          </a:bodyPr>
          <a:lstStyle>
            <a:lvl1pPr marL="0" indent="0" algn="r" rtl="1">
              <a:buNone/>
              <a:defRPr>
                <a:solidFill>
                  <a:schemeClr val="bg1"/>
                </a:solidFill>
                <a:latin typeface="Tahoma" panose="020B0604030504040204" pitchFamily="34" charset="0"/>
                <a:ea typeface="Tahoma" panose="020B0604030504040204" pitchFamily="34" charset="0"/>
                <a:cs typeface="Tahoma" panose="020B0604030504040204" pitchFamily="34" charset="0"/>
              </a:defRPr>
            </a:lvl1pPr>
            <a:lvl2pPr marL="457200" indent="0" algn="r" rtl="1">
              <a:buNone/>
              <a:defRPr>
                <a:solidFill>
                  <a:schemeClr val="bg1"/>
                </a:solidFill>
                <a:latin typeface="Tahoma" panose="020B0604030504040204" pitchFamily="34" charset="0"/>
                <a:ea typeface="Tahoma" panose="020B0604030504040204" pitchFamily="34" charset="0"/>
                <a:cs typeface="Tahoma" panose="020B0604030504040204" pitchFamily="34" charset="0"/>
              </a:defRPr>
            </a:lvl2pPr>
            <a:lvl3pPr marL="914400" indent="0" algn="r" rtl="1">
              <a:buNone/>
              <a:defRPr>
                <a:solidFill>
                  <a:schemeClr val="bg1"/>
                </a:solidFill>
                <a:latin typeface="Tahoma" panose="020B0604030504040204" pitchFamily="34" charset="0"/>
                <a:ea typeface="Tahoma" panose="020B0604030504040204" pitchFamily="34" charset="0"/>
                <a:cs typeface="Tahoma" panose="020B0604030504040204" pitchFamily="34" charset="0"/>
              </a:defRPr>
            </a:lvl3pPr>
            <a:lvl4pPr marL="1371600" indent="0" algn="r" rtl="1">
              <a:buNone/>
              <a:defRPr>
                <a:solidFill>
                  <a:schemeClr val="bg1"/>
                </a:solidFill>
                <a:latin typeface="Tahoma" panose="020B0604030504040204" pitchFamily="34" charset="0"/>
                <a:ea typeface="Tahoma" panose="020B0604030504040204" pitchFamily="34" charset="0"/>
                <a:cs typeface="Tahoma" panose="020B0604030504040204" pitchFamily="34" charset="0"/>
              </a:defRPr>
            </a:lvl4pPr>
            <a:lvl5pPr marL="1828800" indent="0" algn="r" rtl="1">
              <a:buNone/>
              <a:defRPr>
                <a:solidFill>
                  <a:schemeClr val="bg1"/>
                </a:solidFill>
                <a:latin typeface="Tahoma" panose="020B0604030504040204" pitchFamily="34" charset="0"/>
                <a:ea typeface="Tahoma" panose="020B0604030504040204" pitchFamily="34" charset="0"/>
                <a:cs typeface="Tahoma" panose="020B0604030504040204" pitchFamily="34" charset="0"/>
              </a:defRPr>
            </a:lvl5pPr>
          </a:lstStyle>
          <a:p>
            <a:pPr lvl="0" rtl="1"/>
            <a:r>
              <a:rPr lang="he-IL" noProof="0"/>
              <a:t>לחץ כדי לערוך סגנונות טקסט של תבנית בסיס</a:t>
            </a:r>
          </a:p>
          <a:p>
            <a:pPr lvl="1" rtl="1"/>
            <a:r>
              <a:rPr lang="he-IL" noProof="0"/>
              <a:t>רמה שנייה</a:t>
            </a:r>
          </a:p>
          <a:p>
            <a:pPr lvl="2" rtl="1"/>
            <a:r>
              <a:rPr lang="he-IL" noProof="0"/>
              <a:t>רמה שלישית</a:t>
            </a:r>
          </a:p>
          <a:p>
            <a:pPr lvl="3" rtl="1"/>
            <a:r>
              <a:rPr lang="he-IL" noProof="0"/>
              <a:t>רמה רביעית</a:t>
            </a:r>
          </a:p>
          <a:p>
            <a:pPr lvl="4" rtl="1"/>
            <a:r>
              <a:rPr lang="he-IL" noProof="0"/>
              <a:t>רמה חמישית</a:t>
            </a:r>
          </a:p>
        </p:txBody>
      </p:sp>
      <p:sp>
        <p:nvSpPr>
          <p:cNvPr id="10" name="מציין מיקום של תאריך 3">
            <a:extLst>
              <a:ext uri="{FF2B5EF4-FFF2-40B4-BE49-F238E27FC236}">
                <a16:creationId xmlns:a16="http://schemas.microsoft.com/office/drawing/2014/main" id="{7536C149-3EFE-A94E-902D-57CED00B2C0F}"/>
              </a:ext>
            </a:extLst>
          </p:cNvPr>
          <p:cNvSpPr>
            <a:spLocks noGrp="1"/>
          </p:cNvSpPr>
          <p:nvPr>
            <p:ph type="dt" sz="half" idx="2"/>
          </p:nvPr>
        </p:nvSpPr>
        <p:spPr>
          <a:xfrm flipH="1">
            <a:off x="10109982" y="6356350"/>
            <a:ext cx="1701018" cy="365125"/>
          </a:xfrm>
          <a:prstGeom prst="rect">
            <a:avLst/>
          </a:prstGeom>
        </p:spPr>
        <p:txBody>
          <a:bodyPr vert="horz" lIns="91440" tIns="45720" rIns="91440" bIns="45720" rtlCol="1" anchor="ctr">
            <a:noAutofit/>
          </a:bodyPr>
          <a:lstStyle>
            <a:lvl1pPr algn="r" rtl="1">
              <a:defRPr sz="1200">
                <a:solidFill>
                  <a:schemeClr val="accent3"/>
                </a:solidFill>
                <a:latin typeface="Tahoma" panose="020B0604030504040204" pitchFamily="34" charset="0"/>
                <a:ea typeface="Tahoma" panose="020B0604030504040204" pitchFamily="34" charset="0"/>
                <a:cs typeface="Tahoma" panose="020B0604030504040204" pitchFamily="34" charset="0"/>
              </a:defRPr>
            </a:lvl1pPr>
          </a:lstStyle>
          <a:p>
            <a:fld id="{263F5300-4465-4B5A-B4EE-2C004C5F8C88}" type="datetime1">
              <a:rPr lang="he-IL" noProof="0" smtClean="0">
                <a:latin typeface="Tahoma" panose="020B0604030504040204" pitchFamily="34" charset="0"/>
              </a:rPr>
              <a:t>כ"ח/אדר א/תשפ"ד</a:t>
            </a:fld>
            <a:endParaRPr lang="he-IL" noProof="0">
              <a:latin typeface="Tahoma" panose="020B0604030504040204" pitchFamily="34" charset="0"/>
            </a:endParaRPr>
          </a:p>
        </p:txBody>
      </p:sp>
      <p:sp>
        <p:nvSpPr>
          <p:cNvPr id="11" name="מציין מיקום של כותרת תחתונה 4">
            <a:extLst>
              <a:ext uri="{FF2B5EF4-FFF2-40B4-BE49-F238E27FC236}">
                <a16:creationId xmlns:a16="http://schemas.microsoft.com/office/drawing/2014/main" id="{53CA1E78-F17D-F34D-9F81-0DBF44F37894}"/>
              </a:ext>
            </a:extLst>
          </p:cNvPr>
          <p:cNvSpPr>
            <a:spLocks noGrp="1"/>
          </p:cNvSpPr>
          <p:nvPr>
            <p:ph type="ftr" sz="quarter" idx="3"/>
          </p:nvPr>
        </p:nvSpPr>
        <p:spPr>
          <a:xfrm flipH="1">
            <a:off x="4038600" y="6356350"/>
            <a:ext cx="4114800" cy="365125"/>
          </a:xfrm>
          <a:prstGeom prst="rect">
            <a:avLst/>
          </a:prstGeom>
        </p:spPr>
        <p:txBody>
          <a:bodyPr vert="horz" lIns="91440" tIns="45720" rIns="91440" bIns="45720" rtlCol="1" anchor="ctr">
            <a:noAutofit/>
          </a:bodyPr>
          <a:lstStyle>
            <a:lvl1pPr algn="ctr" rtl="1">
              <a:defRPr sz="1200">
                <a:solidFill>
                  <a:schemeClr val="accent2"/>
                </a:solidFill>
                <a:latin typeface="Tahoma" panose="020B0604030504040204" pitchFamily="34" charset="0"/>
                <a:ea typeface="Tahoma" panose="020B0604030504040204" pitchFamily="34" charset="0"/>
                <a:cs typeface="Tahoma" panose="020B0604030504040204" pitchFamily="34" charset="0"/>
              </a:defRPr>
            </a:lvl1pPr>
          </a:lstStyle>
          <a:p>
            <a:r>
              <a:rPr lang="he-IL" noProof="0"/>
              <a:t>כותרת המצגת</a:t>
            </a:r>
            <a:endParaRPr lang="he-IL" noProof="0">
              <a:latin typeface="Tahoma" panose="020B0604030504040204" pitchFamily="34" charset="0"/>
            </a:endParaRPr>
          </a:p>
        </p:txBody>
      </p:sp>
      <p:sp>
        <p:nvSpPr>
          <p:cNvPr id="12" name="מציין מיקום של מספר שקופית 5">
            <a:extLst>
              <a:ext uri="{FF2B5EF4-FFF2-40B4-BE49-F238E27FC236}">
                <a16:creationId xmlns:a16="http://schemas.microsoft.com/office/drawing/2014/main" id="{1FE54918-A625-F64F-A42E-A427E9B2D489}"/>
              </a:ext>
            </a:extLst>
          </p:cNvPr>
          <p:cNvSpPr>
            <a:spLocks noGrp="1"/>
          </p:cNvSpPr>
          <p:nvPr>
            <p:ph type="sldNum" sz="quarter" idx="4"/>
          </p:nvPr>
        </p:nvSpPr>
        <p:spPr>
          <a:xfrm flipH="1">
            <a:off x="381001" y="6356350"/>
            <a:ext cx="1657723" cy="365125"/>
          </a:xfrm>
          <a:prstGeom prst="rect">
            <a:avLst/>
          </a:prstGeom>
        </p:spPr>
        <p:txBody>
          <a:bodyPr vert="horz" lIns="91440" tIns="45720" rIns="91440" bIns="45720" rtlCol="1" anchor="ctr">
            <a:noAutofit/>
          </a:bodyPr>
          <a:lstStyle>
            <a:lvl1pPr algn="r" rtl="1">
              <a:defRPr sz="1200">
                <a:solidFill>
                  <a:schemeClr val="accent2"/>
                </a:solidFill>
                <a:latin typeface="Tahoma" panose="020B0604030504040204" pitchFamily="34" charset="0"/>
                <a:ea typeface="Tahoma" panose="020B0604030504040204" pitchFamily="34" charset="0"/>
                <a:cs typeface="Tahoma" panose="020B0604030504040204" pitchFamily="34" charset="0"/>
              </a:defRPr>
            </a:lvl1pPr>
          </a:lstStyle>
          <a:p>
            <a:pPr algn="l"/>
            <a:fld id="{294A09A9-5501-47C1-A89A-A340965A2BE2}" type="slidenum">
              <a:rPr lang="he-IL" smtClean="0"/>
              <a:pPr algn="l"/>
              <a:t>‹#›</a:t>
            </a:fld>
            <a:endParaRPr lang="he-IL"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כותרת ותוכן 2">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CD97974-B93C-4C96-B3F6-F69E3D6DE6CA}"/>
              </a:ext>
            </a:extLst>
          </p:cNvPr>
          <p:cNvSpPr>
            <a:spLocks noGrp="1"/>
          </p:cNvSpPr>
          <p:nvPr>
            <p:ph type="title"/>
          </p:nvPr>
        </p:nvSpPr>
        <p:spPr>
          <a:xfrm flipH="1">
            <a:off x="1245325" y="381000"/>
            <a:ext cx="9779183" cy="1325563"/>
          </a:xfrm>
        </p:spPr>
        <p:txBody>
          <a:bodyPr rtlCol="1" anchor="b">
            <a:noAutofit/>
          </a:bodyPr>
          <a:lstStyle>
            <a:lvl1pPr algn="r" rtl="1">
              <a:defRPr sz="4800" b="1">
                <a:latin typeface="Tahoma" panose="020B0604030504040204" pitchFamily="34" charset="0"/>
                <a:ea typeface="Tahoma" panose="020B0604030504040204" pitchFamily="34" charset="0"/>
                <a:cs typeface="Tahoma" panose="020B0604030504040204" pitchFamily="34" charset="0"/>
              </a:defRPr>
            </a:lvl1pPr>
          </a:lstStyle>
          <a:p>
            <a:pPr rtl="1"/>
            <a:r>
              <a:rPr lang="he-IL" noProof="0"/>
              <a:t>לחץ כדי לערוך סגנון כותרת של תבנית בסיס</a:t>
            </a:r>
          </a:p>
        </p:txBody>
      </p:sp>
      <p:sp>
        <p:nvSpPr>
          <p:cNvPr id="3" name="מציין מיקום תוכן 2">
            <a:extLst>
              <a:ext uri="{FF2B5EF4-FFF2-40B4-BE49-F238E27FC236}">
                <a16:creationId xmlns:a16="http://schemas.microsoft.com/office/drawing/2014/main" id="{8A6FC6F2-80B4-49A7-9448-33FE2DF0E967}"/>
              </a:ext>
            </a:extLst>
          </p:cNvPr>
          <p:cNvSpPr>
            <a:spLocks noGrp="1"/>
          </p:cNvSpPr>
          <p:nvPr>
            <p:ph idx="1"/>
          </p:nvPr>
        </p:nvSpPr>
        <p:spPr>
          <a:xfrm flipH="1">
            <a:off x="6361067" y="2528203"/>
            <a:ext cx="4663440" cy="2828613"/>
          </a:xfrm>
        </p:spPr>
        <p:txBody>
          <a:bodyPr rtlCol="1">
            <a:noAutofit/>
          </a:bodyPr>
          <a:lstStyle>
            <a:lvl1pPr marL="0" indent="0" algn="r" rtl="1">
              <a:buNone/>
              <a:defRPr sz="2000">
                <a:latin typeface="Tahoma" panose="020B0604030504040204" pitchFamily="34" charset="0"/>
                <a:ea typeface="Tahoma" panose="020B0604030504040204" pitchFamily="34" charset="0"/>
                <a:cs typeface="Tahoma" panose="020B0604030504040204" pitchFamily="34" charset="0"/>
              </a:defRPr>
            </a:lvl1pPr>
            <a:lvl2pPr marL="457200" indent="0" algn="r" rtl="1">
              <a:buNone/>
              <a:defRPr sz="1800">
                <a:latin typeface="Tahoma" panose="020B0604030504040204" pitchFamily="34" charset="0"/>
                <a:ea typeface="Tahoma" panose="020B0604030504040204" pitchFamily="34" charset="0"/>
                <a:cs typeface="Tahoma" panose="020B0604030504040204" pitchFamily="34" charset="0"/>
              </a:defRPr>
            </a:lvl2pPr>
            <a:lvl3pPr marL="914400" indent="0" algn="r" rtl="1">
              <a:buNone/>
              <a:defRPr sz="1600">
                <a:latin typeface="Tahoma" panose="020B0604030504040204" pitchFamily="34" charset="0"/>
                <a:ea typeface="Tahoma" panose="020B0604030504040204" pitchFamily="34" charset="0"/>
                <a:cs typeface="Tahoma" panose="020B0604030504040204" pitchFamily="34" charset="0"/>
              </a:defRPr>
            </a:lvl3pPr>
            <a:lvl4pPr marL="1371600" indent="0" algn="r" rtl="1">
              <a:buNone/>
              <a:defRPr sz="1400">
                <a:latin typeface="Tahoma" panose="020B0604030504040204" pitchFamily="34" charset="0"/>
                <a:ea typeface="Tahoma" panose="020B0604030504040204" pitchFamily="34" charset="0"/>
                <a:cs typeface="Tahoma" panose="020B0604030504040204" pitchFamily="34" charset="0"/>
              </a:defRPr>
            </a:lvl4pPr>
            <a:lvl5pPr marL="1828800" indent="0" algn="r" rtl="1">
              <a:buNone/>
              <a:defRPr sz="1400">
                <a:latin typeface="Tahoma" panose="020B0604030504040204" pitchFamily="34" charset="0"/>
                <a:ea typeface="Tahoma" panose="020B0604030504040204" pitchFamily="34" charset="0"/>
                <a:cs typeface="Tahoma" panose="020B0604030504040204" pitchFamily="34" charset="0"/>
              </a:defRPr>
            </a:lvl5pPr>
          </a:lstStyle>
          <a:p>
            <a:pPr lvl="0" rtl="1"/>
            <a:r>
              <a:rPr lang="he-IL" noProof="0"/>
              <a:t>לחץ כדי לערוך סגנונות טקסט של תבנית בסיס</a:t>
            </a:r>
          </a:p>
          <a:p>
            <a:pPr lvl="1" rtl="1"/>
            <a:r>
              <a:rPr lang="he-IL" noProof="0"/>
              <a:t>רמה שנייה</a:t>
            </a:r>
          </a:p>
          <a:p>
            <a:pPr lvl="2" rtl="1"/>
            <a:r>
              <a:rPr lang="he-IL" noProof="0"/>
              <a:t>רמה שלישית</a:t>
            </a:r>
          </a:p>
          <a:p>
            <a:pPr lvl="3" rtl="1"/>
            <a:r>
              <a:rPr lang="he-IL" noProof="0"/>
              <a:t>רמה רביעית</a:t>
            </a:r>
          </a:p>
          <a:p>
            <a:pPr lvl="4" rtl="1"/>
            <a:r>
              <a:rPr lang="he-IL" noProof="0"/>
              <a:t>רמה חמישית</a:t>
            </a:r>
          </a:p>
        </p:txBody>
      </p:sp>
      <p:sp>
        <p:nvSpPr>
          <p:cNvPr id="4" name="צורה חופשית 3">
            <a:extLst>
              <a:ext uri="{FF2B5EF4-FFF2-40B4-BE49-F238E27FC236}">
                <a16:creationId xmlns:a16="http://schemas.microsoft.com/office/drawing/2014/main" id="{6A7F6A3F-E1DD-A246-9A6D-5F9B18BA2588}"/>
              </a:ext>
            </a:extLst>
          </p:cNvPr>
          <p:cNvSpPr/>
          <p:nvPr userDrawn="1"/>
        </p:nvSpPr>
        <p:spPr>
          <a:xfrm>
            <a:off x="0"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1" anchor="ctr">
            <a:noAutofit/>
          </a:bodyPr>
          <a:lstStyle/>
          <a:p>
            <a:pPr algn="ctr" rtl="1"/>
            <a:endParaRPr lang="he-IL" noProof="0">
              <a:latin typeface="Tahoma" panose="020B0604030504040204" pitchFamily="34" charset="0"/>
              <a:ea typeface="Tahoma" panose="020B0604030504040204" pitchFamily="34" charset="0"/>
              <a:cs typeface="Tahoma" panose="020B0604030504040204" pitchFamily="34" charset="0"/>
            </a:endParaRPr>
          </a:p>
        </p:txBody>
      </p:sp>
      <p:sp>
        <p:nvSpPr>
          <p:cNvPr id="5" name="צורה חופשית 4">
            <a:extLst>
              <a:ext uri="{FF2B5EF4-FFF2-40B4-BE49-F238E27FC236}">
                <a16:creationId xmlns:a16="http://schemas.microsoft.com/office/drawing/2014/main" id="{055FD0FC-C8FF-6741-A364-A29CDC6F9495}"/>
              </a:ext>
            </a:extLst>
          </p:cNvPr>
          <p:cNvSpPr/>
          <p:nvPr userDrawn="1"/>
        </p:nvSpPr>
        <p:spPr>
          <a:xfrm>
            <a:off x="0"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1" anchor="ctr">
            <a:noAutofit/>
          </a:bodyPr>
          <a:lstStyle/>
          <a:p>
            <a:pPr algn="ctr" rtl="1"/>
            <a:endParaRPr lang="he-IL" noProof="0">
              <a:latin typeface="Tahoma" panose="020B0604030504040204" pitchFamily="34" charset="0"/>
              <a:ea typeface="Tahoma" panose="020B0604030504040204" pitchFamily="34" charset="0"/>
              <a:cs typeface="Tahoma" panose="020B0604030504040204" pitchFamily="34" charset="0"/>
            </a:endParaRPr>
          </a:p>
        </p:txBody>
      </p:sp>
      <p:sp>
        <p:nvSpPr>
          <p:cNvPr id="6" name="צורה חופשית 5">
            <a:extLst>
              <a:ext uri="{FF2B5EF4-FFF2-40B4-BE49-F238E27FC236}">
                <a16:creationId xmlns:a16="http://schemas.microsoft.com/office/drawing/2014/main" id="{D11C9832-A021-954E-A34F-2988D1189AE9}"/>
              </a:ext>
            </a:extLst>
          </p:cNvPr>
          <p:cNvSpPr/>
          <p:nvPr userDrawn="1"/>
        </p:nvSpPr>
        <p:spPr>
          <a:xfrm flipH="1">
            <a:off x="11258143"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1" anchor="ctr">
            <a:noAutofit/>
          </a:bodyPr>
          <a:lstStyle/>
          <a:p>
            <a:pPr algn="ctr" rtl="1"/>
            <a:endParaRPr lang="he-IL" noProof="0">
              <a:latin typeface="Tahoma" panose="020B0604030504040204" pitchFamily="34" charset="0"/>
              <a:ea typeface="Tahoma" panose="020B0604030504040204" pitchFamily="34" charset="0"/>
              <a:cs typeface="Tahoma" panose="020B0604030504040204" pitchFamily="34" charset="0"/>
            </a:endParaRPr>
          </a:p>
        </p:txBody>
      </p:sp>
      <p:grpSp>
        <p:nvGrpSpPr>
          <p:cNvPr id="9" name="קבוצה 8">
            <a:extLst>
              <a:ext uri="{FF2B5EF4-FFF2-40B4-BE49-F238E27FC236}">
                <a16:creationId xmlns:a16="http://schemas.microsoft.com/office/drawing/2014/main" id="{9861BC34-DFBF-2D4F-B463-FCFBC08391FF}"/>
              </a:ext>
            </a:extLst>
          </p:cNvPr>
          <p:cNvGrpSpPr/>
          <p:nvPr userDrawn="1"/>
        </p:nvGrpSpPr>
        <p:grpSpPr>
          <a:xfrm flipH="1">
            <a:off x="2537528" y="5590903"/>
            <a:ext cx="1572380" cy="1267097"/>
            <a:chOff x="7413403" y="4976359"/>
            <a:chExt cx="2334986" cy="1881641"/>
          </a:xfrm>
        </p:grpSpPr>
        <p:sp>
          <p:nvSpPr>
            <p:cNvPr id="7" name="צורה חופשית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1" anchor="ctr">
              <a:noAutofit/>
            </a:bodyPr>
            <a:lstStyle/>
            <a:p>
              <a:pPr algn="ctr" rtl="1"/>
              <a:endParaRPr lang="he-IL" noProof="0">
                <a:latin typeface="Tahoma" panose="020B0604030504040204" pitchFamily="34" charset="0"/>
                <a:ea typeface="Tahoma" panose="020B0604030504040204" pitchFamily="34" charset="0"/>
                <a:cs typeface="Tahoma" panose="020B0604030504040204" pitchFamily="34" charset="0"/>
              </a:endParaRPr>
            </a:p>
          </p:txBody>
        </p:sp>
        <p:sp>
          <p:nvSpPr>
            <p:cNvPr id="8" name="צורה חופשית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1" anchor="ctr">
              <a:noAutofit/>
            </a:bodyPr>
            <a:lstStyle/>
            <a:p>
              <a:pPr algn="ctr" rtl="1"/>
              <a:endParaRPr lang="he-IL" noProof="0">
                <a:latin typeface="Tahoma" panose="020B0604030504040204" pitchFamily="34" charset="0"/>
                <a:ea typeface="Tahoma" panose="020B0604030504040204" pitchFamily="34" charset="0"/>
                <a:cs typeface="Tahoma" panose="020B0604030504040204" pitchFamily="34" charset="0"/>
              </a:endParaRPr>
            </a:p>
          </p:txBody>
        </p:sp>
      </p:grpSp>
      <p:sp>
        <p:nvSpPr>
          <p:cNvPr id="10" name="מציין מיקום של תאריך 3">
            <a:extLst>
              <a:ext uri="{FF2B5EF4-FFF2-40B4-BE49-F238E27FC236}">
                <a16:creationId xmlns:a16="http://schemas.microsoft.com/office/drawing/2014/main" id="{7536C149-3EFE-A94E-902D-57CED00B2C0F}"/>
              </a:ext>
            </a:extLst>
          </p:cNvPr>
          <p:cNvSpPr>
            <a:spLocks noGrp="1"/>
          </p:cNvSpPr>
          <p:nvPr>
            <p:ph type="dt" sz="half" idx="2"/>
          </p:nvPr>
        </p:nvSpPr>
        <p:spPr>
          <a:xfrm flipH="1">
            <a:off x="9067800" y="6356350"/>
            <a:ext cx="2743200" cy="365125"/>
          </a:xfrm>
          <a:prstGeom prst="rect">
            <a:avLst/>
          </a:prstGeom>
        </p:spPr>
        <p:txBody>
          <a:bodyPr vert="horz" lIns="91440" tIns="45720" rIns="91440" bIns="45720" rtlCol="1" anchor="ctr">
            <a:noAutofit/>
          </a:bodyPr>
          <a:lstStyle>
            <a:lvl1pPr algn="r" rtl="1">
              <a:defRPr sz="1200">
                <a:solidFill>
                  <a:schemeClr val="accent3"/>
                </a:solidFill>
                <a:latin typeface="Tahoma" panose="020B0604030504040204" pitchFamily="34" charset="0"/>
                <a:ea typeface="Tahoma" panose="020B0604030504040204" pitchFamily="34" charset="0"/>
                <a:cs typeface="Tahoma" panose="020B0604030504040204" pitchFamily="34" charset="0"/>
              </a:defRPr>
            </a:lvl1pPr>
          </a:lstStyle>
          <a:p>
            <a:fld id="{53CCF85D-FFC4-4866-9D86-F748FAD5F760}" type="datetime1">
              <a:rPr lang="he-IL" noProof="0" smtClean="0">
                <a:latin typeface="Tahoma" panose="020B0604030504040204" pitchFamily="34" charset="0"/>
              </a:rPr>
              <a:t>כ"ח/אדר א/תשפ"ד</a:t>
            </a:fld>
            <a:endParaRPr lang="he-IL" noProof="0">
              <a:latin typeface="Tahoma" panose="020B0604030504040204" pitchFamily="34" charset="0"/>
            </a:endParaRPr>
          </a:p>
        </p:txBody>
      </p:sp>
      <p:sp>
        <p:nvSpPr>
          <p:cNvPr id="11" name="מציין מיקום של כותרת תחתונה 4">
            <a:extLst>
              <a:ext uri="{FF2B5EF4-FFF2-40B4-BE49-F238E27FC236}">
                <a16:creationId xmlns:a16="http://schemas.microsoft.com/office/drawing/2014/main" id="{53CA1E78-F17D-F34D-9F81-0DBF44F37894}"/>
              </a:ext>
            </a:extLst>
          </p:cNvPr>
          <p:cNvSpPr>
            <a:spLocks noGrp="1"/>
          </p:cNvSpPr>
          <p:nvPr>
            <p:ph type="ftr" sz="quarter" idx="3"/>
          </p:nvPr>
        </p:nvSpPr>
        <p:spPr>
          <a:xfrm flipH="1">
            <a:off x="4038600" y="6356350"/>
            <a:ext cx="4114800" cy="365125"/>
          </a:xfrm>
          <a:prstGeom prst="rect">
            <a:avLst/>
          </a:prstGeom>
        </p:spPr>
        <p:txBody>
          <a:bodyPr vert="horz" lIns="91440" tIns="45720" rIns="91440" bIns="45720" rtlCol="1" anchor="ctr">
            <a:noAutofit/>
          </a:bodyPr>
          <a:lstStyle>
            <a:lvl1pPr algn="ctr" rtl="1">
              <a:defRPr sz="1200">
                <a:solidFill>
                  <a:schemeClr val="accent3"/>
                </a:solidFill>
                <a:latin typeface="Tahoma" panose="020B0604030504040204" pitchFamily="34" charset="0"/>
                <a:ea typeface="Tahoma" panose="020B0604030504040204" pitchFamily="34" charset="0"/>
                <a:cs typeface="Tahoma" panose="020B0604030504040204" pitchFamily="34" charset="0"/>
              </a:defRPr>
            </a:lvl1pPr>
          </a:lstStyle>
          <a:p>
            <a:r>
              <a:rPr lang="he-IL" noProof="0"/>
              <a:t>כותרת המצגת</a:t>
            </a:r>
            <a:endParaRPr lang="he-IL" noProof="0">
              <a:latin typeface="Tahoma" panose="020B0604030504040204" pitchFamily="34" charset="0"/>
            </a:endParaRPr>
          </a:p>
        </p:txBody>
      </p:sp>
      <p:sp>
        <p:nvSpPr>
          <p:cNvPr id="12" name="מציין מיקום של מספר שקופית 5">
            <a:extLst>
              <a:ext uri="{FF2B5EF4-FFF2-40B4-BE49-F238E27FC236}">
                <a16:creationId xmlns:a16="http://schemas.microsoft.com/office/drawing/2014/main" id="{1FE54918-A625-F64F-A42E-A427E9B2D489}"/>
              </a:ext>
            </a:extLst>
          </p:cNvPr>
          <p:cNvSpPr>
            <a:spLocks noGrp="1"/>
          </p:cNvSpPr>
          <p:nvPr>
            <p:ph type="sldNum" sz="quarter" idx="4"/>
          </p:nvPr>
        </p:nvSpPr>
        <p:spPr>
          <a:xfrm flipH="1">
            <a:off x="381001" y="6356350"/>
            <a:ext cx="1657723" cy="365125"/>
          </a:xfrm>
          <a:prstGeom prst="rect">
            <a:avLst/>
          </a:prstGeom>
        </p:spPr>
        <p:txBody>
          <a:bodyPr vert="horz" lIns="91440" tIns="45720" rIns="91440" bIns="45720" rtlCol="1" anchor="ctr">
            <a:noAutofit/>
          </a:bodyPr>
          <a:lstStyle>
            <a:lvl1pPr algn="l" rtl="1">
              <a:defRPr sz="1200">
                <a:solidFill>
                  <a:schemeClr val="accent2"/>
                </a:solidFill>
                <a:latin typeface="Tahoma" panose="020B0604030504040204" pitchFamily="34" charset="0"/>
                <a:ea typeface="Tahoma" panose="020B0604030504040204" pitchFamily="34" charset="0"/>
                <a:cs typeface="Tahoma" panose="020B0604030504040204" pitchFamily="34" charset="0"/>
              </a:defRPr>
            </a:lvl1pPr>
          </a:lstStyle>
          <a:p>
            <a:pPr algn="l"/>
            <a:fld id="{294A09A9-5501-47C1-A89A-A340965A2BE2}" type="slidenum">
              <a:rPr lang="he-IL" smtClean="0"/>
              <a:pPr/>
              <a:t>‹#›</a:t>
            </a:fld>
            <a:endParaRPr lang="he-IL" dirty="0"/>
          </a:p>
        </p:txBody>
      </p:sp>
      <p:sp>
        <p:nvSpPr>
          <p:cNvPr id="13" name="מציין מיקום תוכן 2">
            <a:extLst>
              <a:ext uri="{FF2B5EF4-FFF2-40B4-BE49-F238E27FC236}">
                <a16:creationId xmlns:a16="http://schemas.microsoft.com/office/drawing/2014/main" id="{94CA559C-3355-DE44-ACF9-BDB6083C4225}"/>
              </a:ext>
            </a:extLst>
          </p:cNvPr>
          <p:cNvSpPr>
            <a:spLocks noGrp="1"/>
          </p:cNvSpPr>
          <p:nvPr>
            <p:ph idx="10"/>
          </p:nvPr>
        </p:nvSpPr>
        <p:spPr>
          <a:xfrm flipH="1">
            <a:off x="1245325" y="2528203"/>
            <a:ext cx="4663440" cy="2828613"/>
          </a:xfrm>
        </p:spPr>
        <p:txBody>
          <a:bodyPr rtlCol="1">
            <a:noAutofit/>
          </a:bodyPr>
          <a:lstStyle>
            <a:lvl1pPr marL="0" indent="0" algn="r" rtl="1">
              <a:buNone/>
              <a:defRPr sz="2000">
                <a:latin typeface="Tahoma" panose="020B0604030504040204" pitchFamily="34" charset="0"/>
                <a:ea typeface="Tahoma" panose="020B0604030504040204" pitchFamily="34" charset="0"/>
                <a:cs typeface="Tahoma" panose="020B0604030504040204" pitchFamily="34" charset="0"/>
              </a:defRPr>
            </a:lvl1pPr>
            <a:lvl2pPr marL="457200" indent="0" algn="r" rtl="1">
              <a:buNone/>
              <a:defRPr sz="1800">
                <a:latin typeface="Tahoma" panose="020B0604030504040204" pitchFamily="34" charset="0"/>
                <a:ea typeface="Tahoma" panose="020B0604030504040204" pitchFamily="34" charset="0"/>
                <a:cs typeface="Tahoma" panose="020B0604030504040204" pitchFamily="34" charset="0"/>
              </a:defRPr>
            </a:lvl2pPr>
            <a:lvl3pPr marL="914400" indent="0" algn="r" rtl="1">
              <a:buNone/>
              <a:defRPr sz="1600">
                <a:latin typeface="Tahoma" panose="020B0604030504040204" pitchFamily="34" charset="0"/>
                <a:ea typeface="Tahoma" panose="020B0604030504040204" pitchFamily="34" charset="0"/>
                <a:cs typeface="Tahoma" panose="020B0604030504040204" pitchFamily="34" charset="0"/>
              </a:defRPr>
            </a:lvl3pPr>
            <a:lvl4pPr marL="1371600" indent="0" algn="r" rtl="1">
              <a:buNone/>
              <a:defRPr sz="1400">
                <a:latin typeface="Tahoma" panose="020B0604030504040204" pitchFamily="34" charset="0"/>
                <a:ea typeface="Tahoma" panose="020B0604030504040204" pitchFamily="34" charset="0"/>
                <a:cs typeface="Tahoma" panose="020B0604030504040204" pitchFamily="34" charset="0"/>
              </a:defRPr>
            </a:lvl4pPr>
            <a:lvl5pPr marL="1828800" indent="0" algn="r" rtl="1">
              <a:buNone/>
              <a:defRPr sz="1400">
                <a:latin typeface="Tahoma" panose="020B0604030504040204" pitchFamily="34" charset="0"/>
                <a:ea typeface="Tahoma" panose="020B0604030504040204" pitchFamily="34" charset="0"/>
                <a:cs typeface="Tahoma" panose="020B0604030504040204" pitchFamily="34" charset="0"/>
              </a:defRPr>
            </a:lvl5pPr>
          </a:lstStyle>
          <a:p>
            <a:pPr lvl="0" rtl="1"/>
            <a:r>
              <a:rPr lang="he-IL" noProof="0"/>
              <a:t>לחץ כדי לערוך סגנונות טקסט של תבנית בסיס</a:t>
            </a:r>
          </a:p>
          <a:p>
            <a:pPr lvl="1" rtl="1"/>
            <a:r>
              <a:rPr lang="he-IL" noProof="0"/>
              <a:t>רמה שנייה</a:t>
            </a:r>
          </a:p>
          <a:p>
            <a:pPr lvl="2" rtl="1"/>
            <a:r>
              <a:rPr lang="he-IL" noProof="0"/>
              <a:t>רמה שלישית</a:t>
            </a:r>
          </a:p>
          <a:p>
            <a:pPr lvl="3" rtl="1"/>
            <a:r>
              <a:rPr lang="he-IL" noProof="0"/>
              <a:t>רמה רביעית</a:t>
            </a:r>
          </a:p>
          <a:p>
            <a:pPr lvl="4" rtl="1"/>
            <a:r>
              <a:rPr lang="he-IL" noProof="0"/>
              <a:t>רמה חמישית</a:t>
            </a:r>
          </a:p>
        </p:txBody>
      </p:sp>
      <p:sp>
        <p:nvSpPr>
          <p:cNvPr id="14" name="מציין מיקום תוכן 2">
            <a:extLst>
              <a:ext uri="{FF2B5EF4-FFF2-40B4-BE49-F238E27FC236}">
                <a16:creationId xmlns:a16="http://schemas.microsoft.com/office/drawing/2014/main" id="{0B33DABA-7BF5-1147-BA5E-63B92F220E51}"/>
              </a:ext>
            </a:extLst>
          </p:cNvPr>
          <p:cNvSpPr>
            <a:spLocks noGrp="1"/>
          </p:cNvSpPr>
          <p:nvPr>
            <p:ph idx="11"/>
          </p:nvPr>
        </p:nvSpPr>
        <p:spPr>
          <a:xfrm flipH="1">
            <a:off x="6361067" y="2005689"/>
            <a:ext cx="4663440" cy="522514"/>
          </a:xfrm>
        </p:spPr>
        <p:txBody>
          <a:bodyPr rtlCol="1">
            <a:noAutofit/>
          </a:bodyPr>
          <a:lstStyle>
            <a:lvl1pPr marL="0" indent="0" algn="r" rtl="1">
              <a:buNone/>
              <a:defRPr sz="2400" b="1">
                <a:latin typeface="Tahoma" panose="020B0604030504040204" pitchFamily="34" charset="0"/>
                <a:ea typeface="Tahoma" panose="020B0604030504040204" pitchFamily="34" charset="0"/>
                <a:cs typeface="Tahoma" panose="020B0604030504040204" pitchFamily="34" charset="0"/>
              </a:defRPr>
            </a:lvl1pPr>
            <a:lvl2pPr marL="457200" indent="0" algn="r" rtl="1">
              <a:buNone/>
              <a:defRPr sz="2000" b="1">
                <a:latin typeface="Tahoma" panose="020B0604030504040204" pitchFamily="34" charset="0"/>
                <a:ea typeface="Tahoma" panose="020B0604030504040204" pitchFamily="34" charset="0"/>
                <a:cs typeface="Tahoma" panose="020B0604030504040204" pitchFamily="34" charset="0"/>
              </a:defRPr>
            </a:lvl2pPr>
            <a:lvl3pPr marL="914400" indent="0" algn="r" rtl="1">
              <a:buNone/>
              <a:defRPr sz="1800" b="1">
                <a:latin typeface="Tahoma" panose="020B0604030504040204" pitchFamily="34" charset="0"/>
                <a:ea typeface="Tahoma" panose="020B0604030504040204" pitchFamily="34" charset="0"/>
                <a:cs typeface="Tahoma" panose="020B0604030504040204" pitchFamily="34" charset="0"/>
              </a:defRPr>
            </a:lvl3pPr>
            <a:lvl4pPr marL="1371600" indent="0" algn="r" rtl="1">
              <a:buNone/>
              <a:defRPr sz="1600" b="1">
                <a:latin typeface="Tahoma" panose="020B0604030504040204" pitchFamily="34" charset="0"/>
                <a:ea typeface="Tahoma" panose="020B0604030504040204" pitchFamily="34" charset="0"/>
                <a:cs typeface="Tahoma" panose="020B0604030504040204" pitchFamily="34" charset="0"/>
              </a:defRPr>
            </a:lvl4pPr>
            <a:lvl5pPr marL="1828800" indent="0" algn="r" rtl="1">
              <a:buNone/>
              <a:defRPr sz="1600" b="1">
                <a:latin typeface="Tahoma" panose="020B0604030504040204" pitchFamily="34" charset="0"/>
                <a:ea typeface="Tahoma" panose="020B0604030504040204" pitchFamily="34" charset="0"/>
                <a:cs typeface="Tahoma" panose="020B0604030504040204" pitchFamily="34" charset="0"/>
              </a:defRPr>
            </a:lvl5pPr>
          </a:lstStyle>
          <a:p>
            <a:pPr lvl="0" rtl="1"/>
            <a:r>
              <a:rPr lang="he-IL" noProof="0"/>
              <a:t>לחץ כדי לערוך סגנונות טקסט של תבנית בסיס</a:t>
            </a:r>
          </a:p>
          <a:p>
            <a:pPr lvl="1" rtl="1"/>
            <a:r>
              <a:rPr lang="he-IL" noProof="0"/>
              <a:t>רמה שנייה</a:t>
            </a:r>
          </a:p>
          <a:p>
            <a:pPr lvl="2" rtl="1"/>
            <a:r>
              <a:rPr lang="he-IL" noProof="0"/>
              <a:t>רמה שלישית</a:t>
            </a:r>
          </a:p>
          <a:p>
            <a:pPr lvl="3" rtl="1"/>
            <a:r>
              <a:rPr lang="he-IL" noProof="0"/>
              <a:t>רמה רביעית</a:t>
            </a:r>
          </a:p>
          <a:p>
            <a:pPr lvl="4" rtl="1"/>
            <a:r>
              <a:rPr lang="he-IL" noProof="0"/>
              <a:t>רמה חמישית</a:t>
            </a:r>
          </a:p>
        </p:txBody>
      </p:sp>
      <p:sp>
        <p:nvSpPr>
          <p:cNvPr id="15" name="מציין מיקום תוכן 2">
            <a:extLst>
              <a:ext uri="{FF2B5EF4-FFF2-40B4-BE49-F238E27FC236}">
                <a16:creationId xmlns:a16="http://schemas.microsoft.com/office/drawing/2014/main" id="{1B05BEE9-8BC0-EC44-B913-DB6426DF2EA7}"/>
              </a:ext>
            </a:extLst>
          </p:cNvPr>
          <p:cNvSpPr>
            <a:spLocks noGrp="1"/>
          </p:cNvSpPr>
          <p:nvPr>
            <p:ph idx="12"/>
          </p:nvPr>
        </p:nvSpPr>
        <p:spPr>
          <a:xfrm flipH="1">
            <a:off x="1245325" y="2005689"/>
            <a:ext cx="4663440" cy="522514"/>
          </a:xfrm>
        </p:spPr>
        <p:txBody>
          <a:bodyPr rtlCol="1">
            <a:noAutofit/>
          </a:bodyPr>
          <a:lstStyle>
            <a:lvl1pPr marL="0" indent="0" algn="r" rtl="1">
              <a:buNone/>
              <a:defRPr sz="2400" b="1">
                <a:latin typeface="Tahoma" panose="020B0604030504040204" pitchFamily="34" charset="0"/>
                <a:ea typeface="Tahoma" panose="020B0604030504040204" pitchFamily="34" charset="0"/>
                <a:cs typeface="Tahoma" panose="020B0604030504040204" pitchFamily="34" charset="0"/>
              </a:defRPr>
            </a:lvl1pPr>
            <a:lvl2pPr marL="457200" indent="0" algn="r" rtl="1">
              <a:buNone/>
              <a:defRPr sz="2000" b="1">
                <a:latin typeface="Tahoma" panose="020B0604030504040204" pitchFamily="34" charset="0"/>
                <a:ea typeface="Tahoma" panose="020B0604030504040204" pitchFamily="34" charset="0"/>
                <a:cs typeface="Tahoma" panose="020B0604030504040204" pitchFamily="34" charset="0"/>
              </a:defRPr>
            </a:lvl2pPr>
            <a:lvl3pPr marL="914400" indent="0" algn="r" rtl="1">
              <a:buNone/>
              <a:defRPr sz="1800" b="1">
                <a:latin typeface="Tahoma" panose="020B0604030504040204" pitchFamily="34" charset="0"/>
                <a:ea typeface="Tahoma" panose="020B0604030504040204" pitchFamily="34" charset="0"/>
                <a:cs typeface="Tahoma" panose="020B0604030504040204" pitchFamily="34" charset="0"/>
              </a:defRPr>
            </a:lvl3pPr>
            <a:lvl4pPr marL="1371600" indent="0" algn="r" rtl="1">
              <a:buNone/>
              <a:defRPr sz="1600" b="1">
                <a:latin typeface="Tahoma" panose="020B0604030504040204" pitchFamily="34" charset="0"/>
                <a:ea typeface="Tahoma" panose="020B0604030504040204" pitchFamily="34" charset="0"/>
                <a:cs typeface="Tahoma" panose="020B0604030504040204" pitchFamily="34" charset="0"/>
              </a:defRPr>
            </a:lvl4pPr>
            <a:lvl5pPr marL="1828800" indent="0" algn="r" rtl="1">
              <a:buNone/>
              <a:defRPr sz="1600" b="1">
                <a:latin typeface="Tahoma" panose="020B0604030504040204" pitchFamily="34" charset="0"/>
                <a:ea typeface="Tahoma" panose="020B0604030504040204" pitchFamily="34" charset="0"/>
                <a:cs typeface="Tahoma" panose="020B0604030504040204" pitchFamily="34" charset="0"/>
              </a:defRPr>
            </a:lvl5pPr>
          </a:lstStyle>
          <a:p>
            <a:pPr lvl="0" rtl="1"/>
            <a:r>
              <a:rPr lang="he-IL" noProof="0"/>
              <a:t>לחץ כדי לערוך סגנונות טקסט של תבנית בסיס</a:t>
            </a:r>
          </a:p>
          <a:p>
            <a:pPr lvl="1" rtl="1"/>
            <a:r>
              <a:rPr lang="he-IL" noProof="0"/>
              <a:t>רמה שנייה</a:t>
            </a:r>
          </a:p>
          <a:p>
            <a:pPr lvl="2" rtl="1"/>
            <a:r>
              <a:rPr lang="he-IL" noProof="0"/>
              <a:t>רמה שלישית</a:t>
            </a:r>
          </a:p>
          <a:p>
            <a:pPr lvl="3" rtl="1"/>
            <a:r>
              <a:rPr lang="he-IL" noProof="0"/>
              <a:t>רמה רביעית</a:t>
            </a:r>
          </a:p>
          <a:p>
            <a:pPr lvl="4" rtl="1"/>
            <a:r>
              <a:rPr lang="he-IL" noProof="0"/>
              <a:t>רמה חמישית</a:t>
            </a:r>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כותרת ותוכן 3">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CD97974-B93C-4C96-B3F6-F69E3D6DE6CA}"/>
              </a:ext>
            </a:extLst>
          </p:cNvPr>
          <p:cNvSpPr>
            <a:spLocks noGrp="1"/>
          </p:cNvSpPr>
          <p:nvPr>
            <p:ph type="title"/>
          </p:nvPr>
        </p:nvSpPr>
        <p:spPr>
          <a:xfrm flipH="1">
            <a:off x="1245325" y="381000"/>
            <a:ext cx="9779183" cy="1325563"/>
          </a:xfrm>
        </p:spPr>
        <p:txBody>
          <a:bodyPr rtlCol="1" anchor="b">
            <a:noAutofit/>
          </a:bodyPr>
          <a:lstStyle>
            <a:lvl1pPr algn="r" rtl="1">
              <a:defRPr sz="4800" b="1">
                <a:latin typeface="Tahoma" panose="020B0604030504040204" pitchFamily="34" charset="0"/>
                <a:ea typeface="Tahoma" panose="020B0604030504040204" pitchFamily="34" charset="0"/>
                <a:cs typeface="Tahoma" panose="020B0604030504040204" pitchFamily="34" charset="0"/>
              </a:defRPr>
            </a:lvl1pPr>
          </a:lstStyle>
          <a:p>
            <a:pPr rtl="1"/>
            <a:r>
              <a:rPr lang="he-IL" noProof="0"/>
              <a:t>לחץ כדי לערוך סגנון כותרת של תבנית בסיס</a:t>
            </a:r>
          </a:p>
        </p:txBody>
      </p:sp>
      <p:sp>
        <p:nvSpPr>
          <p:cNvPr id="3" name="מציין מיקום תוכן 2">
            <a:extLst>
              <a:ext uri="{FF2B5EF4-FFF2-40B4-BE49-F238E27FC236}">
                <a16:creationId xmlns:a16="http://schemas.microsoft.com/office/drawing/2014/main" id="{8A6FC6F2-80B4-49A7-9448-33FE2DF0E967}"/>
              </a:ext>
            </a:extLst>
          </p:cNvPr>
          <p:cNvSpPr>
            <a:spLocks noGrp="1"/>
          </p:cNvSpPr>
          <p:nvPr>
            <p:ph idx="1"/>
          </p:nvPr>
        </p:nvSpPr>
        <p:spPr>
          <a:xfrm flipH="1">
            <a:off x="7805821" y="2526318"/>
            <a:ext cx="3218688" cy="2828613"/>
          </a:xfrm>
        </p:spPr>
        <p:txBody>
          <a:bodyPr rtlCol="1">
            <a:noAutofit/>
          </a:bodyPr>
          <a:lstStyle>
            <a:lvl1pPr marL="0" indent="0" algn="r" rtl="1">
              <a:buNone/>
              <a:defRPr sz="2000">
                <a:latin typeface="Tahoma" panose="020B0604030504040204" pitchFamily="34" charset="0"/>
                <a:ea typeface="Tahoma" panose="020B0604030504040204" pitchFamily="34" charset="0"/>
                <a:cs typeface="Tahoma" panose="020B0604030504040204" pitchFamily="34" charset="0"/>
              </a:defRPr>
            </a:lvl1pPr>
            <a:lvl2pPr marL="457200" indent="0" algn="r" rtl="1">
              <a:buNone/>
              <a:defRPr sz="1800">
                <a:latin typeface="Tahoma" panose="020B0604030504040204" pitchFamily="34" charset="0"/>
                <a:ea typeface="Tahoma" panose="020B0604030504040204" pitchFamily="34" charset="0"/>
                <a:cs typeface="Tahoma" panose="020B0604030504040204" pitchFamily="34" charset="0"/>
              </a:defRPr>
            </a:lvl2pPr>
            <a:lvl3pPr marL="914400" indent="0" algn="r" rtl="1">
              <a:buNone/>
              <a:defRPr sz="1600">
                <a:latin typeface="Tahoma" panose="020B0604030504040204" pitchFamily="34" charset="0"/>
                <a:ea typeface="Tahoma" panose="020B0604030504040204" pitchFamily="34" charset="0"/>
                <a:cs typeface="Tahoma" panose="020B0604030504040204" pitchFamily="34" charset="0"/>
              </a:defRPr>
            </a:lvl3pPr>
            <a:lvl4pPr marL="1371600" indent="0" algn="r" rtl="1">
              <a:buNone/>
              <a:defRPr sz="1400">
                <a:latin typeface="Tahoma" panose="020B0604030504040204" pitchFamily="34" charset="0"/>
                <a:ea typeface="Tahoma" panose="020B0604030504040204" pitchFamily="34" charset="0"/>
                <a:cs typeface="Tahoma" panose="020B0604030504040204" pitchFamily="34" charset="0"/>
              </a:defRPr>
            </a:lvl4pPr>
            <a:lvl5pPr marL="1828800" indent="0" algn="r" rtl="1">
              <a:buNone/>
              <a:defRPr sz="1400">
                <a:latin typeface="Tahoma" panose="020B0604030504040204" pitchFamily="34" charset="0"/>
                <a:ea typeface="Tahoma" panose="020B0604030504040204" pitchFamily="34" charset="0"/>
                <a:cs typeface="Tahoma" panose="020B0604030504040204" pitchFamily="34" charset="0"/>
              </a:defRPr>
            </a:lvl5pPr>
          </a:lstStyle>
          <a:p>
            <a:pPr lvl="0" rtl="1"/>
            <a:r>
              <a:rPr lang="he-IL" noProof="0"/>
              <a:t>לחץ כדי לערוך סגנונות טקסט של תבנית בסיס</a:t>
            </a:r>
          </a:p>
          <a:p>
            <a:pPr lvl="1" rtl="1"/>
            <a:r>
              <a:rPr lang="he-IL" noProof="0"/>
              <a:t>רמה שנייה</a:t>
            </a:r>
          </a:p>
          <a:p>
            <a:pPr lvl="2" rtl="1"/>
            <a:r>
              <a:rPr lang="he-IL" noProof="0"/>
              <a:t>רמה שלישית</a:t>
            </a:r>
          </a:p>
          <a:p>
            <a:pPr lvl="3" rtl="1"/>
            <a:r>
              <a:rPr lang="he-IL" noProof="0"/>
              <a:t>רמה רביעית</a:t>
            </a:r>
          </a:p>
          <a:p>
            <a:pPr lvl="4" rtl="1"/>
            <a:r>
              <a:rPr lang="he-IL" noProof="0"/>
              <a:t>רמה חמישית</a:t>
            </a:r>
          </a:p>
        </p:txBody>
      </p:sp>
      <p:sp>
        <p:nvSpPr>
          <p:cNvPr id="4" name="צורה חופשית 3">
            <a:extLst>
              <a:ext uri="{FF2B5EF4-FFF2-40B4-BE49-F238E27FC236}">
                <a16:creationId xmlns:a16="http://schemas.microsoft.com/office/drawing/2014/main" id="{6A7F6A3F-E1DD-A246-9A6D-5F9B18BA2588}"/>
              </a:ext>
            </a:extLst>
          </p:cNvPr>
          <p:cNvSpPr/>
          <p:nvPr userDrawn="1"/>
        </p:nvSpPr>
        <p:spPr>
          <a:xfrm rot="16200000" flipH="1">
            <a:off x="0"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1" anchor="ctr">
            <a:noAutofit/>
          </a:bodyPr>
          <a:lstStyle/>
          <a:p>
            <a:pPr algn="ctr" rtl="1"/>
            <a:endParaRPr lang="he-IL" noProof="0">
              <a:latin typeface="Tahoma" panose="020B0604030504040204" pitchFamily="34" charset="0"/>
              <a:ea typeface="Tahoma" panose="020B0604030504040204" pitchFamily="34" charset="0"/>
              <a:cs typeface="Tahoma" panose="020B0604030504040204" pitchFamily="34" charset="0"/>
            </a:endParaRPr>
          </a:p>
        </p:txBody>
      </p:sp>
      <p:sp>
        <p:nvSpPr>
          <p:cNvPr id="5" name="צורה חופשית 4">
            <a:extLst>
              <a:ext uri="{FF2B5EF4-FFF2-40B4-BE49-F238E27FC236}">
                <a16:creationId xmlns:a16="http://schemas.microsoft.com/office/drawing/2014/main" id="{055FD0FC-C8FF-6741-A364-A29CDC6F9495}"/>
              </a:ext>
            </a:extLst>
          </p:cNvPr>
          <p:cNvSpPr/>
          <p:nvPr userDrawn="1"/>
        </p:nvSpPr>
        <p:spPr>
          <a:xfrm flipH="1">
            <a:off x="8583260"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1" anchor="ctr">
            <a:noAutofit/>
          </a:bodyPr>
          <a:lstStyle/>
          <a:p>
            <a:pPr algn="ctr" rtl="1"/>
            <a:endParaRPr lang="he-IL" noProof="0">
              <a:latin typeface="Tahoma" panose="020B0604030504040204" pitchFamily="34" charset="0"/>
              <a:ea typeface="Tahoma" panose="020B0604030504040204" pitchFamily="34" charset="0"/>
              <a:cs typeface="Tahoma" panose="020B0604030504040204" pitchFamily="34" charset="0"/>
            </a:endParaRPr>
          </a:p>
        </p:txBody>
      </p:sp>
      <p:sp>
        <p:nvSpPr>
          <p:cNvPr id="6" name="צורה חופשית 5">
            <a:extLst>
              <a:ext uri="{FF2B5EF4-FFF2-40B4-BE49-F238E27FC236}">
                <a16:creationId xmlns:a16="http://schemas.microsoft.com/office/drawing/2014/main" id="{D11C9832-A021-954E-A34F-2988D1189AE9}"/>
              </a:ext>
            </a:extLst>
          </p:cNvPr>
          <p:cNvSpPr/>
          <p:nvPr userDrawn="1"/>
        </p:nvSpPr>
        <p:spPr>
          <a:xfrm rot="16200000">
            <a:off x="0"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1" anchor="ctr">
            <a:noAutofit/>
          </a:bodyPr>
          <a:lstStyle/>
          <a:p>
            <a:pPr algn="ctr" rtl="1"/>
            <a:endParaRPr lang="he-IL" noProof="0">
              <a:latin typeface="Tahoma" panose="020B0604030504040204" pitchFamily="34" charset="0"/>
              <a:ea typeface="Tahoma" panose="020B0604030504040204" pitchFamily="34" charset="0"/>
              <a:cs typeface="Tahoma" panose="020B0604030504040204" pitchFamily="34" charset="0"/>
            </a:endParaRPr>
          </a:p>
        </p:txBody>
      </p:sp>
      <p:grpSp>
        <p:nvGrpSpPr>
          <p:cNvPr id="9" name="קבוצה 8">
            <a:extLst>
              <a:ext uri="{FF2B5EF4-FFF2-40B4-BE49-F238E27FC236}">
                <a16:creationId xmlns:a16="http://schemas.microsoft.com/office/drawing/2014/main" id="{9861BC34-DFBF-2D4F-B463-FCFBC08391FF}"/>
              </a:ext>
            </a:extLst>
          </p:cNvPr>
          <p:cNvGrpSpPr/>
          <p:nvPr userDrawn="1"/>
        </p:nvGrpSpPr>
        <p:grpSpPr>
          <a:xfrm flipH="1">
            <a:off x="8032203" y="5590903"/>
            <a:ext cx="1572380" cy="1267097"/>
            <a:chOff x="7413403" y="4976359"/>
            <a:chExt cx="2334986" cy="1881641"/>
          </a:xfrm>
        </p:grpSpPr>
        <p:sp>
          <p:nvSpPr>
            <p:cNvPr id="7" name="צורה חופשית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1" anchor="ctr">
              <a:noAutofit/>
            </a:bodyPr>
            <a:lstStyle/>
            <a:p>
              <a:pPr algn="ctr" rtl="1"/>
              <a:endParaRPr lang="he-IL" noProof="0">
                <a:latin typeface="Tahoma" panose="020B0604030504040204" pitchFamily="34" charset="0"/>
                <a:ea typeface="Tahoma" panose="020B0604030504040204" pitchFamily="34" charset="0"/>
                <a:cs typeface="Tahoma" panose="020B0604030504040204" pitchFamily="34" charset="0"/>
              </a:endParaRPr>
            </a:p>
          </p:txBody>
        </p:sp>
        <p:sp>
          <p:nvSpPr>
            <p:cNvPr id="8" name="צורה חופשית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1" anchor="ctr">
              <a:noAutofit/>
            </a:bodyPr>
            <a:lstStyle/>
            <a:p>
              <a:pPr algn="ctr" rtl="1"/>
              <a:endParaRPr lang="he-IL" noProof="0">
                <a:latin typeface="Tahoma" panose="020B0604030504040204" pitchFamily="34" charset="0"/>
                <a:ea typeface="Tahoma" panose="020B0604030504040204" pitchFamily="34" charset="0"/>
                <a:cs typeface="Tahoma" panose="020B0604030504040204" pitchFamily="34" charset="0"/>
              </a:endParaRPr>
            </a:p>
          </p:txBody>
        </p:sp>
      </p:grpSp>
      <p:sp>
        <p:nvSpPr>
          <p:cNvPr id="10" name="מציין מיקום של תאריך 3">
            <a:extLst>
              <a:ext uri="{FF2B5EF4-FFF2-40B4-BE49-F238E27FC236}">
                <a16:creationId xmlns:a16="http://schemas.microsoft.com/office/drawing/2014/main" id="{7536C149-3EFE-A94E-902D-57CED00B2C0F}"/>
              </a:ext>
            </a:extLst>
          </p:cNvPr>
          <p:cNvSpPr>
            <a:spLocks noGrp="1"/>
          </p:cNvSpPr>
          <p:nvPr>
            <p:ph type="dt" sz="half" idx="2"/>
          </p:nvPr>
        </p:nvSpPr>
        <p:spPr>
          <a:xfrm flipH="1">
            <a:off x="10043886" y="6356350"/>
            <a:ext cx="1767114" cy="365125"/>
          </a:xfrm>
          <a:prstGeom prst="rect">
            <a:avLst/>
          </a:prstGeom>
        </p:spPr>
        <p:txBody>
          <a:bodyPr vert="horz" lIns="91440" tIns="45720" rIns="91440" bIns="45720" rtlCol="1" anchor="ctr">
            <a:noAutofit/>
          </a:bodyPr>
          <a:lstStyle>
            <a:lvl1pPr algn="r" rtl="1">
              <a:defRPr sz="1200">
                <a:solidFill>
                  <a:schemeClr val="accent2"/>
                </a:solidFill>
                <a:latin typeface="Tahoma" panose="020B0604030504040204" pitchFamily="34" charset="0"/>
                <a:ea typeface="Tahoma" panose="020B0604030504040204" pitchFamily="34" charset="0"/>
                <a:cs typeface="Tahoma" panose="020B0604030504040204" pitchFamily="34" charset="0"/>
              </a:defRPr>
            </a:lvl1pPr>
          </a:lstStyle>
          <a:p>
            <a:fld id="{8FE27541-FDB3-41A0-83A1-8763AF362743}" type="datetime1">
              <a:rPr lang="he-IL" noProof="0" smtClean="0">
                <a:latin typeface="Tahoma" panose="020B0604030504040204" pitchFamily="34" charset="0"/>
              </a:rPr>
              <a:t>כ"ח/אדר א/תשפ"ד</a:t>
            </a:fld>
            <a:endParaRPr lang="he-IL" noProof="0">
              <a:latin typeface="Tahoma" panose="020B0604030504040204" pitchFamily="34" charset="0"/>
            </a:endParaRPr>
          </a:p>
        </p:txBody>
      </p:sp>
      <p:sp>
        <p:nvSpPr>
          <p:cNvPr id="11" name="מציין מיקום של כותרת תחתונה 4">
            <a:extLst>
              <a:ext uri="{FF2B5EF4-FFF2-40B4-BE49-F238E27FC236}">
                <a16:creationId xmlns:a16="http://schemas.microsoft.com/office/drawing/2014/main" id="{53CA1E78-F17D-F34D-9F81-0DBF44F37894}"/>
              </a:ext>
            </a:extLst>
          </p:cNvPr>
          <p:cNvSpPr>
            <a:spLocks noGrp="1"/>
          </p:cNvSpPr>
          <p:nvPr>
            <p:ph type="ftr" sz="quarter" idx="3"/>
          </p:nvPr>
        </p:nvSpPr>
        <p:spPr>
          <a:xfrm flipH="1">
            <a:off x="4038600" y="6356350"/>
            <a:ext cx="4114800" cy="365125"/>
          </a:xfrm>
          <a:prstGeom prst="rect">
            <a:avLst/>
          </a:prstGeom>
        </p:spPr>
        <p:txBody>
          <a:bodyPr vert="horz" lIns="91440" tIns="45720" rIns="91440" bIns="45720" rtlCol="1" anchor="ctr">
            <a:noAutofit/>
          </a:bodyPr>
          <a:lstStyle>
            <a:lvl1pPr algn="ctr" rtl="1">
              <a:defRPr sz="1200">
                <a:solidFill>
                  <a:schemeClr val="accent3"/>
                </a:solidFill>
                <a:latin typeface="Tahoma" panose="020B0604030504040204" pitchFamily="34" charset="0"/>
                <a:ea typeface="Tahoma" panose="020B0604030504040204" pitchFamily="34" charset="0"/>
                <a:cs typeface="Tahoma" panose="020B0604030504040204" pitchFamily="34" charset="0"/>
              </a:defRPr>
            </a:lvl1pPr>
          </a:lstStyle>
          <a:p>
            <a:r>
              <a:rPr lang="he-IL" noProof="0"/>
              <a:t>כותרת המצגת</a:t>
            </a:r>
            <a:endParaRPr lang="he-IL" noProof="0">
              <a:latin typeface="Tahoma" panose="020B0604030504040204" pitchFamily="34" charset="0"/>
            </a:endParaRPr>
          </a:p>
        </p:txBody>
      </p:sp>
      <p:sp>
        <p:nvSpPr>
          <p:cNvPr id="13" name="מציין מיקום תוכן 2">
            <a:extLst>
              <a:ext uri="{FF2B5EF4-FFF2-40B4-BE49-F238E27FC236}">
                <a16:creationId xmlns:a16="http://schemas.microsoft.com/office/drawing/2014/main" id="{94CA559C-3355-DE44-ACF9-BDB6083C4225}"/>
              </a:ext>
            </a:extLst>
          </p:cNvPr>
          <p:cNvSpPr>
            <a:spLocks noGrp="1"/>
          </p:cNvSpPr>
          <p:nvPr>
            <p:ph idx="10"/>
          </p:nvPr>
        </p:nvSpPr>
        <p:spPr>
          <a:xfrm flipH="1">
            <a:off x="4334934" y="2526318"/>
            <a:ext cx="3173279" cy="2828613"/>
          </a:xfrm>
        </p:spPr>
        <p:txBody>
          <a:bodyPr rtlCol="1">
            <a:noAutofit/>
          </a:bodyPr>
          <a:lstStyle>
            <a:lvl1pPr marL="0" indent="0" algn="r" rtl="1">
              <a:buNone/>
              <a:defRPr sz="2000">
                <a:latin typeface="Tahoma" panose="020B0604030504040204" pitchFamily="34" charset="0"/>
                <a:ea typeface="Tahoma" panose="020B0604030504040204" pitchFamily="34" charset="0"/>
                <a:cs typeface="Tahoma" panose="020B0604030504040204" pitchFamily="34" charset="0"/>
              </a:defRPr>
            </a:lvl1pPr>
            <a:lvl2pPr marL="457200" indent="0" algn="r" rtl="1">
              <a:buNone/>
              <a:defRPr sz="1800">
                <a:latin typeface="Tahoma" panose="020B0604030504040204" pitchFamily="34" charset="0"/>
                <a:ea typeface="Tahoma" panose="020B0604030504040204" pitchFamily="34" charset="0"/>
                <a:cs typeface="Tahoma" panose="020B0604030504040204" pitchFamily="34" charset="0"/>
              </a:defRPr>
            </a:lvl2pPr>
            <a:lvl3pPr marL="914400" indent="0" algn="r" rtl="1">
              <a:buNone/>
              <a:defRPr sz="1600">
                <a:latin typeface="Tahoma" panose="020B0604030504040204" pitchFamily="34" charset="0"/>
                <a:ea typeface="Tahoma" panose="020B0604030504040204" pitchFamily="34" charset="0"/>
                <a:cs typeface="Tahoma" panose="020B0604030504040204" pitchFamily="34" charset="0"/>
              </a:defRPr>
            </a:lvl3pPr>
            <a:lvl4pPr marL="1371600" indent="0" algn="r" rtl="1">
              <a:buNone/>
              <a:defRPr sz="1400">
                <a:latin typeface="Tahoma" panose="020B0604030504040204" pitchFamily="34" charset="0"/>
                <a:ea typeface="Tahoma" panose="020B0604030504040204" pitchFamily="34" charset="0"/>
                <a:cs typeface="Tahoma" panose="020B0604030504040204" pitchFamily="34" charset="0"/>
              </a:defRPr>
            </a:lvl4pPr>
            <a:lvl5pPr marL="1828800" indent="0" algn="r" rtl="1">
              <a:buNone/>
              <a:defRPr sz="1400">
                <a:latin typeface="Tahoma" panose="020B0604030504040204" pitchFamily="34" charset="0"/>
                <a:ea typeface="Tahoma" panose="020B0604030504040204" pitchFamily="34" charset="0"/>
                <a:cs typeface="Tahoma" panose="020B0604030504040204" pitchFamily="34" charset="0"/>
              </a:defRPr>
            </a:lvl5pPr>
          </a:lstStyle>
          <a:p>
            <a:pPr lvl="0" rtl="1"/>
            <a:r>
              <a:rPr lang="he-IL" noProof="0"/>
              <a:t>לחץ כדי לערוך סגנונות טקסט של תבנית בסיס</a:t>
            </a:r>
          </a:p>
          <a:p>
            <a:pPr lvl="1" rtl="1"/>
            <a:r>
              <a:rPr lang="he-IL" noProof="0"/>
              <a:t>רמה שנייה</a:t>
            </a:r>
          </a:p>
          <a:p>
            <a:pPr lvl="2" rtl="1"/>
            <a:r>
              <a:rPr lang="he-IL" noProof="0"/>
              <a:t>רמה שלישית</a:t>
            </a:r>
          </a:p>
          <a:p>
            <a:pPr lvl="3" rtl="1"/>
            <a:r>
              <a:rPr lang="he-IL" noProof="0"/>
              <a:t>רמה רביעית</a:t>
            </a:r>
          </a:p>
          <a:p>
            <a:pPr lvl="4" rtl="1"/>
            <a:r>
              <a:rPr lang="he-IL" noProof="0"/>
              <a:t>רמה חמישית</a:t>
            </a:r>
          </a:p>
        </p:txBody>
      </p:sp>
      <p:sp>
        <p:nvSpPr>
          <p:cNvPr id="14" name="מציין מיקום תוכן 2">
            <a:extLst>
              <a:ext uri="{FF2B5EF4-FFF2-40B4-BE49-F238E27FC236}">
                <a16:creationId xmlns:a16="http://schemas.microsoft.com/office/drawing/2014/main" id="{0B33DABA-7BF5-1147-BA5E-63B92F220E51}"/>
              </a:ext>
            </a:extLst>
          </p:cNvPr>
          <p:cNvSpPr>
            <a:spLocks noGrp="1"/>
          </p:cNvSpPr>
          <p:nvPr>
            <p:ph idx="11"/>
          </p:nvPr>
        </p:nvSpPr>
        <p:spPr>
          <a:xfrm flipH="1">
            <a:off x="7851229" y="2003804"/>
            <a:ext cx="3173278" cy="522514"/>
          </a:xfrm>
        </p:spPr>
        <p:txBody>
          <a:bodyPr rtlCol="1">
            <a:noAutofit/>
          </a:bodyPr>
          <a:lstStyle>
            <a:lvl1pPr marL="0" indent="0" algn="r" rtl="1">
              <a:buNone/>
              <a:defRPr sz="2400" b="1">
                <a:latin typeface="Tahoma" panose="020B0604030504040204" pitchFamily="34" charset="0"/>
                <a:ea typeface="Tahoma" panose="020B0604030504040204" pitchFamily="34" charset="0"/>
                <a:cs typeface="Tahoma" panose="020B0604030504040204" pitchFamily="34" charset="0"/>
              </a:defRPr>
            </a:lvl1pPr>
            <a:lvl2pPr marL="457200" indent="0" algn="r" rtl="1">
              <a:buNone/>
              <a:defRPr sz="2000" b="1">
                <a:latin typeface="Tahoma" panose="020B0604030504040204" pitchFamily="34" charset="0"/>
                <a:ea typeface="Tahoma" panose="020B0604030504040204" pitchFamily="34" charset="0"/>
                <a:cs typeface="Tahoma" panose="020B0604030504040204" pitchFamily="34" charset="0"/>
              </a:defRPr>
            </a:lvl2pPr>
            <a:lvl3pPr marL="914400" indent="0" algn="r" rtl="1">
              <a:buNone/>
              <a:defRPr sz="1800" b="1">
                <a:latin typeface="Tahoma" panose="020B0604030504040204" pitchFamily="34" charset="0"/>
                <a:ea typeface="Tahoma" panose="020B0604030504040204" pitchFamily="34" charset="0"/>
                <a:cs typeface="Tahoma" panose="020B0604030504040204" pitchFamily="34" charset="0"/>
              </a:defRPr>
            </a:lvl3pPr>
            <a:lvl4pPr marL="1371600" indent="0" algn="r" rtl="1">
              <a:buNone/>
              <a:defRPr sz="1600" b="1">
                <a:latin typeface="Tahoma" panose="020B0604030504040204" pitchFamily="34" charset="0"/>
                <a:ea typeface="Tahoma" panose="020B0604030504040204" pitchFamily="34" charset="0"/>
                <a:cs typeface="Tahoma" panose="020B0604030504040204" pitchFamily="34" charset="0"/>
              </a:defRPr>
            </a:lvl4pPr>
            <a:lvl5pPr marL="1828800" indent="0" algn="r" rtl="1">
              <a:buNone/>
              <a:defRPr sz="1600" b="1">
                <a:latin typeface="Tahoma" panose="020B0604030504040204" pitchFamily="34" charset="0"/>
                <a:ea typeface="Tahoma" panose="020B0604030504040204" pitchFamily="34" charset="0"/>
                <a:cs typeface="Tahoma" panose="020B0604030504040204" pitchFamily="34" charset="0"/>
              </a:defRPr>
            </a:lvl5pPr>
          </a:lstStyle>
          <a:p>
            <a:pPr lvl="0" rtl="1"/>
            <a:r>
              <a:rPr lang="he-IL" noProof="0"/>
              <a:t>לחץ כדי לערוך סגנונות טקסט של תבנית בסיס</a:t>
            </a:r>
          </a:p>
          <a:p>
            <a:pPr lvl="1" rtl="1"/>
            <a:r>
              <a:rPr lang="he-IL" noProof="0"/>
              <a:t>רמה שנייה</a:t>
            </a:r>
          </a:p>
          <a:p>
            <a:pPr lvl="2" rtl="1"/>
            <a:r>
              <a:rPr lang="he-IL" noProof="0"/>
              <a:t>רמה שלישית</a:t>
            </a:r>
          </a:p>
          <a:p>
            <a:pPr lvl="3" rtl="1"/>
            <a:r>
              <a:rPr lang="he-IL" noProof="0"/>
              <a:t>רמה רביעית</a:t>
            </a:r>
          </a:p>
          <a:p>
            <a:pPr lvl="4" rtl="1"/>
            <a:r>
              <a:rPr lang="he-IL" noProof="0"/>
              <a:t>רמה חמישית</a:t>
            </a:r>
          </a:p>
        </p:txBody>
      </p:sp>
      <p:sp>
        <p:nvSpPr>
          <p:cNvPr id="15" name="מציין מיקום תוכן 2">
            <a:extLst>
              <a:ext uri="{FF2B5EF4-FFF2-40B4-BE49-F238E27FC236}">
                <a16:creationId xmlns:a16="http://schemas.microsoft.com/office/drawing/2014/main" id="{1B05BEE9-8BC0-EC44-B913-DB6426DF2EA7}"/>
              </a:ext>
            </a:extLst>
          </p:cNvPr>
          <p:cNvSpPr>
            <a:spLocks noGrp="1"/>
          </p:cNvSpPr>
          <p:nvPr>
            <p:ph idx="12"/>
          </p:nvPr>
        </p:nvSpPr>
        <p:spPr>
          <a:xfrm flipH="1">
            <a:off x="4334934" y="2003804"/>
            <a:ext cx="3173278" cy="522514"/>
          </a:xfrm>
        </p:spPr>
        <p:txBody>
          <a:bodyPr rtlCol="1">
            <a:noAutofit/>
          </a:bodyPr>
          <a:lstStyle>
            <a:lvl1pPr marL="0" indent="0" algn="r" rtl="1">
              <a:buNone/>
              <a:defRPr sz="2400" b="1">
                <a:latin typeface="Tahoma" panose="020B0604030504040204" pitchFamily="34" charset="0"/>
                <a:ea typeface="Tahoma" panose="020B0604030504040204" pitchFamily="34" charset="0"/>
                <a:cs typeface="Tahoma" panose="020B0604030504040204" pitchFamily="34" charset="0"/>
              </a:defRPr>
            </a:lvl1pPr>
            <a:lvl2pPr marL="457200" indent="0" algn="r" rtl="1">
              <a:buNone/>
              <a:defRPr sz="2000" b="1">
                <a:latin typeface="Tahoma" panose="020B0604030504040204" pitchFamily="34" charset="0"/>
                <a:ea typeface="Tahoma" panose="020B0604030504040204" pitchFamily="34" charset="0"/>
                <a:cs typeface="Tahoma" panose="020B0604030504040204" pitchFamily="34" charset="0"/>
              </a:defRPr>
            </a:lvl2pPr>
            <a:lvl3pPr marL="914400" indent="0" algn="r" rtl="1">
              <a:buNone/>
              <a:defRPr sz="1800" b="1">
                <a:latin typeface="Tahoma" panose="020B0604030504040204" pitchFamily="34" charset="0"/>
                <a:ea typeface="Tahoma" panose="020B0604030504040204" pitchFamily="34" charset="0"/>
                <a:cs typeface="Tahoma" panose="020B0604030504040204" pitchFamily="34" charset="0"/>
              </a:defRPr>
            </a:lvl3pPr>
            <a:lvl4pPr marL="1371600" indent="0" algn="r" rtl="1">
              <a:buNone/>
              <a:defRPr sz="1600" b="1">
                <a:latin typeface="Tahoma" panose="020B0604030504040204" pitchFamily="34" charset="0"/>
                <a:ea typeface="Tahoma" panose="020B0604030504040204" pitchFamily="34" charset="0"/>
                <a:cs typeface="Tahoma" panose="020B0604030504040204" pitchFamily="34" charset="0"/>
              </a:defRPr>
            </a:lvl4pPr>
            <a:lvl5pPr marL="1828800" indent="0" algn="r" rtl="1">
              <a:buNone/>
              <a:defRPr sz="1600" b="1">
                <a:latin typeface="Tahoma" panose="020B0604030504040204" pitchFamily="34" charset="0"/>
                <a:ea typeface="Tahoma" panose="020B0604030504040204" pitchFamily="34" charset="0"/>
                <a:cs typeface="Tahoma" panose="020B0604030504040204" pitchFamily="34" charset="0"/>
              </a:defRPr>
            </a:lvl5pPr>
          </a:lstStyle>
          <a:p>
            <a:pPr lvl="0" rtl="1"/>
            <a:r>
              <a:rPr lang="he-IL" noProof="0"/>
              <a:t>לחץ כדי לערוך סגנונות טקסט של תבנית בסיס</a:t>
            </a:r>
          </a:p>
          <a:p>
            <a:pPr lvl="1" rtl="1"/>
            <a:r>
              <a:rPr lang="he-IL" noProof="0"/>
              <a:t>רמה שנייה</a:t>
            </a:r>
          </a:p>
          <a:p>
            <a:pPr lvl="2" rtl="1"/>
            <a:r>
              <a:rPr lang="he-IL" noProof="0"/>
              <a:t>רמה שלישית</a:t>
            </a:r>
          </a:p>
          <a:p>
            <a:pPr lvl="3" rtl="1"/>
            <a:r>
              <a:rPr lang="he-IL" noProof="0"/>
              <a:t>רמה רביעית</a:t>
            </a:r>
          </a:p>
          <a:p>
            <a:pPr lvl="4" rtl="1"/>
            <a:r>
              <a:rPr lang="he-IL" noProof="0"/>
              <a:t>רמה חמישית</a:t>
            </a:r>
          </a:p>
        </p:txBody>
      </p:sp>
      <p:sp>
        <p:nvSpPr>
          <p:cNvPr id="16" name="מציין מיקום תוכן 2">
            <a:extLst>
              <a:ext uri="{FF2B5EF4-FFF2-40B4-BE49-F238E27FC236}">
                <a16:creationId xmlns:a16="http://schemas.microsoft.com/office/drawing/2014/main" id="{43D62993-A055-DF4F-9286-4FFE3A5C7FD7}"/>
              </a:ext>
            </a:extLst>
          </p:cNvPr>
          <p:cNvSpPr>
            <a:spLocks noGrp="1"/>
          </p:cNvSpPr>
          <p:nvPr>
            <p:ph idx="13"/>
          </p:nvPr>
        </p:nvSpPr>
        <p:spPr>
          <a:xfrm flipH="1">
            <a:off x="818639" y="2526318"/>
            <a:ext cx="3173279" cy="2828613"/>
          </a:xfrm>
        </p:spPr>
        <p:txBody>
          <a:bodyPr rtlCol="1">
            <a:noAutofit/>
          </a:bodyPr>
          <a:lstStyle>
            <a:lvl1pPr marL="0" indent="0" algn="r" rtl="1">
              <a:buNone/>
              <a:defRPr sz="2000">
                <a:latin typeface="Tahoma" panose="020B0604030504040204" pitchFamily="34" charset="0"/>
                <a:ea typeface="Tahoma" panose="020B0604030504040204" pitchFamily="34" charset="0"/>
                <a:cs typeface="Tahoma" panose="020B0604030504040204" pitchFamily="34" charset="0"/>
              </a:defRPr>
            </a:lvl1pPr>
            <a:lvl2pPr marL="457200" indent="0" algn="r" rtl="1">
              <a:buNone/>
              <a:defRPr sz="1800">
                <a:latin typeface="Tahoma" panose="020B0604030504040204" pitchFamily="34" charset="0"/>
                <a:ea typeface="Tahoma" panose="020B0604030504040204" pitchFamily="34" charset="0"/>
                <a:cs typeface="Tahoma" panose="020B0604030504040204" pitchFamily="34" charset="0"/>
              </a:defRPr>
            </a:lvl2pPr>
            <a:lvl3pPr marL="914400" indent="0" algn="r" rtl="1">
              <a:buNone/>
              <a:defRPr sz="1600">
                <a:latin typeface="Tahoma" panose="020B0604030504040204" pitchFamily="34" charset="0"/>
                <a:ea typeface="Tahoma" panose="020B0604030504040204" pitchFamily="34" charset="0"/>
                <a:cs typeface="Tahoma" panose="020B0604030504040204" pitchFamily="34" charset="0"/>
              </a:defRPr>
            </a:lvl3pPr>
            <a:lvl4pPr marL="1371600" indent="0" algn="r" rtl="1">
              <a:buNone/>
              <a:defRPr sz="1400">
                <a:latin typeface="Tahoma" panose="020B0604030504040204" pitchFamily="34" charset="0"/>
                <a:ea typeface="Tahoma" panose="020B0604030504040204" pitchFamily="34" charset="0"/>
                <a:cs typeface="Tahoma" panose="020B0604030504040204" pitchFamily="34" charset="0"/>
              </a:defRPr>
            </a:lvl4pPr>
            <a:lvl5pPr marL="1828800" indent="0" algn="r" rtl="1">
              <a:buNone/>
              <a:defRPr sz="1400">
                <a:latin typeface="Tahoma" panose="020B0604030504040204" pitchFamily="34" charset="0"/>
                <a:ea typeface="Tahoma" panose="020B0604030504040204" pitchFamily="34" charset="0"/>
                <a:cs typeface="Tahoma" panose="020B0604030504040204" pitchFamily="34" charset="0"/>
              </a:defRPr>
            </a:lvl5pPr>
          </a:lstStyle>
          <a:p>
            <a:pPr lvl="0" rtl="1"/>
            <a:r>
              <a:rPr lang="he-IL" noProof="0"/>
              <a:t>לחץ כדי לערוך סגנונות טקסט של תבנית בסיס</a:t>
            </a:r>
          </a:p>
          <a:p>
            <a:pPr lvl="1" rtl="1"/>
            <a:r>
              <a:rPr lang="he-IL" noProof="0"/>
              <a:t>רמה שנייה</a:t>
            </a:r>
          </a:p>
          <a:p>
            <a:pPr lvl="2" rtl="1"/>
            <a:r>
              <a:rPr lang="he-IL" noProof="0"/>
              <a:t>רמה שלישית</a:t>
            </a:r>
          </a:p>
          <a:p>
            <a:pPr lvl="3" rtl="1"/>
            <a:r>
              <a:rPr lang="he-IL" noProof="0"/>
              <a:t>רמה רביעית</a:t>
            </a:r>
          </a:p>
          <a:p>
            <a:pPr lvl="4" rtl="1"/>
            <a:r>
              <a:rPr lang="he-IL" noProof="0"/>
              <a:t>רמה חמישית</a:t>
            </a:r>
          </a:p>
        </p:txBody>
      </p:sp>
      <p:sp>
        <p:nvSpPr>
          <p:cNvPr id="17" name="מציין מיקום תוכן 2">
            <a:extLst>
              <a:ext uri="{FF2B5EF4-FFF2-40B4-BE49-F238E27FC236}">
                <a16:creationId xmlns:a16="http://schemas.microsoft.com/office/drawing/2014/main" id="{A896DA2E-4448-254C-86D1-9E16E63CC6A0}"/>
              </a:ext>
            </a:extLst>
          </p:cNvPr>
          <p:cNvSpPr>
            <a:spLocks noGrp="1"/>
          </p:cNvSpPr>
          <p:nvPr>
            <p:ph idx="14"/>
          </p:nvPr>
        </p:nvSpPr>
        <p:spPr>
          <a:xfrm flipH="1">
            <a:off x="818639" y="2003804"/>
            <a:ext cx="3173278" cy="522514"/>
          </a:xfrm>
        </p:spPr>
        <p:txBody>
          <a:bodyPr rtlCol="1">
            <a:noAutofit/>
          </a:bodyPr>
          <a:lstStyle>
            <a:lvl1pPr marL="0" indent="0" algn="r" rtl="1">
              <a:buNone/>
              <a:defRPr sz="2400" b="1">
                <a:latin typeface="Tahoma" panose="020B0604030504040204" pitchFamily="34" charset="0"/>
                <a:ea typeface="Tahoma" panose="020B0604030504040204" pitchFamily="34" charset="0"/>
                <a:cs typeface="Tahoma" panose="020B0604030504040204" pitchFamily="34" charset="0"/>
              </a:defRPr>
            </a:lvl1pPr>
            <a:lvl2pPr marL="457200" indent="0" algn="r" rtl="1">
              <a:buNone/>
              <a:defRPr sz="2000" b="1">
                <a:latin typeface="Tahoma" panose="020B0604030504040204" pitchFamily="34" charset="0"/>
                <a:ea typeface="Tahoma" panose="020B0604030504040204" pitchFamily="34" charset="0"/>
                <a:cs typeface="Tahoma" panose="020B0604030504040204" pitchFamily="34" charset="0"/>
              </a:defRPr>
            </a:lvl2pPr>
            <a:lvl3pPr marL="914400" indent="0" algn="r" rtl="1">
              <a:buNone/>
              <a:defRPr sz="1800" b="1">
                <a:latin typeface="Tahoma" panose="020B0604030504040204" pitchFamily="34" charset="0"/>
                <a:ea typeface="Tahoma" panose="020B0604030504040204" pitchFamily="34" charset="0"/>
                <a:cs typeface="Tahoma" panose="020B0604030504040204" pitchFamily="34" charset="0"/>
              </a:defRPr>
            </a:lvl3pPr>
            <a:lvl4pPr marL="1371600" indent="0" algn="r" rtl="1">
              <a:buNone/>
              <a:defRPr sz="1600" b="1">
                <a:latin typeface="Tahoma" panose="020B0604030504040204" pitchFamily="34" charset="0"/>
                <a:ea typeface="Tahoma" panose="020B0604030504040204" pitchFamily="34" charset="0"/>
                <a:cs typeface="Tahoma" panose="020B0604030504040204" pitchFamily="34" charset="0"/>
              </a:defRPr>
            </a:lvl4pPr>
            <a:lvl5pPr marL="1828800" indent="0" algn="r" rtl="1">
              <a:buNone/>
              <a:defRPr sz="1600" b="1">
                <a:latin typeface="Tahoma" panose="020B0604030504040204" pitchFamily="34" charset="0"/>
                <a:ea typeface="Tahoma" panose="020B0604030504040204" pitchFamily="34" charset="0"/>
                <a:cs typeface="Tahoma" panose="020B0604030504040204" pitchFamily="34" charset="0"/>
              </a:defRPr>
            </a:lvl5pPr>
          </a:lstStyle>
          <a:p>
            <a:pPr lvl="0" rtl="1"/>
            <a:r>
              <a:rPr lang="he-IL" noProof="0"/>
              <a:t>לחץ כדי לערוך סגנונות טקסט של תבנית בסיס</a:t>
            </a:r>
          </a:p>
          <a:p>
            <a:pPr lvl="1" rtl="1"/>
            <a:r>
              <a:rPr lang="he-IL" noProof="0"/>
              <a:t>רמה שנייה</a:t>
            </a:r>
          </a:p>
          <a:p>
            <a:pPr lvl="2" rtl="1"/>
            <a:r>
              <a:rPr lang="he-IL" noProof="0"/>
              <a:t>רמה שלישית</a:t>
            </a:r>
          </a:p>
          <a:p>
            <a:pPr lvl="3" rtl="1"/>
            <a:r>
              <a:rPr lang="he-IL" noProof="0"/>
              <a:t>רמה רביעית</a:t>
            </a:r>
          </a:p>
          <a:p>
            <a:pPr lvl="4" rtl="1"/>
            <a:r>
              <a:rPr lang="he-IL" noProof="0"/>
              <a:t>רמה חמישית</a:t>
            </a:r>
          </a:p>
        </p:txBody>
      </p:sp>
      <p:sp>
        <p:nvSpPr>
          <p:cNvPr id="12" name="מציין מיקום של מספר שקופית 5">
            <a:extLst>
              <a:ext uri="{FF2B5EF4-FFF2-40B4-BE49-F238E27FC236}">
                <a16:creationId xmlns:a16="http://schemas.microsoft.com/office/drawing/2014/main" id="{1FE54918-A625-F64F-A42E-A427E9B2D489}"/>
              </a:ext>
            </a:extLst>
          </p:cNvPr>
          <p:cNvSpPr>
            <a:spLocks noGrp="1"/>
          </p:cNvSpPr>
          <p:nvPr>
            <p:ph type="sldNum" sz="quarter" idx="4"/>
          </p:nvPr>
        </p:nvSpPr>
        <p:spPr>
          <a:xfrm flipH="1">
            <a:off x="381001" y="6356350"/>
            <a:ext cx="1657723" cy="365125"/>
          </a:xfrm>
          <a:prstGeom prst="rect">
            <a:avLst/>
          </a:prstGeom>
        </p:spPr>
        <p:txBody>
          <a:bodyPr vert="horz" lIns="91440" tIns="45720" rIns="91440" bIns="45720" rtlCol="1" anchor="ctr">
            <a:noAutofit/>
          </a:bodyPr>
          <a:lstStyle>
            <a:lvl1pPr algn="l" rtl="1">
              <a:defRPr sz="1200">
                <a:solidFill>
                  <a:schemeClr val="accent2"/>
                </a:solidFill>
                <a:latin typeface="Tahoma" panose="020B0604030504040204" pitchFamily="34" charset="0"/>
                <a:ea typeface="Tahoma" panose="020B0604030504040204" pitchFamily="34" charset="0"/>
                <a:cs typeface="Tahoma" panose="020B0604030504040204" pitchFamily="34" charset="0"/>
              </a:defRPr>
            </a:lvl1pPr>
          </a:lstStyle>
          <a:p>
            <a:pPr algn="l"/>
            <a:fld id="{294A09A9-5501-47C1-A89A-A340965A2BE2}" type="slidenum">
              <a:rPr lang="he-IL" smtClean="0"/>
              <a:pPr/>
              <a:t>‹#›</a:t>
            </a:fld>
            <a:endParaRPr lang="he-IL"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שקופית סיום">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94248F2-5264-4601-AA0B-6C092F77F2DD}"/>
              </a:ext>
            </a:extLst>
          </p:cNvPr>
          <p:cNvSpPr>
            <a:spLocks noGrp="1"/>
          </p:cNvSpPr>
          <p:nvPr>
            <p:ph type="ctrTitle"/>
          </p:nvPr>
        </p:nvSpPr>
        <p:spPr>
          <a:xfrm flipH="1">
            <a:off x="4804228" y="1122363"/>
            <a:ext cx="6220278" cy="2387600"/>
          </a:xfrm>
        </p:spPr>
        <p:txBody>
          <a:bodyPr rtlCol="1" anchor="b">
            <a:noAutofit/>
          </a:bodyPr>
          <a:lstStyle>
            <a:lvl1pPr algn="r" rtl="1">
              <a:defRPr sz="6000" b="1">
                <a:latin typeface="Tahoma" panose="020B0604030504040204" pitchFamily="34" charset="0"/>
                <a:ea typeface="Tahoma" panose="020B0604030504040204" pitchFamily="34" charset="0"/>
                <a:cs typeface="Tahoma" panose="020B0604030504040204" pitchFamily="34" charset="0"/>
              </a:defRPr>
            </a:lvl1pPr>
          </a:lstStyle>
          <a:p>
            <a:pPr rtl="1"/>
            <a:r>
              <a:rPr lang="he-IL" noProof="0"/>
              <a:t>לחץ כדי לערוך סגנון כותרת של תבנית בסיס</a:t>
            </a:r>
          </a:p>
        </p:txBody>
      </p:sp>
      <p:sp>
        <p:nvSpPr>
          <p:cNvPr id="3" name="כותרת משנה 2">
            <a:extLst>
              <a:ext uri="{FF2B5EF4-FFF2-40B4-BE49-F238E27FC236}">
                <a16:creationId xmlns:a16="http://schemas.microsoft.com/office/drawing/2014/main" id="{DCFB69D3-5632-4285-A209-9DCA67DA668C}"/>
              </a:ext>
            </a:extLst>
          </p:cNvPr>
          <p:cNvSpPr>
            <a:spLocks noGrp="1"/>
          </p:cNvSpPr>
          <p:nvPr>
            <p:ph type="subTitle" idx="1"/>
          </p:nvPr>
        </p:nvSpPr>
        <p:spPr>
          <a:xfrm flipH="1">
            <a:off x="4804230" y="3602038"/>
            <a:ext cx="6220277" cy="2247219"/>
          </a:xfrm>
        </p:spPr>
        <p:txBody>
          <a:bodyPr rtlCol="1">
            <a:noAutofit/>
          </a:bodyPr>
          <a:lstStyle>
            <a:lvl1pPr marL="0" indent="0" algn="r" rtl="1">
              <a:buNone/>
              <a:defRPr sz="2800">
                <a:latin typeface="Tahoma" panose="020B0604030504040204" pitchFamily="34" charset="0"/>
                <a:ea typeface="Tahoma" panose="020B0604030504040204" pitchFamily="34" charset="0"/>
                <a:cs typeface="Tahoma" panose="020B0604030504040204" pitchFamily="34" charset="0"/>
              </a:defRPr>
            </a:lvl1pPr>
            <a:lvl2pPr marL="457200" indent="0" algn="ctr" rtl="1">
              <a:buNone/>
              <a:defRPr sz="2000"/>
            </a:lvl2pPr>
            <a:lvl3pPr marL="914400" indent="0" algn="ctr" rtl="1">
              <a:buNone/>
              <a:defRPr sz="1800"/>
            </a:lvl3pPr>
            <a:lvl4pPr marL="1371600" indent="0" algn="ctr" rtl="1">
              <a:buNone/>
              <a:defRPr sz="1600"/>
            </a:lvl4pPr>
            <a:lvl5pPr marL="1828800" indent="0" algn="ctr" rtl="1">
              <a:buNone/>
              <a:defRPr sz="1600"/>
            </a:lvl5pPr>
            <a:lvl6pPr marL="2286000" indent="0" algn="ctr" rtl="1">
              <a:buNone/>
              <a:defRPr sz="1600"/>
            </a:lvl6pPr>
            <a:lvl7pPr marL="2743200" indent="0" algn="ctr" rtl="1">
              <a:buNone/>
              <a:defRPr sz="1600"/>
            </a:lvl7pPr>
            <a:lvl8pPr marL="3200400" indent="0" algn="ctr" rtl="1">
              <a:buNone/>
              <a:defRPr sz="1600"/>
            </a:lvl8pPr>
            <a:lvl9pPr marL="3657600" indent="0" algn="ctr" rtl="1">
              <a:buNone/>
              <a:defRPr sz="1600"/>
            </a:lvl9pPr>
          </a:lstStyle>
          <a:p>
            <a:pPr rtl="1"/>
            <a:r>
              <a:rPr lang="he-IL" noProof="0"/>
              <a:t>לחץ כדי לערוך סגנון כותרת משנה של תבנית בסיס</a:t>
            </a:r>
          </a:p>
        </p:txBody>
      </p:sp>
      <p:sp>
        <p:nvSpPr>
          <p:cNvPr id="4" name="מלבן 3">
            <a:extLst>
              <a:ext uri="{FF2B5EF4-FFF2-40B4-BE49-F238E27FC236}">
                <a16:creationId xmlns:a16="http://schemas.microsoft.com/office/drawing/2014/main" id="{9AC79249-FDC0-364D-A734-AE1DE1605D28}"/>
              </a:ext>
            </a:extLst>
          </p:cNvPr>
          <p:cNvSpPr/>
          <p:nvPr userDrawn="1"/>
        </p:nvSpPr>
        <p:spPr>
          <a:xfrm flipH="1">
            <a:off x="0"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endParaRPr lang="he-IL" noProof="0">
              <a:latin typeface="Tahoma" panose="020B0604030504040204" pitchFamily="34" charset="0"/>
              <a:ea typeface="Tahoma" panose="020B0604030504040204" pitchFamily="34" charset="0"/>
              <a:cs typeface="Tahoma" panose="020B0604030504040204" pitchFamily="34" charset="0"/>
            </a:endParaRPr>
          </a:p>
        </p:txBody>
      </p:sp>
      <p:grpSp>
        <p:nvGrpSpPr>
          <p:cNvPr id="6" name="קבוצה 5">
            <a:extLst>
              <a:ext uri="{FF2B5EF4-FFF2-40B4-BE49-F238E27FC236}">
                <a16:creationId xmlns:a16="http://schemas.microsoft.com/office/drawing/2014/main" id="{F15FBB50-09C8-B64E-AE57-67C5E70810CB}"/>
              </a:ext>
            </a:extLst>
          </p:cNvPr>
          <p:cNvGrpSpPr/>
          <p:nvPr userDrawn="1"/>
        </p:nvGrpSpPr>
        <p:grpSpPr>
          <a:xfrm flipH="1">
            <a:off x="0" y="3685939"/>
            <a:ext cx="3927573" cy="3178856"/>
            <a:chOff x="9857014" y="13834"/>
            <a:chExt cx="2334986" cy="1881641"/>
          </a:xfrm>
        </p:grpSpPr>
        <p:sp>
          <p:nvSpPr>
            <p:cNvPr id="15" name="צורה חופשית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1" anchor="ctr">
              <a:noAutofit/>
            </a:bodyPr>
            <a:lstStyle/>
            <a:p>
              <a:pPr algn="ctr" rtl="1"/>
              <a:endParaRPr lang="he-IL" noProof="0">
                <a:latin typeface="Tahoma" panose="020B0604030504040204" pitchFamily="34" charset="0"/>
                <a:ea typeface="Tahoma" panose="020B0604030504040204" pitchFamily="34" charset="0"/>
                <a:cs typeface="Tahoma" panose="020B0604030504040204" pitchFamily="34" charset="0"/>
              </a:endParaRPr>
            </a:p>
          </p:txBody>
        </p:sp>
        <p:sp>
          <p:nvSpPr>
            <p:cNvPr id="16" name="צורה חופשית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1" anchor="ctr">
              <a:noAutofit/>
            </a:bodyPr>
            <a:lstStyle/>
            <a:p>
              <a:pPr algn="ctr" rtl="1"/>
              <a:endParaRPr lang="he-IL" noProof="0">
                <a:latin typeface="Tahoma" panose="020B0604030504040204" pitchFamily="34" charset="0"/>
                <a:ea typeface="Tahoma" panose="020B0604030504040204" pitchFamily="34" charset="0"/>
                <a:cs typeface="Tahoma" panose="020B0604030504040204" pitchFamily="34" charset="0"/>
              </a:endParaRPr>
            </a:p>
          </p:txBody>
        </p:sp>
      </p:grpSp>
      <p:sp>
        <p:nvSpPr>
          <p:cNvPr id="22" name="צורה חופשית 21">
            <a:extLst>
              <a:ext uri="{FF2B5EF4-FFF2-40B4-BE49-F238E27FC236}">
                <a16:creationId xmlns:a16="http://schemas.microsoft.com/office/drawing/2014/main" id="{BC68F289-2744-2F48-893A-3F17911625C8}"/>
              </a:ext>
            </a:extLst>
          </p:cNvPr>
          <p:cNvSpPr/>
          <p:nvPr userDrawn="1"/>
        </p:nvSpPr>
        <p:spPr>
          <a:xfrm flipH="1">
            <a:off x="11024507"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1" anchor="ctr">
            <a:noAutofit/>
          </a:bodyPr>
          <a:lstStyle/>
          <a:p>
            <a:pPr algn="ctr" rtl="1"/>
            <a:endParaRPr lang="he-IL" noProof="0">
              <a:latin typeface="Tahoma" panose="020B0604030504040204" pitchFamily="34" charset="0"/>
              <a:ea typeface="Tahoma" panose="020B0604030504040204" pitchFamily="34" charset="0"/>
              <a:cs typeface="Tahoma" panose="020B0604030504040204" pitchFamily="34" charset="0"/>
            </a:endParaRPr>
          </a:p>
        </p:txBody>
      </p:sp>
      <p:sp>
        <p:nvSpPr>
          <p:cNvPr id="17" name="צורה חופשית 16">
            <a:extLst>
              <a:ext uri="{FF2B5EF4-FFF2-40B4-BE49-F238E27FC236}">
                <a16:creationId xmlns:a16="http://schemas.microsoft.com/office/drawing/2014/main" id="{39563C76-BC00-DE47-88F5-C24D3CE3325A}"/>
              </a:ext>
            </a:extLst>
          </p:cNvPr>
          <p:cNvSpPr/>
          <p:nvPr userDrawn="1"/>
        </p:nvSpPr>
        <p:spPr>
          <a:xfrm flipH="1">
            <a:off x="-1"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1" anchor="ctr">
            <a:noAutofit/>
          </a:bodyPr>
          <a:lstStyle/>
          <a:p>
            <a:pPr algn="ctr" rtl="1"/>
            <a:endParaRPr lang="he-IL" noProof="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CD97974-B93C-4C96-B3F6-F69E3D6DE6CA}"/>
              </a:ext>
            </a:extLst>
          </p:cNvPr>
          <p:cNvSpPr>
            <a:spLocks noGrp="1"/>
          </p:cNvSpPr>
          <p:nvPr>
            <p:ph type="title"/>
          </p:nvPr>
        </p:nvSpPr>
        <p:spPr>
          <a:xfrm flipH="1">
            <a:off x="1245325" y="381000"/>
            <a:ext cx="9779183" cy="1325563"/>
          </a:xfrm>
        </p:spPr>
        <p:txBody>
          <a:bodyPr rtlCol="1" anchor="b">
            <a:noAutofit/>
          </a:bodyPr>
          <a:lstStyle>
            <a:lvl1pPr algn="r" rtl="1">
              <a:defRPr sz="4800" b="1">
                <a:latin typeface="Tahoma" panose="020B0604030504040204" pitchFamily="34" charset="0"/>
                <a:ea typeface="Tahoma" panose="020B0604030504040204" pitchFamily="34" charset="0"/>
                <a:cs typeface="Tahoma" panose="020B0604030504040204" pitchFamily="34" charset="0"/>
              </a:defRPr>
            </a:lvl1pPr>
          </a:lstStyle>
          <a:p>
            <a:pPr rtl="1"/>
            <a:r>
              <a:rPr lang="he-IL" noProof="0"/>
              <a:t>לחץ כדי לערוך סגנון כותרת של תבנית בסיס</a:t>
            </a:r>
          </a:p>
        </p:txBody>
      </p:sp>
      <p:sp>
        <p:nvSpPr>
          <p:cNvPr id="3" name="מציין מיקום תוכן 2">
            <a:extLst>
              <a:ext uri="{FF2B5EF4-FFF2-40B4-BE49-F238E27FC236}">
                <a16:creationId xmlns:a16="http://schemas.microsoft.com/office/drawing/2014/main" id="{8A6FC6F2-80B4-49A7-9448-33FE2DF0E967}"/>
              </a:ext>
            </a:extLst>
          </p:cNvPr>
          <p:cNvSpPr>
            <a:spLocks noGrp="1"/>
          </p:cNvSpPr>
          <p:nvPr>
            <p:ph idx="1"/>
          </p:nvPr>
        </p:nvSpPr>
        <p:spPr>
          <a:xfrm flipH="1">
            <a:off x="1245325" y="2017467"/>
            <a:ext cx="9779182" cy="3366815"/>
          </a:xfrm>
        </p:spPr>
        <p:txBody>
          <a:bodyPr rtlCol="1">
            <a:noAutofit/>
          </a:bodyPr>
          <a:lstStyle>
            <a:lvl1pPr marL="0" indent="0" algn="r" rtl="1">
              <a:buNone/>
              <a:defRPr>
                <a:latin typeface="Tahoma" panose="020B0604030504040204" pitchFamily="34" charset="0"/>
                <a:ea typeface="Tahoma" panose="020B0604030504040204" pitchFamily="34" charset="0"/>
                <a:cs typeface="Tahoma" panose="020B0604030504040204" pitchFamily="34" charset="0"/>
              </a:defRPr>
            </a:lvl1pPr>
            <a:lvl2pPr marL="457200" indent="0" algn="r" rtl="1">
              <a:buNone/>
              <a:defRPr>
                <a:latin typeface="Tahoma" panose="020B0604030504040204" pitchFamily="34" charset="0"/>
                <a:ea typeface="Tahoma" panose="020B0604030504040204" pitchFamily="34" charset="0"/>
                <a:cs typeface="Tahoma" panose="020B0604030504040204" pitchFamily="34" charset="0"/>
              </a:defRPr>
            </a:lvl2pPr>
            <a:lvl3pPr marL="914400" indent="0" algn="r" rtl="1">
              <a:buNone/>
              <a:defRPr>
                <a:latin typeface="Tahoma" panose="020B0604030504040204" pitchFamily="34" charset="0"/>
                <a:ea typeface="Tahoma" panose="020B0604030504040204" pitchFamily="34" charset="0"/>
                <a:cs typeface="Tahoma" panose="020B0604030504040204" pitchFamily="34" charset="0"/>
              </a:defRPr>
            </a:lvl3pPr>
            <a:lvl4pPr marL="1371600" indent="0" algn="r" rtl="1">
              <a:buNone/>
              <a:defRPr>
                <a:latin typeface="Tahoma" panose="020B0604030504040204" pitchFamily="34" charset="0"/>
                <a:ea typeface="Tahoma" panose="020B0604030504040204" pitchFamily="34" charset="0"/>
                <a:cs typeface="Tahoma" panose="020B0604030504040204" pitchFamily="34" charset="0"/>
              </a:defRPr>
            </a:lvl4pPr>
            <a:lvl5pPr marL="1828800" indent="0" algn="r" rtl="1">
              <a:buNone/>
              <a:defRPr>
                <a:latin typeface="Tahoma" panose="020B0604030504040204" pitchFamily="34" charset="0"/>
                <a:ea typeface="Tahoma" panose="020B0604030504040204" pitchFamily="34" charset="0"/>
                <a:cs typeface="Tahoma" panose="020B0604030504040204" pitchFamily="34" charset="0"/>
              </a:defRPr>
            </a:lvl5pPr>
          </a:lstStyle>
          <a:p>
            <a:pPr lvl="0" rtl="1"/>
            <a:r>
              <a:rPr lang="he-IL" noProof="0"/>
              <a:t>לחץ כדי לערוך סגנונות טקסט של תבנית בסיס</a:t>
            </a:r>
          </a:p>
          <a:p>
            <a:pPr lvl="1" rtl="1"/>
            <a:r>
              <a:rPr lang="he-IL" noProof="0"/>
              <a:t>רמה שנייה</a:t>
            </a:r>
          </a:p>
          <a:p>
            <a:pPr lvl="2" rtl="1"/>
            <a:r>
              <a:rPr lang="he-IL" noProof="0"/>
              <a:t>רמה שלישית</a:t>
            </a:r>
          </a:p>
          <a:p>
            <a:pPr lvl="3" rtl="1"/>
            <a:r>
              <a:rPr lang="he-IL" noProof="0"/>
              <a:t>רמה רביעית</a:t>
            </a:r>
          </a:p>
          <a:p>
            <a:pPr lvl="4" rtl="1"/>
            <a:r>
              <a:rPr lang="he-IL" noProof="0"/>
              <a:t>רמה חמישית</a:t>
            </a:r>
          </a:p>
        </p:txBody>
      </p:sp>
      <p:sp>
        <p:nvSpPr>
          <p:cNvPr id="4" name="צורה חופשית 3">
            <a:extLst>
              <a:ext uri="{FF2B5EF4-FFF2-40B4-BE49-F238E27FC236}">
                <a16:creationId xmlns:a16="http://schemas.microsoft.com/office/drawing/2014/main" id="{6A7F6A3F-E1DD-A246-9A6D-5F9B18BA2588}"/>
              </a:ext>
            </a:extLst>
          </p:cNvPr>
          <p:cNvSpPr/>
          <p:nvPr userDrawn="1"/>
        </p:nvSpPr>
        <p:spPr>
          <a:xfrm>
            <a:off x="0"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1" anchor="ctr">
            <a:noAutofit/>
          </a:bodyPr>
          <a:lstStyle/>
          <a:p>
            <a:pPr algn="ctr" rtl="1"/>
            <a:endParaRPr lang="he-IL" noProof="0">
              <a:latin typeface="Tahoma" panose="020B0604030504040204" pitchFamily="34" charset="0"/>
              <a:ea typeface="Tahoma" panose="020B0604030504040204" pitchFamily="34" charset="0"/>
              <a:cs typeface="Tahoma" panose="020B0604030504040204" pitchFamily="34" charset="0"/>
            </a:endParaRPr>
          </a:p>
        </p:txBody>
      </p:sp>
      <p:sp>
        <p:nvSpPr>
          <p:cNvPr id="5" name="צורה חופשית 4">
            <a:extLst>
              <a:ext uri="{FF2B5EF4-FFF2-40B4-BE49-F238E27FC236}">
                <a16:creationId xmlns:a16="http://schemas.microsoft.com/office/drawing/2014/main" id="{055FD0FC-C8FF-6741-A364-A29CDC6F9495}"/>
              </a:ext>
            </a:extLst>
          </p:cNvPr>
          <p:cNvSpPr/>
          <p:nvPr userDrawn="1"/>
        </p:nvSpPr>
        <p:spPr>
          <a:xfrm>
            <a:off x="0"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1" anchor="ctr">
            <a:noAutofit/>
          </a:bodyPr>
          <a:lstStyle/>
          <a:p>
            <a:pPr algn="ctr" rtl="1"/>
            <a:endParaRPr lang="he-IL" noProof="0">
              <a:latin typeface="Tahoma" panose="020B0604030504040204" pitchFamily="34" charset="0"/>
              <a:ea typeface="Tahoma" panose="020B0604030504040204" pitchFamily="34" charset="0"/>
              <a:cs typeface="Tahoma" panose="020B0604030504040204" pitchFamily="34" charset="0"/>
            </a:endParaRPr>
          </a:p>
        </p:txBody>
      </p:sp>
      <p:sp>
        <p:nvSpPr>
          <p:cNvPr id="6" name="צורה חופשית 5">
            <a:extLst>
              <a:ext uri="{FF2B5EF4-FFF2-40B4-BE49-F238E27FC236}">
                <a16:creationId xmlns:a16="http://schemas.microsoft.com/office/drawing/2014/main" id="{D11C9832-A021-954E-A34F-2988D1189AE9}"/>
              </a:ext>
            </a:extLst>
          </p:cNvPr>
          <p:cNvSpPr/>
          <p:nvPr userDrawn="1"/>
        </p:nvSpPr>
        <p:spPr>
          <a:xfrm flipH="1">
            <a:off x="11258143"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1" anchor="ctr">
            <a:noAutofit/>
          </a:bodyPr>
          <a:lstStyle/>
          <a:p>
            <a:pPr algn="ctr" rtl="1"/>
            <a:endParaRPr lang="he-IL" noProof="0">
              <a:latin typeface="Tahoma" panose="020B0604030504040204" pitchFamily="34" charset="0"/>
              <a:ea typeface="Tahoma" panose="020B0604030504040204" pitchFamily="34" charset="0"/>
              <a:cs typeface="Tahoma" panose="020B0604030504040204" pitchFamily="34" charset="0"/>
            </a:endParaRPr>
          </a:p>
        </p:txBody>
      </p:sp>
      <p:grpSp>
        <p:nvGrpSpPr>
          <p:cNvPr id="9" name="קבוצה 8">
            <a:extLst>
              <a:ext uri="{FF2B5EF4-FFF2-40B4-BE49-F238E27FC236}">
                <a16:creationId xmlns:a16="http://schemas.microsoft.com/office/drawing/2014/main" id="{9861BC34-DFBF-2D4F-B463-FCFBC08391FF}"/>
              </a:ext>
            </a:extLst>
          </p:cNvPr>
          <p:cNvGrpSpPr/>
          <p:nvPr userDrawn="1"/>
        </p:nvGrpSpPr>
        <p:grpSpPr>
          <a:xfrm flipH="1">
            <a:off x="2537528" y="5590903"/>
            <a:ext cx="1572380" cy="1267097"/>
            <a:chOff x="7413403" y="4976359"/>
            <a:chExt cx="2334986" cy="1881641"/>
          </a:xfrm>
        </p:grpSpPr>
        <p:sp>
          <p:nvSpPr>
            <p:cNvPr id="7" name="צורה חופשית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1" anchor="ctr">
              <a:noAutofit/>
            </a:bodyPr>
            <a:lstStyle/>
            <a:p>
              <a:pPr algn="ctr" rtl="1"/>
              <a:endParaRPr lang="he-IL" noProof="0">
                <a:latin typeface="Tahoma" panose="020B0604030504040204" pitchFamily="34" charset="0"/>
                <a:ea typeface="Tahoma" panose="020B0604030504040204" pitchFamily="34" charset="0"/>
                <a:cs typeface="Tahoma" panose="020B0604030504040204" pitchFamily="34" charset="0"/>
              </a:endParaRPr>
            </a:p>
          </p:txBody>
        </p:sp>
        <p:sp>
          <p:nvSpPr>
            <p:cNvPr id="8" name="צורה חופשית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1" anchor="ctr">
              <a:noAutofit/>
            </a:bodyPr>
            <a:lstStyle/>
            <a:p>
              <a:pPr algn="ctr" rtl="1"/>
              <a:endParaRPr lang="he-IL" noProof="0">
                <a:latin typeface="Tahoma" panose="020B0604030504040204" pitchFamily="34" charset="0"/>
                <a:ea typeface="Tahoma" panose="020B0604030504040204" pitchFamily="34" charset="0"/>
                <a:cs typeface="Tahoma" panose="020B0604030504040204" pitchFamily="34" charset="0"/>
              </a:endParaRPr>
            </a:p>
          </p:txBody>
        </p:sp>
      </p:grpSp>
      <p:sp>
        <p:nvSpPr>
          <p:cNvPr id="10" name="מציין מיקום של תאריך 3">
            <a:extLst>
              <a:ext uri="{FF2B5EF4-FFF2-40B4-BE49-F238E27FC236}">
                <a16:creationId xmlns:a16="http://schemas.microsoft.com/office/drawing/2014/main" id="{7536C149-3EFE-A94E-902D-57CED00B2C0F}"/>
              </a:ext>
            </a:extLst>
          </p:cNvPr>
          <p:cNvSpPr>
            <a:spLocks noGrp="1"/>
          </p:cNvSpPr>
          <p:nvPr>
            <p:ph type="dt" sz="half" idx="2"/>
          </p:nvPr>
        </p:nvSpPr>
        <p:spPr>
          <a:xfrm flipH="1">
            <a:off x="9067800" y="6356350"/>
            <a:ext cx="2743200" cy="365125"/>
          </a:xfrm>
          <a:prstGeom prst="rect">
            <a:avLst/>
          </a:prstGeom>
        </p:spPr>
        <p:txBody>
          <a:bodyPr vert="horz" lIns="91440" tIns="45720" rIns="91440" bIns="45720" rtlCol="1" anchor="ctr">
            <a:noAutofit/>
          </a:bodyPr>
          <a:lstStyle>
            <a:lvl1pPr algn="r" rtl="1">
              <a:defRPr sz="1200">
                <a:solidFill>
                  <a:schemeClr val="accent3"/>
                </a:solidFill>
                <a:latin typeface="Tahoma" panose="020B0604030504040204" pitchFamily="34" charset="0"/>
                <a:ea typeface="Tahoma" panose="020B0604030504040204" pitchFamily="34" charset="0"/>
                <a:cs typeface="Tahoma" panose="020B0604030504040204" pitchFamily="34" charset="0"/>
              </a:defRPr>
            </a:lvl1pPr>
          </a:lstStyle>
          <a:p>
            <a:fld id="{C74235B0-0A34-4DC6-861B-A10B99D25C9A}" type="datetime1">
              <a:rPr lang="he-IL" noProof="0" smtClean="0">
                <a:latin typeface="Tahoma" panose="020B0604030504040204" pitchFamily="34" charset="0"/>
              </a:rPr>
              <a:t>כ"ח/אדר א/תשפ"ד</a:t>
            </a:fld>
            <a:endParaRPr lang="he-IL" noProof="0">
              <a:latin typeface="Tahoma" panose="020B0604030504040204" pitchFamily="34" charset="0"/>
            </a:endParaRPr>
          </a:p>
        </p:txBody>
      </p:sp>
      <p:sp>
        <p:nvSpPr>
          <p:cNvPr id="11" name="מציין מיקום של כותרת תחתונה 4">
            <a:extLst>
              <a:ext uri="{FF2B5EF4-FFF2-40B4-BE49-F238E27FC236}">
                <a16:creationId xmlns:a16="http://schemas.microsoft.com/office/drawing/2014/main" id="{53CA1E78-F17D-F34D-9F81-0DBF44F37894}"/>
              </a:ext>
            </a:extLst>
          </p:cNvPr>
          <p:cNvSpPr>
            <a:spLocks noGrp="1"/>
          </p:cNvSpPr>
          <p:nvPr>
            <p:ph type="ftr" sz="quarter" idx="3"/>
          </p:nvPr>
        </p:nvSpPr>
        <p:spPr>
          <a:xfrm flipH="1">
            <a:off x="4038600" y="6356350"/>
            <a:ext cx="4114800" cy="365125"/>
          </a:xfrm>
          <a:prstGeom prst="rect">
            <a:avLst/>
          </a:prstGeom>
        </p:spPr>
        <p:txBody>
          <a:bodyPr vert="horz" lIns="91440" tIns="45720" rIns="91440" bIns="45720" rtlCol="1" anchor="ctr">
            <a:noAutofit/>
          </a:bodyPr>
          <a:lstStyle>
            <a:lvl1pPr algn="ctr" rtl="1">
              <a:defRPr sz="1200">
                <a:solidFill>
                  <a:schemeClr val="accent3"/>
                </a:solidFill>
                <a:latin typeface="Tahoma" panose="020B0604030504040204" pitchFamily="34" charset="0"/>
                <a:ea typeface="Tahoma" panose="020B0604030504040204" pitchFamily="34" charset="0"/>
                <a:cs typeface="Tahoma" panose="020B0604030504040204" pitchFamily="34" charset="0"/>
              </a:defRPr>
            </a:lvl1pPr>
          </a:lstStyle>
          <a:p>
            <a:r>
              <a:rPr lang="he-IL" noProof="0"/>
              <a:t>כותרת המצגת</a:t>
            </a:r>
            <a:endParaRPr lang="he-IL" noProof="0">
              <a:latin typeface="Tahoma" panose="020B0604030504040204" pitchFamily="34" charset="0"/>
            </a:endParaRPr>
          </a:p>
        </p:txBody>
      </p:sp>
      <p:sp>
        <p:nvSpPr>
          <p:cNvPr id="12" name="מציין מיקום של מספר שקופית 5">
            <a:extLst>
              <a:ext uri="{FF2B5EF4-FFF2-40B4-BE49-F238E27FC236}">
                <a16:creationId xmlns:a16="http://schemas.microsoft.com/office/drawing/2014/main" id="{1FE54918-A625-F64F-A42E-A427E9B2D489}"/>
              </a:ext>
            </a:extLst>
          </p:cNvPr>
          <p:cNvSpPr>
            <a:spLocks noGrp="1"/>
          </p:cNvSpPr>
          <p:nvPr>
            <p:ph type="sldNum" sz="quarter" idx="4"/>
          </p:nvPr>
        </p:nvSpPr>
        <p:spPr>
          <a:xfrm flipH="1">
            <a:off x="381001" y="6356350"/>
            <a:ext cx="1657723" cy="365125"/>
          </a:xfrm>
          <a:prstGeom prst="rect">
            <a:avLst/>
          </a:prstGeom>
        </p:spPr>
        <p:txBody>
          <a:bodyPr vert="horz" lIns="91440" tIns="45720" rIns="91440" bIns="45720" rtlCol="1" anchor="ctr">
            <a:noAutofit/>
          </a:bodyPr>
          <a:lstStyle>
            <a:lvl1pPr algn="l" rtl="1">
              <a:defRPr sz="1200">
                <a:solidFill>
                  <a:schemeClr val="accent2"/>
                </a:solidFill>
                <a:latin typeface="Tahoma" panose="020B0604030504040204" pitchFamily="34" charset="0"/>
                <a:ea typeface="Tahoma" panose="020B0604030504040204" pitchFamily="34" charset="0"/>
                <a:cs typeface="Tahoma" panose="020B0604030504040204" pitchFamily="34" charset="0"/>
              </a:defRPr>
            </a:lvl1pPr>
          </a:lstStyle>
          <a:p>
            <a:pPr algn="l"/>
            <a:fld id="{294A09A9-5501-47C1-A89A-A340965A2BE2}" type="slidenum">
              <a:rPr lang="he-IL" smtClean="0"/>
              <a:pPr/>
              <a:t>‹#›</a:t>
            </a:fld>
            <a:endParaRPr lang="he-IL"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כותרת מקטע עליונה">
    <p:bg>
      <p:bgPr>
        <a:solidFill>
          <a:schemeClr val="accent2"/>
        </a:solidFill>
        <a:effectLst/>
      </p:bgPr>
    </p:bg>
    <p:spTree>
      <p:nvGrpSpPr>
        <p:cNvPr id="1" name=""/>
        <p:cNvGrpSpPr/>
        <p:nvPr/>
      </p:nvGrpSpPr>
      <p:grpSpPr>
        <a:xfrm>
          <a:off x="0" y="0"/>
          <a:ext cx="0" cy="0"/>
          <a:chOff x="0" y="0"/>
          <a:chExt cx="0" cy="0"/>
        </a:xfrm>
      </p:grpSpPr>
      <p:sp>
        <p:nvSpPr>
          <p:cNvPr id="7" name="מלבן 6">
            <a:extLst>
              <a:ext uri="{FF2B5EF4-FFF2-40B4-BE49-F238E27FC236}">
                <a16:creationId xmlns:a16="http://schemas.microsoft.com/office/drawing/2014/main" id="{2A62587F-7496-384A-AF40-18FC8CF0709D}"/>
              </a:ext>
            </a:extLst>
          </p:cNvPr>
          <p:cNvSpPr/>
          <p:nvPr userDrawn="1"/>
        </p:nvSpPr>
        <p:spPr>
          <a:xfrm flipH="1">
            <a:off x="-16822"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endParaRPr lang="he-IL" noProof="0">
              <a:latin typeface="Tahoma" panose="020B0604030504040204" pitchFamily="34" charset="0"/>
              <a:ea typeface="Tahoma" panose="020B0604030504040204" pitchFamily="34" charset="0"/>
              <a:cs typeface="Tahoma" panose="020B0604030504040204" pitchFamily="34" charset="0"/>
            </a:endParaRPr>
          </a:p>
        </p:txBody>
      </p:sp>
      <p:sp>
        <p:nvSpPr>
          <p:cNvPr id="12" name="צורה חופשית 11">
            <a:extLst>
              <a:ext uri="{FF2B5EF4-FFF2-40B4-BE49-F238E27FC236}">
                <a16:creationId xmlns:a16="http://schemas.microsoft.com/office/drawing/2014/main" id="{84DB028B-A475-224B-B675-A15A56CAD0BF}"/>
              </a:ext>
            </a:extLst>
          </p:cNvPr>
          <p:cNvSpPr/>
          <p:nvPr userDrawn="1"/>
        </p:nvSpPr>
        <p:spPr>
          <a:xfrm>
            <a:off x="-16822"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1" anchor="ctr">
            <a:noAutofit/>
          </a:bodyPr>
          <a:lstStyle/>
          <a:p>
            <a:pPr algn="ctr" rtl="1"/>
            <a:endParaRPr lang="he-IL" noProof="0">
              <a:latin typeface="Tahoma" panose="020B0604030504040204" pitchFamily="34" charset="0"/>
              <a:ea typeface="Tahoma" panose="020B0604030504040204" pitchFamily="34" charset="0"/>
              <a:cs typeface="Tahoma" panose="020B0604030504040204" pitchFamily="34" charset="0"/>
            </a:endParaRPr>
          </a:p>
        </p:txBody>
      </p:sp>
      <p:sp>
        <p:nvSpPr>
          <p:cNvPr id="14" name="צורה חופשית 13">
            <a:extLst>
              <a:ext uri="{FF2B5EF4-FFF2-40B4-BE49-F238E27FC236}">
                <a16:creationId xmlns:a16="http://schemas.microsoft.com/office/drawing/2014/main" id="{61C34955-105B-4D4D-B51D-754C5D38A85D}"/>
              </a:ext>
            </a:extLst>
          </p:cNvPr>
          <p:cNvSpPr/>
          <p:nvPr userDrawn="1"/>
        </p:nvSpPr>
        <p:spPr>
          <a:xfrm flipH="1">
            <a:off x="11258143"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1" anchor="ctr">
            <a:noAutofit/>
          </a:bodyPr>
          <a:lstStyle/>
          <a:p>
            <a:pPr algn="ctr" rtl="1"/>
            <a:endParaRPr lang="he-IL" noProof="0">
              <a:latin typeface="Tahoma" panose="020B0604030504040204" pitchFamily="34" charset="0"/>
              <a:ea typeface="Tahoma" panose="020B0604030504040204" pitchFamily="34" charset="0"/>
              <a:cs typeface="Tahoma" panose="020B0604030504040204" pitchFamily="34" charset="0"/>
            </a:endParaRPr>
          </a:p>
        </p:txBody>
      </p:sp>
      <p:sp>
        <p:nvSpPr>
          <p:cNvPr id="15" name="צורה חופשית 14">
            <a:extLst>
              <a:ext uri="{FF2B5EF4-FFF2-40B4-BE49-F238E27FC236}">
                <a16:creationId xmlns:a16="http://schemas.microsoft.com/office/drawing/2014/main" id="{2734DEB1-EC02-2E42-9292-4ADD115060A5}"/>
              </a:ext>
            </a:extLst>
          </p:cNvPr>
          <p:cNvSpPr/>
          <p:nvPr userDrawn="1"/>
        </p:nvSpPr>
        <p:spPr>
          <a:xfrm rot="16200000" flipV="1">
            <a:off x="-438099"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1" anchor="ctr">
            <a:noAutofit/>
          </a:bodyPr>
          <a:lstStyle/>
          <a:p>
            <a:pPr algn="ctr" rtl="1"/>
            <a:endParaRPr lang="he-IL" noProof="0">
              <a:latin typeface="Tahoma" panose="020B0604030504040204" pitchFamily="34" charset="0"/>
              <a:ea typeface="Tahoma" panose="020B0604030504040204" pitchFamily="34" charset="0"/>
              <a:cs typeface="Tahoma" panose="020B0604030504040204" pitchFamily="34" charset="0"/>
            </a:endParaRPr>
          </a:p>
        </p:txBody>
      </p:sp>
      <p:sp>
        <p:nvSpPr>
          <p:cNvPr id="13" name="כותרת 1">
            <a:extLst>
              <a:ext uri="{FF2B5EF4-FFF2-40B4-BE49-F238E27FC236}">
                <a16:creationId xmlns:a16="http://schemas.microsoft.com/office/drawing/2014/main" id="{5E932F0D-7FC3-634B-932C-3625C16C8DE2}"/>
              </a:ext>
            </a:extLst>
          </p:cNvPr>
          <p:cNvSpPr>
            <a:spLocks noGrp="1"/>
          </p:cNvSpPr>
          <p:nvPr>
            <p:ph type="title"/>
          </p:nvPr>
        </p:nvSpPr>
        <p:spPr>
          <a:xfrm flipH="1">
            <a:off x="1245325" y="381000"/>
            <a:ext cx="9779183" cy="1325563"/>
          </a:xfrm>
        </p:spPr>
        <p:txBody>
          <a:bodyPr rtlCol="1" anchor="b">
            <a:noAutofit/>
          </a:bodyPr>
          <a:lstStyle>
            <a:lvl1pPr algn="r" rtl="1">
              <a:defRPr sz="4800" b="1">
                <a:latin typeface="Tahoma" panose="020B0604030504040204" pitchFamily="34" charset="0"/>
                <a:ea typeface="Tahoma" panose="020B0604030504040204" pitchFamily="34" charset="0"/>
                <a:cs typeface="Tahoma" panose="020B0604030504040204" pitchFamily="34" charset="0"/>
              </a:defRPr>
            </a:lvl1pPr>
          </a:lstStyle>
          <a:p>
            <a:pPr rtl="1"/>
            <a:r>
              <a:rPr lang="he-IL" noProof="0"/>
              <a:t>לחץ כדי לערוך סגנון כותרת של תבנית בסיס</a:t>
            </a:r>
          </a:p>
        </p:txBody>
      </p:sp>
      <p:sp>
        <p:nvSpPr>
          <p:cNvPr id="3" name="מציין מיקום טקסט 2">
            <a:extLst>
              <a:ext uri="{FF2B5EF4-FFF2-40B4-BE49-F238E27FC236}">
                <a16:creationId xmlns:a16="http://schemas.microsoft.com/office/drawing/2014/main" id="{2E65DE34-CDB7-41F7-A95A-592B99558C69}"/>
              </a:ext>
            </a:extLst>
          </p:cNvPr>
          <p:cNvSpPr>
            <a:spLocks noGrp="1"/>
          </p:cNvSpPr>
          <p:nvPr>
            <p:ph type="body" idx="1"/>
          </p:nvPr>
        </p:nvSpPr>
        <p:spPr>
          <a:xfrm flipH="1">
            <a:off x="1245325" y="2653167"/>
            <a:ext cx="9779183" cy="3436483"/>
          </a:xfrm>
        </p:spPr>
        <p:txBody>
          <a:bodyPr rtlCol="1">
            <a:noAutofit/>
          </a:bodyPr>
          <a:lstStyle>
            <a:lvl1pPr marL="0" indent="0" algn="r" rtl="1">
              <a:lnSpc>
                <a:spcPct val="150000"/>
              </a:lnSpc>
              <a:buNone/>
              <a:defRPr sz="2400">
                <a:solidFill>
                  <a:schemeClr val="bg1"/>
                </a:solidFill>
                <a:latin typeface="Tahoma" panose="020B0604030504040204" pitchFamily="34" charset="0"/>
                <a:ea typeface="Tahoma" panose="020B0604030504040204" pitchFamily="34" charset="0"/>
                <a:cs typeface="Tahoma" panose="020B0604030504040204" pitchFamily="34" charset="0"/>
              </a:defRPr>
            </a:lvl1pPr>
            <a:lvl2pPr marL="457200" indent="0" algn="r" rtl="1">
              <a:buNone/>
              <a:defRPr sz="2000">
                <a:solidFill>
                  <a:schemeClr val="tx1">
                    <a:tint val="75000"/>
                  </a:schemeClr>
                </a:solidFill>
              </a:defRPr>
            </a:lvl2pPr>
            <a:lvl3pPr marL="914400" indent="0" algn="r" rtl="1">
              <a:buNone/>
              <a:defRPr sz="1800">
                <a:solidFill>
                  <a:schemeClr val="tx1">
                    <a:tint val="75000"/>
                  </a:schemeClr>
                </a:solidFill>
              </a:defRPr>
            </a:lvl3pPr>
            <a:lvl4pPr marL="1371600" indent="0" algn="r" rtl="1">
              <a:buNone/>
              <a:defRPr sz="1600">
                <a:solidFill>
                  <a:schemeClr val="tx1">
                    <a:tint val="75000"/>
                  </a:schemeClr>
                </a:solidFill>
              </a:defRPr>
            </a:lvl4pPr>
            <a:lvl5pPr marL="1828800" indent="0" algn="r" rtl="1">
              <a:buNone/>
              <a:defRPr sz="1600">
                <a:solidFill>
                  <a:schemeClr val="tx1">
                    <a:tint val="75000"/>
                  </a:schemeClr>
                </a:solidFill>
              </a:defRPr>
            </a:lvl5pPr>
            <a:lvl6pPr marL="2286000" indent="0" algn="r" rtl="1">
              <a:buNone/>
              <a:defRPr sz="1600">
                <a:solidFill>
                  <a:schemeClr val="tx1">
                    <a:tint val="75000"/>
                  </a:schemeClr>
                </a:solidFill>
              </a:defRPr>
            </a:lvl6pPr>
            <a:lvl7pPr marL="2743200" indent="0" algn="r" rtl="1">
              <a:buNone/>
              <a:defRPr sz="1600">
                <a:solidFill>
                  <a:schemeClr val="tx1">
                    <a:tint val="75000"/>
                  </a:schemeClr>
                </a:solidFill>
              </a:defRPr>
            </a:lvl7pPr>
            <a:lvl8pPr marL="3200400" indent="0" algn="r" rtl="1">
              <a:buNone/>
              <a:defRPr sz="1600">
                <a:solidFill>
                  <a:schemeClr val="tx1">
                    <a:tint val="75000"/>
                  </a:schemeClr>
                </a:solidFill>
              </a:defRPr>
            </a:lvl8pPr>
            <a:lvl9pPr marL="3657600" indent="0" algn="r" rtl="1">
              <a:buNone/>
              <a:defRPr sz="1600">
                <a:solidFill>
                  <a:schemeClr val="tx1">
                    <a:tint val="75000"/>
                  </a:schemeClr>
                </a:solidFill>
              </a:defRPr>
            </a:lvl9pPr>
          </a:lstStyle>
          <a:p>
            <a:pPr lvl="0" rtl="1"/>
            <a:r>
              <a:rPr lang="he-IL" noProof="0"/>
              <a:t>לחץ כדי לערוך סגנונות טקסט של תבנית בסיס</a:t>
            </a:r>
          </a:p>
        </p:txBody>
      </p:sp>
      <p:sp>
        <p:nvSpPr>
          <p:cNvPr id="4" name="מציין מיקום של תאריך 3">
            <a:extLst>
              <a:ext uri="{FF2B5EF4-FFF2-40B4-BE49-F238E27FC236}">
                <a16:creationId xmlns:a16="http://schemas.microsoft.com/office/drawing/2014/main" id="{8E95D4F5-F69B-42F6-8A9D-330F696E144B}"/>
              </a:ext>
            </a:extLst>
          </p:cNvPr>
          <p:cNvSpPr>
            <a:spLocks noGrp="1"/>
          </p:cNvSpPr>
          <p:nvPr>
            <p:ph type="dt" sz="half" idx="10"/>
          </p:nvPr>
        </p:nvSpPr>
        <p:spPr>
          <a:xfrm flipH="1">
            <a:off x="9067800" y="6356350"/>
            <a:ext cx="2743200" cy="365125"/>
          </a:xfrm>
        </p:spPr>
        <p:txBody>
          <a:bodyPr rtlCol="1">
            <a:noAutofit/>
          </a:bodyPr>
          <a:lstStyle>
            <a:lvl1pPr algn="r" rtl="1">
              <a:defRPr>
                <a:solidFill>
                  <a:schemeClr val="accent2"/>
                </a:solidFill>
                <a:latin typeface="Tahoma" panose="020B0604030504040204" pitchFamily="34" charset="0"/>
                <a:ea typeface="Tahoma" panose="020B0604030504040204" pitchFamily="34" charset="0"/>
                <a:cs typeface="Tahoma" panose="020B0604030504040204" pitchFamily="34" charset="0"/>
              </a:defRPr>
            </a:lvl1pPr>
          </a:lstStyle>
          <a:p>
            <a:fld id="{4EA85F95-382E-478A-BCC2-37F467EAAF8C}" type="datetime1">
              <a:rPr lang="he-IL" noProof="0" smtClean="0">
                <a:latin typeface="Tahoma" panose="020B0604030504040204" pitchFamily="34" charset="0"/>
              </a:rPr>
              <a:t>כ"ח/אדר א/תשפ"ד</a:t>
            </a:fld>
            <a:endParaRPr lang="he-IL" noProof="0">
              <a:latin typeface="Tahoma" panose="020B0604030504040204" pitchFamily="34" charset="0"/>
            </a:endParaRPr>
          </a:p>
        </p:txBody>
      </p:sp>
      <p:sp>
        <p:nvSpPr>
          <p:cNvPr id="5" name="מציין מיקום של כותרת תחתונה 4">
            <a:extLst>
              <a:ext uri="{FF2B5EF4-FFF2-40B4-BE49-F238E27FC236}">
                <a16:creationId xmlns:a16="http://schemas.microsoft.com/office/drawing/2014/main" id="{FA79A23A-2238-4904-8692-9F2DAE8B8FC9}"/>
              </a:ext>
            </a:extLst>
          </p:cNvPr>
          <p:cNvSpPr>
            <a:spLocks noGrp="1"/>
          </p:cNvSpPr>
          <p:nvPr>
            <p:ph type="ftr" sz="quarter" idx="11"/>
          </p:nvPr>
        </p:nvSpPr>
        <p:spPr>
          <a:xfrm flipH="1">
            <a:off x="4038600" y="6356350"/>
            <a:ext cx="4114800" cy="365125"/>
          </a:xfrm>
        </p:spPr>
        <p:txBody>
          <a:bodyPr rtlCol="1">
            <a:noAutofit/>
          </a:bodyPr>
          <a:lstStyle>
            <a:lvl1pPr algn="r" rtl="1">
              <a:defRPr>
                <a:solidFill>
                  <a:schemeClr val="accent2"/>
                </a:solidFill>
                <a:latin typeface="Tahoma" panose="020B0604030504040204" pitchFamily="34" charset="0"/>
                <a:ea typeface="Tahoma" panose="020B0604030504040204" pitchFamily="34" charset="0"/>
                <a:cs typeface="Tahoma" panose="020B0604030504040204" pitchFamily="34" charset="0"/>
              </a:defRPr>
            </a:lvl1pPr>
          </a:lstStyle>
          <a:p>
            <a:pPr algn="ctr"/>
            <a:r>
              <a:rPr lang="he-IL" dirty="0"/>
              <a:t>כותרת המצגת</a:t>
            </a:r>
          </a:p>
        </p:txBody>
      </p:sp>
      <p:sp>
        <p:nvSpPr>
          <p:cNvPr id="6" name="מציין מיקום של מספר שקופית 5">
            <a:extLst>
              <a:ext uri="{FF2B5EF4-FFF2-40B4-BE49-F238E27FC236}">
                <a16:creationId xmlns:a16="http://schemas.microsoft.com/office/drawing/2014/main" id="{DB69FC35-DDC8-45FB-8ACB-21C15F57C1F1}"/>
              </a:ext>
            </a:extLst>
          </p:cNvPr>
          <p:cNvSpPr>
            <a:spLocks noGrp="1"/>
          </p:cNvSpPr>
          <p:nvPr>
            <p:ph type="sldNum" sz="quarter" idx="12"/>
          </p:nvPr>
        </p:nvSpPr>
        <p:spPr>
          <a:xfrm flipH="1">
            <a:off x="381000" y="6356350"/>
            <a:ext cx="1604682" cy="365125"/>
          </a:xfrm>
        </p:spPr>
        <p:txBody>
          <a:bodyPr rtlCol="1">
            <a:noAutofit/>
          </a:bodyPr>
          <a:lstStyle>
            <a:lvl1pPr algn="l" rtl="1">
              <a:defRPr>
                <a:solidFill>
                  <a:schemeClr val="accent3"/>
                </a:solidFill>
                <a:latin typeface="Tahoma" panose="020B0604030504040204" pitchFamily="34" charset="0"/>
                <a:ea typeface="Tahoma" panose="020B0604030504040204" pitchFamily="34" charset="0"/>
                <a:cs typeface="Tahoma" panose="020B0604030504040204" pitchFamily="34" charset="0"/>
              </a:defRPr>
            </a:lvl1pPr>
          </a:lstStyle>
          <a:p>
            <a:pPr algn="l"/>
            <a:fld id="{294A09A9-5501-47C1-A89A-A340965A2BE2}" type="slidenum">
              <a:rPr lang="he-IL" smtClean="0"/>
              <a:pPr/>
              <a:t>‹#›</a:t>
            </a:fld>
            <a:endParaRPr lang="he-IL"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כותרת מקטע">
    <p:spTree>
      <p:nvGrpSpPr>
        <p:cNvPr id="1" name=""/>
        <p:cNvGrpSpPr/>
        <p:nvPr/>
      </p:nvGrpSpPr>
      <p:grpSpPr>
        <a:xfrm>
          <a:off x="0" y="0"/>
          <a:ext cx="0" cy="0"/>
          <a:chOff x="0" y="0"/>
          <a:chExt cx="0" cy="0"/>
        </a:xfrm>
      </p:grpSpPr>
      <p:sp>
        <p:nvSpPr>
          <p:cNvPr id="23" name="צורה חופשית 22">
            <a:extLst>
              <a:ext uri="{FF2B5EF4-FFF2-40B4-BE49-F238E27FC236}">
                <a16:creationId xmlns:a16="http://schemas.microsoft.com/office/drawing/2014/main" id="{067EACEC-C2DD-EA42-8504-176673AD1F20}"/>
              </a:ext>
            </a:extLst>
          </p:cNvPr>
          <p:cNvSpPr/>
          <p:nvPr userDrawn="1"/>
        </p:nvSpPr>
        <p:spPr>
          <a:xfrm flipH="1">
            <a:off x="416651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1" anchor="ctr">
            <a:noAutofit/>
          </a:bodyPr>
          <a:lstStyle/>
          <a:p>
            <a:pPr algn="ctr" rtl="1"/>
            <a:endParaRPr lang="he-IL" noProof="0">
              <a:latin typeface="Tahoma" panose="020B0604030504040204" pitchFamily="34" charset="0"/>
              <a:ea typeface="Tahoma" panose="020B0604030504040204" pitchFamily="34" charset="0"/>
              <a:cs typeface="Tahoma" panose="020B0604030504040204" pitchFamily="34" charset="0"/>
            </a:endParaRPr>
          </a:p>
        </p:txBody>
      </p:sp>
      <p:sp>
        <p:nvSpPr>
          <p:cNvPr id="2" name="כותרת 1">
            <a:extLst>
              <a:ext uri="{FF2B5EF4-FFF2-40B4-BE49-F238E27FC236}">
                <a16:creationId xmlns:a16="http://schemas.microsoft.com/office/drawing/2014/main" id="{494248F2-5264-4601-AA0B-6C092F77F2DD}"/>
              </a:ext>
            </a:extLst>
          </p:cNvPr>
          <p:cNvSpPr>
            <a:spLocks noGrp="1"/>
          </p:cNvSpPr>
          <p:nvPr>
            <p:ph type="ctrTitle"/>
          </p:nvPr>
        </p:nvSpPr>
        <p:spPr>
          <a:xfrm flipH="1">
            <a:off x="4778594" y="1059400"/>
            <a:ext cx="6245912" cy="2387600"/>
          </a:xfrm>
        </p:spPr>
        <p:txBody>
          <a:bodyPr rtlCol="1" anchor="b">
            <a:noAutofit/>
          </a:bodyPr>
          <a:lstStyle>
            <a:lvl1pPr algn="r" rtl="1">
              <a:defRPr sz="6000" b="1">
                <a:solidFill>
                  <a:schemeClr val="bg1"/>
                </a:solidFill>
                <a:latin typeface="Tahoma" panose="020B0604030504040204" pitchFamily="34" charset="0"/>
                <a:ea typeface="Tahoma" panose="020B0604030504040204" pitchFamily="34" charset="0"/>
                <a:cs typeface="Tahoma" panose="020B0604030504040204" pitchFamily="34" charset="0"/>
              </a:defRPr>
            </a:lvl1pPr>
          </a:lstStyle>
          <a:p>
            <a:pPr rtl="1"/>
            <a:r>
              <a:rPr lang="he-IL" noProof="0"/>
              <a:t>לחץ כדי לערוך סגנון כותרת של תבנית בסיס</a:t>
            </a:r>
          </a:p>
        </p:txBody>
      </p:sp>
      <p:sp>
        <p:nvSpPr>
          <p:cNvPr id="3" name="כותרת משנה 2">
            <a:extLst>
              <a:ext uri="{FF2B5EF4-FFF2-40B4-BE49-F238E27FC236}">
                <a16:creationId xmlns:a16="http://schemas.microsoft.com/office/drawing/2014/main" id="{DCFB69D3-5632-4285-A209-9DCA67DA668C}"/>
              </a:ext>
            </a:extLst>
          </p:cNvPr>
          <p:cNvSpPr>
            <a:spLocks noGrp="1"/>
          </p:cNvSpPr>
          <p:nvPr>
            <p:ph type="subTitle" idx="1"/>
          </p:nvPr>
        </p:nvSpPr>
        <p:spPr>
          <a:xfrm flipH="1">
            <a:off x="4778594" y="3539075"/>
            <a:ext cx="6245912" cy="1406101"/>
          </a:xfrm>
        </p:spPr>
        <p:txBody>
          <a:bodyPr rtlCol="1">
            <a:noAutofit/>
          </a:bodyPr>
          <a:lstStyle>
            <a:lvl1pPr marL="0" indent="0" algn="r" rtl="1">
              <a:buNone/>
              <a:defRPr sz="3200">
                <a:solidFill>
                  <a:schemeClr val="bg1"/>
                </a:solidFill>
                <a:latin typeface="Tahoma" panose="020B0604030504040204" pitchFamily="34" charset="0"/>
                <a:ea typeface="Tahoma" panose="020B0604030504040204" pitchFamily="34" charset="0"/>
                <a:cs typeface="Tahoma" panose="020B0604030504040204" pitchFamily="34" charset="0"/>
              </a:defRPr>
            </a:lvl1pPr>
            <a:lvl2pPr marL="457200" indent="0" algn="ctr" rtl="1">
              <a:buNone/>
              <a:defRPr sz="2000"/>
            </a:lvl2pPr>
            <a:lvl3pPr marL="914400" indent="0" algn="ctr" rtl="1">
              <a:buNone/>
              <a:defRPr sz="1800"/>
            </a:lvl3pPr>
            <a:lvl4pPr marL="1371600" indent="0" algn="ctr" rtl="1">
              <a:buNone/>
              <a:defRPr sz="1600"/>
            </a:lvl4pPr>
            <a:lvl5pPr marL="1828800" indent="0" algn="ctr" rtl="1">
              <a:buNone/>
              <a:defRPr sz="1600"/>
            </a:lvl5pPr>
            <a:lvl6pPr marL="2286000" indent="0" algn="ctr" rtl="1">
              <a:buNone/>
              <a:defRPr sz="1600"/>
            </a:lvl6pPr>
            <a:lvl7pPr marL="2743200" indent="0" algn="ctr" rtl="1">
              <a:buNone/>
              <a:defRPr sz="1600"/>
            </a:lvl7pPr>
            <a:lvl8pPr marL="3200400" indent="0" algn="ctr" rtl="1">
              <a:buNone/>
              <a:defRPr sz="1600"/>
            </a:lvl8pPr>
            <a:lvl9pPr marL="3657600" indent="0" algn="ctr" rtl="1">
              <a:buNone/>
              <a:defRPr sz="1600"/>
            </a:lvl9pPr>
          </a:lstStyle>
          <a:p>
            <a:pPr rtl="1"/>
            <a:r>
              <a:rPr lang="he-IL" noProof="0"/>
              <a:t>לחץ כדי לערוך סגנון כותרת משנה של תבנית בסיס</a:t>
            </a:r>
          </a:p>
        </p:txBody>
      </p:sp>
      <p:grpSp>
        <p:nvGrpSpPr>
          <p:cNvPr id="6" name="קבוצה 5">
            <a:extLst>
              <a:ext uri="{FF2B5EF4-FFF2-40B4-BE49-F238E27FC236}">
                <a16:creationId xmlns:a16="http://schemas.microsoft.com/office/drawing/2014/main" id="{89843C7E-5704-7A46-8974-F3BFA42E7310}"/>
              </a:ext>
            </a:extLst>
          </p:cNvPr>
          <p:cNvGrpSpPr/>
          <p:nvPr userDrawn="1"/>
        </p:nvGrpSpPr>
        <p:grpSpPr>
          <a:xfrm rot="5400000" flipH="1">
            <a:off x="873121" y="2207195"/>
            <a:ext cx="3032351" cy="2443610"/>
            <a:chOff x="9857014" y="13834"/>
            <a:chExt cx="2334986" cy="1881641"/>
          </a:xfrm>
        </p:grpSpPr>
        <p:sp>
          <p:nvSpPr>
            <p:cNvPr id="15" name="צורה חופשית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1" anchor="ctr">
              <a:noAutofit/>
            </a:bodyPr>
            <a:lstStyle/>
            <a:p>
              <a:pPr algn="ctr" rtl="1"/>
              <a:endParaRPr lang="he-IL" noProof="0">
                <a:latin typeface="Tahoma" panose="020B0604030504040204" pitchFamily="34" charset="0"/>
                <a:ea typeface="Tahoma" panose="020B0604030504040204" pitchFamily="34" charset="0"/>
                <a:cs typeface="Tahoma" panose="020B0604030504040204" pitchFamily="34" charset="0"/>
              </a:endParaRPr>
            </a:p>
          </p:txBody>
        </p:sp>
        <p:sp>
          <p:nvSpPr>
            <p:cNvPr id="16" name="צורה חופשית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1" anchor="ctr">
              <a:noAutofit/>
            </a:bodyPr>
            <a:lstStyle/>
            <a:p>
              <a:pPr algn="ctr" rtl="1"/>
              <a:endParaRPr lang="he-IL" noProof="0">
                <a:latin typeface="Tahoma" panose="020B0604030504040204" pitchFamily="34" charset="0"/>
                <a:ea typeface="Tahoma" panose="020B0604030504040204" pitchFamily="34" charset="0"/>
                <a:cs typeface="Tahoma" panose="020B0604030504040204" pitchFamily="34" charset="0"/>
              </a:endParaRPr>
            </a:p>
          </p:txBody>
        </p:sp>
      </p:grpSp>
      <p:sp>
        <p:nvSpPr>
          <p:cNvPr id="17" name="צורה חופשית 16">
            <a:extLst>
              <a:ext uri="{FF2B5EF4-FFF2-40B4-BE49-F238E27FC236}">
                <a16:creationId xmlns:a16="http://schemas.microsoft.com/office/drawing/2014/main" id="{0B179973-08D2-EF40-B516-35E75E906394}"/>
              </a:ext>
            </a:extLst>
          </p:cNvPr>
          <p:cNvSpPr/>
          <p:nvPr userDrawn="1"/>
        </p:nvSpPr>
        <p:spPr>
          <a:xfrm>
            <a:off x="0"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1" anchor="ctr">
            <a:noAutofit/>
          </a:bodyPr>
          <a:lstStyle/>
          <a:p>
            <a:pPr algn="ctr" rtl="1"/>
            <a:endParaRPr lang="he-IL" noProof="0">
              <a:latin typeface="Tahoma" panose="020B0604030504040204" pitchFamily="34" charset="0"/>
              <a:ea typeface="Tahoma" panose="020B0604030504040204" pitchFamily="34" charset="0"/>
              <a:cs typeface="Tahoma" panose="020B0604030504040204" pitchFamily="34" charset="0"/>
            </a:endParaRPr>
          </a:p>
        </p:txBody>
      </p:sp>
      <p:sp>
        <p:nvSpPr>
          <p:cNvPr id="18" name="צורה חופשית 17">
            <a:extLst>
              <a:ext uri="{FF2B5EF4-FFF2-40B4-BE49-F238E27FC236}">
                <a16:creationId xmlns:a16="http://schemas.microsoft.com/office/drawing/2014/main" id="{6C811FF3-E48A-194D-8022-65F8C3A17449}"/>
              </a:ext>
            </a:extLst>
          </p:cNvPr>
          <p:cNvSpPr/>
          <p:nvPr userDrawn="1"/>
        </p:nvSpPr>
        <p:spPr>
          <a:xfrm>
            <a:off x="0"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1" anchor="ctr">
            <a:noAutofit/>
          </a:bodyPr>
          <a:lstStyle/>
          <a:p>
            <a:pPr algn="ctr" rtl="1"/>
            <a:endParaRPr lang="he-IL" noProof="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גרף">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CD97974-B93C-4C96-B3F6-F69E3D6DE6CA}"/>
              </a:ext>
            </a:extLst>
          </p:cNvPr>
          <p:cNvSpPr>
            <a:spLocks noGrp="1"/>
          </p:cNvSpPr>
          <p:nvPr>
            <p:ph type="title"/>
          </p:nvPr>
        </p:nvSpPr>
        <p:spPr>
          <a:xfrm flipH="1">
            <a:off x="1245325" y="381000"/>
            <a:ext cx="9779183" cy="1325563"/>
          </a:xfrm>
        </p:spPr>
        <p:txBody>
          <a:bodyPr rtlCol="1" anchor="b">
            <a:noAutofit/>
          </a:bodyPr>
          <a:lstStyle>
            <a:lvl1pPr algn="r" rtl="1">
              <a:defRPr sz="4800" b="1">
                <a:latin typeface="Tahoma" panose="020B0604030504040204" pitchFamily="34" charset="0"/>
                <a:ea typeface="Tahoma" panose="020B0604030504040204" pitchFamily="34" charset="0"/>
                <a:cs typeface="Tahoma" panose="020B0604030504040204" pitchFamily="34" charset="0"/>
              </a:defRPr>
            </a:lvl1pPr>
          </a:lstStyle>
          <a:p>
            <a:pPr rtl="1"/>
            <a:r>
              <a:rPr lang="he-IL" noProof="0"/>
              <a:t>לחץ כדי לערוך סגנון כותרת של תבנית בסיס</a:t>
            </a:r>
          </a:p>
        </p:txBody>
      </p:sp>
      <p:sp>
        <p:nvSpPr>
          <p:cNvPr id="3" name="מציין מיקום תוכן 2">
            <a:extLst>
              <a:ext uri="{FF2B5EF4-FFF2-40B4-BE49-F238E27FC236}">
                <a16:creationId xmlns:a16="http://schemas.microsoft.com/office/drawing/2014/main" id="{8A6FC6F2-80B4-49A7-9448-33FE2DF0E967}"/>
              </a:ext>
            </a:extLst>
          </p:cNvPr>
          <p:cNvSpPr>
            <a:spLocks noGrp="1"/>
          </p:cNvSpPr>
          <p:nvPr>
            <p:ph idx="1"/>
          </p:nvPr>
        </p:nvSpPr>
        <p:spPr>
          <a:xfrm flipH="1">
            <a:off x="1245325" y="2087561"/>
            <a:ext cx="9779182" cy="3366815"/>
          </a:xfrm>
        </p:spPr>
        <p:txBody>
          <a:bodyPr rtlCol="1">
            <a:noAutofit/>
          </a:bodyPr>
          <a:lstStyle>
            <a:lvl1pPr marL="0" indent="0" algn="r" rtl="1">
              <a:buNone/>
              <a:defRPr>
                <a:latin typeface="Tahoma" panose="020B0604030504040204" pitchFamily="34" charset="0"/>
                <a:ea typeface="Tahoma" panose="020B0604030504040204" pitchFamily="34" charset="0"/>
                <a:cs typeface="Tahoma" panose="020B0604030504040204" pitchFamily="34" charset="0"/>
              </a:defRPr>
            </a:lvl1pPr>
            <a:lvl2pPr marL="457200" indent="0" algn="r" rtl="1">
              <a:buNone/>
              <a:defRPr>
                <a:latin typeface="Tahoma" panose="020B0604030504040204" pitchFamily="34" charset="0"/>
                <a:ea typeface="Tahoma" panose="020B0604030504040204" pitchFamily="34" charset="0"/>
                <a:cs typeface="Tahoma" panose="020B0604030504040204" pitchFamily="34" charset="0"/>
              </a:defRPr>
            </a:lvl2pPr>
            <a:lvl3pPr marL="914400" indent="0" algn="r" rtl="1">
              <a:buNone/>
              <a:defRPr>
                <a:latin typeface="Tahoma" panose="020B0604030504040204" pitchFamily="34" charset="0"/>
                <a:ea typeface="Tahoma" panose="020B0604030504040204" pitchFamily="34" charset="0"/>
                <a:cs typeface="Tahoma" panose="020B0604030504040204" pitchFamily="34" charset="0"/>
              </a:defRPr>
            </a:lvl3pPr>
            <a:lvl4pPr marL="1371600" indent="0" algn="r" rtl="1">
              <a:buNone/>
              <a:defRPr>
                <a:latin typeface="Tahoma" panose="020B0604030504040204" pitchFamily="34" charset="0"/>
                <a:ea typeface="Tahoma" panose="020B0604030504040204" pitchFamily="34" charset="0"/>
                <a:cs typeface="Tahoma" panose="020B0604030504040204" pitchFamily="34" charset="0"/>
              </a:defRPr>
            </a:lvl4pPr>
            <a:lvl5pPr marL="1828800" indent="0" algn="r" rtl="1">
              <a:buNone/>
              <a:defRPr>
                <a:latin typeface="Tahoma" panose="020B0604030504040204" pitchFamily="34" charset="0"/>
                <a:ea typeface="Tahoma" panose="020B0604030504040204" pitchFamily="34" charset="0"/>
                <a:cs typeface="Tahoma" panose="020B0604030504040204" pitchFamily="34" charset="0"/>
              </a:defRPr>
            </a:lvl5pPr>
          </a:lstStyle>
          <a:p>
            <a:pPr lvl="0" rtl="1"/>
            <a:r>
              <a:rPr lang="he-IL" noProof="0"/>
              <a:t>לחץ כדי לערוך סגנונות טקסט של תבנית בסיס</a:t>
            </a:r>
          </a:p>
          <a:p>
            <a:pPr lvl="1" rtl="1"/>
            <a:r>
              <a:rPr lang="he-IL" noProof="0"/>
              <a:t>רמה שנייה</a:t>
            </a:r>
          </a:p>
          <a:p>
            <a:pPr lvl="2" rtl="1"/>
            <a:r>
              <a:rPr lang="he-IL" noProof="0"/>
              <a:t>רמה שלישית</a:t>
            </a:r>
          </a:p>
          <a:p>
            <a:pPr lvl="3" rtl="1"/>
            <a:r>
              <a:rPr lang="he-IL" noProof="0"/>
              <a:t>רמה רביעית</a:t>
            </a:r>
          </a:p>
          <a:p>
            <a:pPr lvl="4" rtl="1"/>
            <a:r>
              <a:rPr lang="he-IL" noProof="0"/>
              <a:t>רמה חמישית</a:t>
            </a:r>
          </a:p>
        </p:txBody>
      </p:sp>
      <p:sp>
        <p:nvSpPr>
          <p:cNvPr id="4" name="צורה חופשית 3">
            <a:extLst>
              <a:ext uri="{FF2B5EF4-FFF2-40B4-BE49-F238E27FC236}">
                <a16:creationId xmlns:a16="http://schemas.microsoft.com/office/drawing/2014/main" id="{6A7F6A3F-E1DD-A246-9A6D-5F9B18BA2588}"/>
              </a:ext>
            </a:extLst>
          </p:cNvPr>
          <p:cNvSpPr/>
          <p:nvPr userDrawn="1"/>
        </p:nvSpPr>
        <p:spPr>
          <a:xfrm>
            <a:off x="0"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1" anchor="ctr">
            <a:noAutofit/>
          </a:bodyPr>
          <a:lstStyle/>
          <a:p>
            <a:pPr algn="ctr" rtl="1"/>
            <a:endParaRPr lang="he-IL" noProof="0">
              <a:latin typeface="Tahoma" panose="020B0604030504040204" pitchFamily="34" charset="0"/>
              <a:ea typeface="Tahoma" panose="020B0604030504040204" pitchFamily="34" charset="0"/>
              <a:cs typeface="Tahoma" panose="020B0604030504040204" pitchFamily="34" charset="0"/>
            </a:endParaRPr>
          </a:p>
        </p:txBody>
      </p:sp>
      <p:sp>
        <p:nvSpPr>
          <p:cNvPr id="5" name="צורה חופשית 4">
            <a:extLst>
              <a:ext uri="{FF2B5EF4-FFF2-40B4-BE49-F238E27FC236}">
                <a16:creationId xmlns:a16="http://schemas.microsoft.com/office/drawing/2014/main" id="{055FD0FC-C8FF-6741-A364-A29CDC6F9495}"/>
              </a:ext>
            </a:extLst>
          </p:cNvPr>
          <p:cNvSpPr/>
          <p:nvPr userDrawn="1"/>
        </p:nvSpPr>
        <p:spPr>
          <a:xfrm rot="16200000">
            <a:off x="8580895"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1" anchor="ctr">
            <a:noAutofit/>
          </a:bodyPr>
          <a:lstStyle/>
          <a:p>
            <a:pPr algn="ctr" rtl="1"/>
            <a:endParaRPr lang="he-IL" noProof="0">
              <a:latin typeface="Tahoma" panose="020B0604030504040204" pitchFamily="34" charset="0"/>
              <a:ea typeface="Tahoma" panose="020B0604030504040204" pitchFamily="34" charset="0"/>
              <a:cs typeface="Tahoma" panose="020B0604030504040204" pitchFamily="34" charset="0"/>
            </a:endParaRPr>
          </a:p>
        </p:txBody>
      </p:sp>
      <p:sp>
        <p:nvSpPr>
          <p:cNvPr id="10" name="מציין מיקום של תאריך 3">
            <a:extLst>
              <a:ext uri="{FF2B5EF4-FFF2-40B4-BE49-F238E27FC236}">
                <a16:creationId xmlns:a16="http://schemas.microsoft.com/office/drawing/2014/main" id="{7536C149-3EFE-A94E-902D-57CED00B2C0F}"/>
              </a:ext>
            </a:extLst>
          </p:cNvPr>
          <p:cNvSpPr>
            <a:spLocks noGrp="1"/>
          </p:cNvSpPr>
          <p:nvPr>
            <p:ph type="dt" sz="half" idx="2"/>
          </p:nvPr>
        </p:nvSpPr>
        <p:spPr>
          <a:xfrm flipH="1">
            <a:off x="10109982" y="6356350"/>
            <a:ext cx="1701018" cy="365125"/>
          </a:xfrm>
          <a:prstGeom prst="rect">
            <a:avLst/>
          </a:prstGeom>
        </p:spPr>
        <p:txBody>
          <a:bodyPr vert="horz" lIns="91440" tIns="45720" rIns="91440" bIns="45720" rtlCol="1" anchor="ctr">
            <a:noAutofit/>
          </a:bodyPr>
          <a:lstStyle>
            <a:lvl1pPr algn="r" rtl="1">
              <a:defRPr sz="1200">
                <a:solidFill>
                  <a:schemeClr val="accent2"/>
                </a:solidFill>
                <a:latin typeface="Tahoma" panose="020B0604030504040204" pitchFamily="34" charset="0"/>
                <a:ea typeface="Tahoma" panose="020B0604030504040204" pitchFamily="34" charset="0"/>
                <a:cs typeface="Tahoma" panose="020B0604030504040204" pitchFamily="34" charset="0"/>
              </a:defRPr>
            </a:lvl1pPr>
          </a:lstStyle>
          <a:p>
            <a:fld id="{C3B2FE86-34C4-4806-ADCF-B4DFF72C9778}" type="datetime1">
              <a:rPr lang="he-IL" noProof="0" smtClean="0">
                <a:latin typeface="Tahoma" panose="020B0604030504040204" pitchFamily="34" charset="0"/>
              </a:rPr>
              <a:t>כ"ח/אדר א/תשפ"ד</a:t>
            </a:fld>
            <a:endParaRPr lang="he-IL" noProof="0">
              <a:latin typeface="Tahoma" panose="020B0604030504040204" pitchFamily="34" charset="0"/>
            </a:endParaRPr>
          </a:p>
        </p:txBody>
      </p:sp>
      <p:sp>
        <p:nvSpPr>
          <p:cNvPr id="11" name="מציין מיקום של כותרת תחתונה 4">
            <a:extLst>
              <a:ext uri="{FF2B5EF4-FFF2-40B4-BE49-F238E27FC236}">
                <a16:creationId xmlns:a16="http://schemas.microsoft.com/office/drawing/2014/main" id="{53CA1E78-F17D-F34D-9F81-0DBF44F37894}"/>
              </a:ext>
            </a:extLst>
          </p:cNvPr>
          <p:cNvSpPr>
            <a:spLocks noGrp="1"/>
          </p:cNvSpPr>
          <p:nvPr>
            <p:ph type="ftr" sz="quarter" idx="3"/>
          </p:nvPr>
        </p:nvSpPr>
        <p:spPr>
          <a:xfrm flipH="1">
            <a:off x="4038600" y="6356350"/>
            <a:ext cx="4114800" cy="365125"/>
          </a:xfrm>
          <a:prstGeom prst="rect">
            <a:avLst/>
          </a:prstGeom>
        </p:spPr>
        <p:txBody>
          <a:bodyPr vert="horz" lIns="91440" tIns="45720" rIns="91440" bIns="45720" rtlCol="1" anchor="ctr">
            <a:noAutofit/>
          </a:bodyPr>
          <a:lstStyle>
            <a:lvl1pPr algn="ctr" rtl="1">
              <a:defRPr sz="1200">
                <a:solidFill>
                  <a:schemeClr val="accent3"/>
                </a:solidFill>
                <a:latin typeface="Tahoma" panose="020B0604030504040204" pitchFamily="34" charset="0"/>
                <a:ea typeface="Tahoma" panose="020B0604030504040204" pitchFamily="34" charset="0"/>
                <a:cs typeface="Tahoma" panose="020B0604030504040204" pitchFamily="34" charset="0"/>
              </a:defRPr>
            </a:lvl1pPr>
          </a:lstStyle>
          <a:p>
            <a:r>
              <a:rPr lang="he-IL" noProof="0"/>
              <a:t>כותרת המצגת</a:t>
            </a:r>
            <a:endParaRPr lang="he-IL" noProof="0">
              <a:latin typeface="Tahoma" panose="020B0604030504040204" pitchFamily="34" charset="0"/>
            </a:endParaRPr>
          </a:p>
        </p:txBody>
      </p:sp>
      <p:sp>
        <p:nvSpPr>
          <p:cNvPr id="12" name="מציין מיקום של מספר שקופית 5">
            <a:extLst>
              <a:ext uri="{FF2B5EF4-FFF2-40B4-BE49-F238E27FC236}">
                <a16:creationId xmlns:a16="http://schemas.microsoft.com/office/drawing/2014/main" id="{1FE54918-A625-F64F-A42E-A427E9B2D489}"/>
              </a:ext>
            </a:extLst>
          </p:cNvPr>
          <p:cNvSpPr>
            <a:spLocks noGrp="1"/>
          </p:cNvSpPr>
          <p:nvPr>
            <p:ph type="sldNum" sz="quarter" idx="4"/>
          </p:nvPr>
        </p:nvSpPr>
        <p:spPr>
          <a:xfrm flipH="1">
            <a:off x="381001" y="6356350"/>
            <a:ext cx="1657723" cy="365125"/>
          </a:xfrm>
          <a:prstGeom prst="rect">
            <a:avLst/>
          </a:prstGeom>
        </p:spPr>
        <p:txBody>
          <a:bodyPr vert="horz" lIns="91440" tIns="45720" rIns="91440" bIns="45720" rtlCol="1" anchor="ctr">
            <a:noAutofit/>
          </a:bodyPr>
          <a:lstStyle>
            <a:lvl1pPr algn="l" rtl="1">
              <a:defRPr sz="1200">
                <a:solidFill>
                  <a:schemeClr val="accent3"/>
                </a:solidFill>
                <a:latin typeface="Tahoma" panose="020B0604030504040204" pitchFamily="34" charset="0"/>
                <a:ea typeface="Tahoma" panose="020B0604030504040204" pitchFamily="34" charset="0"/>
                <a:cs typeface="Tahoma" panose="020B0604030504040204" pitchFamily="34" charset="0"/>
              </a:defRPr>
            </a:lvl1pPr>
          </a:lstStyle>
          <a:p>
            <a:pPr algn="l"/>
            <a:fld id="{294A09A9-5501-47C1-A89A-A340965A2BE2}" type="slidenum">
              <a:rPr lang="he-IL" smtClean="0"/>
              <a:pPr/>
              <a:t>‹#›</a:t>
            </a:fld>
            <a:endParaRPr lang="he-IL"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תרשים 2">
    <p:bg>
      <p:bgPr>
        <a:solidFill>
          <a:schemeClr val="accent2"/>
        </a:solidFill>
        <a:effectLst/>
      </p:bgPr>
    </p:bg>
    <p:spTree>
      <p:nvGrpSpPr>
        <p:cNvPr id="1" name=""/>
        <p:cNvGrpSpPr/>
        <p:nvPr/>
      </p:nvGrpSpPr>
      <p:grpSpPr>
        <a:xfrm>
          <a:off x="0" y="0"/>
          <a:ext cx="0" cy="0"/>
          <a:chOff x="0" y="0"/>
          <a:chExt cx="0" cy="0"/>
        </a:xfrm>
      </p:grpSpPr>
      <p:grpSp>
        <p:nvGrpSpPr>
          <p:cNvPr id="9" name="קבוצה 8">
            <a:extLst>
              <a:ext uri="{FF2B5EF4-FFF2-40B4-BE49-F238E27FC236}">
                <a16:creationId xmlns:a16="http://schemas.microsoft.com/office/drawing/2014/main" id="{ABA2A58C-57B7-834C-8F5C-3299322411B1}"/>
              </a:ext>
            </a:extLst>
          </p:cNvPr>
          <p:cNvGrpSpPr/>
          <p:nvPr userDrawn="1"/>
        </p:nvGrpSpPr>
        <p:grpSpPr>
          <a:xfrm rot="5400000" flipH="1">
            <a:off x="-152642" y="152641"/>
            <a:ext cx="1572380" cy="1267097"/>
            <a:chOff x="7413403" y="4976359"/>
            <a:chExt cx="2334986" cy="1881641"/>
          </a:xfrm>
        </p:grpSpPr>
        <p:sp>
          <p:nvSpPr>
            <p:cNvPr id="13" name="צורה חופשית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1" anchor="ctr">
              <a:noAutofit/>
            </a:bodyPr>
            <a:lstStyle/>
            <a:p>
              <a:pPr algn="ctr" rtl="1"/>
              <a:endParaRPr lang="he-IL" noProof="0">
                <a:latin typeface="Tahoma" panose="020B0604030504040204" pitchFamily="34" charset="0"/>
                <a:ea typeface="Tahoma" panose="020B0604030504040204" pitchFamily="34" charset="0"/>
                <a:cs typeface="Tahoma" panose="020B0604030504040204" pitchFamily="34" charset="0"/>
              </a:endParaRPr>
            </a:p>
          </p:txBody>
        </p:sp>
        <p:sp>
          <p:nvSpPr>
            <p:cNvPr id="14" name="צורה חופשית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1" anchor="ctr">
              <a:noAutofit/>
            </a:bodyPr>
            <a:lstStyle/>
            <a:p>
              <a:pPr algn="ctr" rtl="1"/>
              <a:endParaRPr lang="he-IL" noProof="0">
                <a:latin typeface="Tahoma" panose="020B0604030504040204" pitchFamily="34" charset="0"/>
                <a:ea typeface="Tahoma" panose="020B0604030504040204" pitchFamily="34" charset="0"/>
                <a:cs typeface="Tahoma" panose="020B0604030504040204" pitchFamily="34" charset="0"/>
              </a:endParaRPr>
            </a:p>
          </p:txBody>
        </p:sp>
      </p:grpSp>
      <p:sp>
        <p:nvSpPr>
          <p:cNvPr id="2" name="כותרת 1">
            <a:extLst>
              <a:ext uri="{FF2B5EF4-FFF2-40B4-BE49-F238E27FC236}">
                <a16:creationId xmlns:a16="http://schemas.microsoft.com/office/drawing/2014/main" id="{3CD97974-B93C-4C96-B3F6-F69E3D6DE6CA}"/>
              </a:ext>
            </a:extLst>
          </p:cNvPr>
          <p:cNvSpPr>
            <a:spLocks noGrp="1"/>
          </p:cNvSpPr>
          <p:nvPr>
            <p:ph type="title"/>
          </p:nvPr>
        </p:nvSpPr>
        <p:spPr>
          <a:xfrm flipH="1">
            <a:off x="1245325" y="381000"/>
            <a:ext cx="9779183" cy="1325563"/>
          </a:xfrm>
        </p:spPr>
        <p:txBody>
          <a:bodyPr rtlCol="1" anchor="b">
            <a:noAutofit/>
          </a:bodyPr>
          <a:lstStyle>
            <a:lvl1pPr algn="r" rtl="1">
              <a:defRPr sz="4800" b="1">
                <a:latin typeface="Tahoma" panose="020B0604030504040204" pitchFamily="34" charset="0"/>
                <a:ea typeface="Tahoma" panose="020B0604030504040204" pitchFamily="34" charset="0"/>
                <a:cs typeface="Tahoma" panose="020B0604030504040204" pitchFamily="34" charset="0"/>
              </a:defRPr>
            </a:lvl1pPr>
          </a:lstStyle>
          <a:p>
            <a:pPr rtl="1"/>
            <a:r>
              <a:rPr lang="he-IL" noProof="0"/>
              <a:t>לחץ כדי לערוך סגנון כותרת של תבנית בסיס</a:t>
            </a:r>
          </a:p>
        </p:txBody>
      </p:sp>
      <p:sp>
        <p:nvSpPr>
          <p:cNvPr id="3" name="מציין מיקום תוכן 2">
            <a:extLst>
              <a:ext uri="{FF2B5EF4-FFF2-40B4-BE49-F238E27FC236}">
                <a16:creationId xmlns:a16="http://schemas.microsoft.com/office/drawing/2014/main" id="{8A6FC6F2-80B4-49A7-9448-33FE2DF0E967}"/>
              </a:ext>
            </a:extLst>
          </p:cNvPr>
          <p:cNvSpPr>
            <a:spLocks noGrp="1"/>
          </p:cNvSpPr>
          <p:nvPr>
            <p:ph idx="1"/>
          </p:nvPr>
        </p:nvSpPr>
        <p:spPr>
          <a:xfrm flipH="1">
            <a:off x="1245325" y="2087563"/>
            <a:ext cx="9779182" cy="3366813"/>
          </a:xfrm>
        </p:spPr>
        <p:txBody>
          <a:bodyPr rtlCol="1">
            <a:noAutofit/>
          </a:bodyPr>
          <a:lstStyle>
            <a:lvl1pPr marL="0" indent="0" algn="r" rtl="1">
              <a:buNone/>
              <a:defRPr>
                <a:latin typeface="Tahoma" panose="020B0604030504040204" pitchFamily="34" charset="0"/>
                <a:ea typeface="Tahoma" panose="020B0604030504040204" pitchFamily="34" charset="0"/>
                <a:cs typeface="Tahoma" panose="020B0604030504040204" pitchFamily="34" charset="0"/>
              </a:defRPr>
            </a:lvl1pPr>
            <a:lvl2pPr marL="457200" indent="0" algn="r" rtl="1">
              <a:buNone/>
              <a:defRPr>
                <a:latin typeface="Tahoma" panose="020B0604030504040204" pitchFamily="34" charset="0"/>
                <a:ea typeface="Tahoma" panose="020B0604030504040204" pitchFamily="34" charset="0"/>
                <a:cs typeface="Tahoma" panose="020B0604030504040204" pitchFamily="34" charset="0"/>
              </a:defRPr>
            </a:lvl2pPr>
            <a:lvl3pPr marL="914400" indent="0" algn="r" rtl="1">
              <a:buNone/>
              <a:defRPr>
                <a:latin typeface="Tahoma" panose="020B0604030504040204" pitchFamily="34" charset="0"/>
                <a:ea typeface="Tahoma" panose="020B0604030504040204" pitchFamily="34" charset="0"/>
                <a:cs typeface="Tahoma" panose="020B0604030504040204" pitchFamily="34" charset="0"/>
              </a:defRPr>
            </a:lvl3pPr>
            <a:lvl4pPr marL="1371600" indent="0" algn="r" rtl="1">
              <a:buNone/>
              <a:defRPr>
                <a:latin typeface="Tahoma" panose="020B0604030504040204" pitchFamily="34" charset="0"/>
                <a:ea typeface="Tahoma" panose="020B0604030504040204" pitchFamily="34" charset="0"/>
                <a:cs typeface="Tahoma" panose="020B0604030504040204" pitchFamily="34" charset="0"/>
              </a:defRPr>
            </a:lvl4pPr>
            <a:lvl5pPr marL="1828800" indent="0" algn="r" rtl="1">
              <a:buNone/>
              <a:defRPr>
                <a:latin typeface="Tahoma" panose="020B0604030504040204" pitchFamily="34" charset="0"/>
                <a:ea typeface="Tahoma" panose="020B0604030504040204" pitchFamily="34" charset="0"/>
                <a:cs typeface="Tahoma" panose="020B0604030504040204" pitchFamily="34" charset="0"/>
              </a:defRPr>
            </a:lvl5pPr>
          </a:lstStyle>
          <a:p>
            <a:pPr lvl="0" rtl="1"/>
            <a:r>
              <a:rPr lang="he-IL" noProof="0"/>
              <a:t>לחץ כדי לערוך סגנונות טקסט של תבנית בסיס</a:t>
            </a:r>
          </a:p>
          <a:p>
            <a:pPr lvl="1" rtl="1"/>
            <a:r>
              <a:rPr lang="he-IL" noProof="0"/>
              <a:t>רמה שנייה</a:t>
            </a:r>
          </a:p>
          <a:p>
            <a:pPr lvl="2" rtl="1"/>
            <a:r>
              <a:rPr lang="he-IL" noProof="0"/>
              <a:t>רמה שלישית</a:t>
            </a:r>
          </a:p>
          <a:p>
            <a:pPr lvl="3" rtl="1"/>
            <a:r>
              <a:rPr lang="he-IL" noProof="0"/>
              <a:t>רמה רביעית</a:t>
            </a:r>
          </a:p>
          <a:p>
            <a:pPr lvl="4" rtl="1"/>
            <a:r>
              <a:rPr lang="he-IL" noProof="0"/>
              <a:t>רמה חמישית</a:t>
            </a:r>
          </a:p>
        </p:txBody>
      </p:sp>
      <p:sp>
        <p:nvSpPr>
          <p:cNvPr id="10" name="מציין מיקום של תאריך 3">
            <a:extLst>
              <a:ext uri="{FF2B5EF4-FFF2-40B4-BE49-F238E27FC236}">
                <a16:creationId xmlns:a16="http://schemas.microsoft.com/office/drawing/2014/main" id="{7536C149-3EFE-A94E-902D-57CED00B2C0F}"/>
              </a:ext>
            </a:extLst>
          </p:cNvPr>
          <p:cNvSpPr>
            <a:spLocks noGrp="1"/>
          </p:cNvSpPr>
          <p:nvPr>
            <p:ph type="dt" sz="half" idx="2"/>
          </p:nvPr>
        </p:nvSpPr>
        <p:spPr>
          <a:xfrm flipH="1">
            <a:off x="10109982" y="6356350"/>
            <a:ext cx="1701018" cy="365125"/>
          </a:xfrm>
          <a:prstGeom prst="rect">
            <a:avLst/>
          </a:prstGeom>
        </p:spPr>
        <p:txBody>
          <a:bodyPr vert="horz" lIns="91440" tIns="45720" rIns="91440" bIns="45720" rtlCol="1" anchor="ctr">
            <a:noAutofit/>
          </a:bodyPr>
          <a:lstStyle>
            <a:lvl1pPr algn="r" rtl="1">
              <a:defRPr sz="1200">
                <a:solidFill>
                  <a:schemeClr val="accent3"/>
                </a:solidFill>
                <a:latin typeface="Tahoma" panose="020B0604030504040204" pitchFamily="34" charset="0"/>
                <a:ea typeface="Tahoma" panose="020B0604030504040204" pitchFamily="34" charset="0"/>
                <a:cs typeface="Tahoma" panose="020B0604030504040204" pitchFamily="34" charset="0"/>
              </a:defRPr>
            </a:lvl1pPr>
          </a:lstStyle>
          <a:p>
            <a:fld id="{2426F49D-50D0-406D-932E-5C5DC7820C0A}" type="datetime1">
              <a:rPr lang="he-IL" noProof="0" smtClean="0">
                <a:latin typeface="Tahoma" panose="020B0604030504040204" pitchFamily="34" charset="0"/>
              </a:rPr>
              <a:t>כ"ח/אדר א/תשפ"ד</a:t>
            </a:fld>
            <a:endParaRPr lang="he-IL" noProof="0">
              <a:latin typeface="Tahoma" panose="020B0604030504040204" pitchFamily="34" charset="0"/>
            </a:endParaRPr>
          </a:p>
        </p:txBody>
      </p:sp>
      <p:sp>
        <p:nvSpPr>
          <p:cNvPr id="11" name="מציין מיקום של כותרת תחתונה 4">
            <a:extLst>
              <a:ext uri="{FF2B5EF4-FFF2-40B4-BE49-F238E27FC236}">
                <a16:creationId xmlns:a16="http://schemas.microsoft.com/office/drawing/2014/main" id="{53CA1E78-F17D-F34D-9F81-0DBF44F37894}"/>
              </a:ext>
            </a:extLst>
          </p:cNvPr>
          <p:cNvSpPr>
            <a:spLocks noGrp="1"/>
          </p:cNvSpPr>
          <p:nvPr>
            <p:ph type="ftr" sz="quarter" idx="3"/>
          </p:nvPr>
        </p:nvSpPr>
        <p:spPr>
          <a:xfrm flipH="1">
            <a:off x="4038600" y="6356350"/>
            <a:ext cx="4114800" cy="365125"/>
          </a:xfrm>
          <a:prstGeom prst="rect">
            <a:avLst/>
          </a:prstGeom>
        </p:spPr>
        <p:txBody>
          <a:bodyPr vert="horz" lIns="91440" tIns="45720" rIns="91440" bIns="45720" rtlCol="1" anchor="ctr">
            <a:noAutofit/>
          </a:bodyPr>
          <a:lstStyle>
            <a:lvl1pPr algn="ctr" rtl="1">
              <a:defRPr sz="1200">
                <a:solidFill>
                  <a:schemeClr val="accent3"/>
                </a:solidFill>
                <a:latin typeface="Tahoma" panose="020B0604030504040204" pitchFamily="34" charset="0"/>
                <a:ea typeface="Tahoma" panose="020B0604030504040204" pitchFamily="34" charset="0"/>
                <a:cs typeface="Tahoma" panose="020B0604030504040204" pitchFamily="34" charset="0"/>
              </a:defRPr>
            </a:lvl1pPr>
          </a:lstStyle>
          <a:p>
            <a:r>
              <a:rPr lang="he-IL" noProof="0"/>
              <a:t>כותרת המצגת</a:t>
            </a:r>
            <a:endParaRPr lang="he-IL" noProof="0">
              <a:latin typeface="Tahoma" panose="020B0604030504040204" pitchFamily="34" charset="0"/>
            </a:endParaRPr>
          </a:p>
        </p:txBody>
      </p:sp>
      <p:sp>
        <p:nvSpPr>
          <p:cNvPr id="12" name="מציין מיקום של מספר שקופית 5">
            <a:extLst>
              <a:ext uri="{FF2B5EF4-FFF2-40B4-BE49-F238E27FC236}">
                <a16:creationId xmlns:a16="http://schemas.microsoft.com/office/drawing/2014/main" id="{1FE54918-A625-F64F-A42E-A427E9B2D489}"/>
              </a:ext>
            </a:extLst>
          </p:cNvPr>
          <p:cNvSpPr>
            <a:spLocks noGrp="1"/>
          </p:cNvSpPr>
          <p:nvPr>
            <p:ph type="sldNum" sz="quarter" idx="4"/>
          </p:nvPr>
        </p:nvSpPr>
        <p:spPr>
          <a:xfrm flipH="1">
            <a:off x="381001" y="6356350"/>
            <a:ext cx="1657723" cy="365125"/>
          </a:xfrm>
          <a:prstGeom prst="rect">
            <a:avLst/>
          </a:prstGeom>
        </p:spPr>
        <p:txBody>
          <a:bodyPr vert="horz" lIns="91440" tIns="45720" rIns="91440" bIns="45720" rtlCol="1" anchor="ctr">
            <a:noAutofit/>
          </a:bodyPr>
          <a:lstStyle>
            <a:lvl1pPr algn="r" rtl="1">
              <a:defRPr sz="1200">
                <a:solidFill>
                  <a:schemeClr val="accent3"/>
                </a:solidFill>
                <a:latin typeface="Tahoma" panose="020B0604030504040204" pitchFamily="34" charset="0"/>
                <a:ea typeface="Tahoma" panose="020B0604030504040204" pitchFamily="34" charset="0"/>
                <a:cs typeface="Tahoma" panose="020B0604030504040204" pitchFamily="34" charset="0"/>
              </a:defRPr>
            </a:lvl1pPr>
          </a:lstStyle>
          <a:p>
            <a:pPr algn="l"/>
            <a:fld id="{294A09A9-5501-47C1-A89A-A340965A2BE2}" type="slidenum">
              <a:rPr lang="he-IL" smtClean="0"/>
              <a:pPr algn="l"/>
              <a:t>‹#›</a:t>
            </a:fld>
            <a:endParaRPr lang="he-IL"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ציטוט">
    <p:bg>
      <p:bgPr>
        <a:solidFill>
          <a:schemeClr val="accent1"/>
        </a:solidFill>
        <a:effectLst/>
      </p:bgPr>
    </p:bg>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0B5ED18-7A07-47F1-8056-CD86B076AFE2}"/>
              </a:ext>
            </a:extLst>
          </p:cNvPr>
          <p:cNvSpPr>
            <a:spLocks noGrp="1"/>
          </p:cNvSpPr>
          <p:nvPr>
            <p:ph type="title"/>
          </p:nvPr>
        </p:nvSpPr>
        <p:spPr>
          <a:xfrm flipH="1">
            <a:off x="1798721" y="1684338"/>
            <a:ext cx="8594558" cy="2810460"/>
          </a:xfrm>
        </p:spPr>
        <p:txBody>
          <a:bodyPr rtlCol="1">
            <a:noAutofit/>
          </a:bodyPr>
          <a:lstStyle>
            <a:lvl1pPr algn="ctr" rtl="1">
              <a:lnSpc>
                <a:spcPct val="100000"/>
              </a:lnSpc>
              <a:defRPr sz="4600">
                <a:solidFill>
                  <a:schemeClr val="bg1"/>
                </a:solidFill>
                <a:latin typeface="Tahoma" panose="020B0604030504040204" pitchFamily="34" charset="0"/>
                <a:ea typeface="Tahoma" panose="020B0604030504040204" pitchFamily="34" charset="0"/>
                <a:cs typeface="Tahoma" panose="020B0604030504040204" pitchFamily="34" charset="0"/>
              </a:defRPr>
            </a:lvl1pPr>
          </a:lstStyle>
          <a:p>
            <a:pPr rtl="1"/>
            <a:r>
              <a:rPr lang="he-IL" noProof="0"/>
              <a:t>לחץ כדי לערוך סגנון כותרת של תבנית בסיס</a:t>
            </a:r>
          </a:p>
        </p:txBody>
      </p:sp>
      <p:sp>
        <p:nvSpPr>
          <p:cNvPr id="8" name="מציין מיקום טקסט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flipH="1">
            <a:off x="10446703" y="519405"/>
            <a:ext cx="1364297" cy="1094521"/>
          </a:xfrm>
        </p:spPr>
        <p:txBody>
          <a:bodyPr rtlCol="1">
            <a:noAutofit/>
          </a:bodyPr>
          <a:lstStyle>
            <a:lvl1pPr marL="0" indent="0" algn="ctr" rtl="1">
              <a:buNone/>
              <a:defRPr sz="23900" b="1">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defRPr>
            </a:lvl1pPr>
            <a:lvl2pPr marL="457200" indent="0" algn="r" rtl="1">
              <a:buNone/>
              <a:defRPr b="1">
                <a:solidFill>
                  <a:schemeClr val="bg1"/>
                </a:solidFill>
                <a:latin typeface="Tenorite" pitchFamily="2" charset="0"/>
              </a:defRPr>
            </a:lvl2pPr>
            <a:lvl3pPr marL="914400" indent="0" algn="r" rtl="1">
              <a:buNone/>
              <a:defRPr b="1">
                <a:solidFill>
                  <a:schemeClr val="bg1"/>
                </a:solidFill>
                <a:latin typeface="Tenorite" pitchFamily="2" charset="0"/>
              </a:defRPr>
            </a:lvl3pPr>
            <a:lvl4pPr marL="1371600" indent="0" algn="r" rtl="1">
              <a:buNone/>
              <a:defRPr b="1">
                <a:solidFill>
                  <a:schemeClr val="bg1"/>
                </a:solidFill>
                <a:latin typeface="Tenorite" pitchFamily="2" charset="0"/>
              </a:defRPr>
            </a:lvl4pPr>
            <a:lvl5pPr marL="1828800" indent="0" algn="r" rtl="1">
              <a:buNone/>
              <a:defRPr b="1">
                <a:solidFill>
                  <a:schemeClr val="bg1"/>
                </a:solidFill>
                <a:latin typeface="Tenorite" pitchFamily="2" charset="0"/>
              </a:defRPr>
            </a:lvl5pPr>
          </a:lstStyle>
          <a:p>
            <a:pPr lvl="0" rtl="1"/>
            <a:r>
              <a:rPr lang="he-IL" noProof="0"/>
              <a:t>"</a:t>
            </a:r>
          </a:p>
        </p:txBody>
      </p:sp>
      <p:sp>
        <p:nvSpPr>
          <p:cNvPr id="10" name="מציין מיקום טקסט 9">
            <a:extLst>
              <a:ext uri="{FF2B5EF4-FFF2-40B4-BE49-F238E27FC236}">
                <a16:creationId xmlns:a16="http://schemas.microsoft.com/office/drawing/2014/main" id="{322D6C2B-78AC-DD47-9289-067C968B06C1}"/>
              </a:ext>
            </a:extLst>
          </p:cNvPr>
          <p:cNvSpPr>
            <a:spLocks noGrp="1"/>
          </p:cNvSpPr>
          <p:nvPr>
            <p:ph type="body" sz="quarter" idx="14"/>
          </p:nvPr>
        </p:nvSpPr>
        <p:spPr>
          <a:xfrm flipH="1">
            <a:off x="1798637" y="4494213"/>
            <a:ext cx="3511550" cy="679450"/>
          </a:xfrm>
        </p:spPr>
        <p:txBody>
          <a:bodyPr rtlCol="1">
            <a:noAutofit/>
          </a:bodyPr>
          <a:lstStyle>
            <a:lvl1pPr marL="0" indent="0" algn="l" rtl="1">
              <a:buNone/>
              <a:defRPr sz="2000">
                <a:solidFill>
                  <a:schemeClr val="bg1"/>
                </a:solidFill>
                <a:latin typeface="Tahoma" panose="020B0604030504040204" pitchFamily="34" charset="0"/>
                <a:ea typeface="Tahoma" panose="020B0604030504040204" pitchFamily="34" charset="0"/>
                <a:cs typeface="Tahoma" panose="020B0604030504040204" pitchFamily="34" charset="0"/>
              </a:defRPr>
            </a:lvl1pPr>
            <a:lvl2pPr marL="457200" indent="0" algn="r" rtl="1">
              <a:buNone/>
              <a:defRPr sz="1800">
                <a:solidFill>
                  <a:schemeClr val="bg1"/>
                </a:solidFill>
                <a:latin typeface="Tenorite" pitchFamily="2" charset="0"/>
              </a:defRPr>
            </a:lvl2pPr>
            <a:lvl3pPr marL="914400" indent="0" algn="r" rtl="1">
              <a:buNone/>
              <a:defRPr sz="1600">
                <a:solidFill>
                  <a:schemeClr val="bg1"/>
                </a:solidFill>
                <a:latin typeface="Tenorite" pitchFamily="2" charset="0"/>
              </a:defRPr>
            </a:lvl3pPr>
            <a:lvl4pPr marL="1371600" indent="0" algn="r" rtl="1">
              <a:buNone/>
              <a:defRPr sz="1400">
                <a:solidFill>
                  <a:schemeClr val="bg1"/>
                </a:solidFill>
                <a:latin typeface="Tenorite" pitchFamily="2" charset="0"/>
              </a:defRPr>
            </a:lvl4pPr>
            <a:lvl5pPr marL="1828800" indent="0" algn="r" rtl="1">
              <a:buNone/>
              <a:defRPr sz="1400">
                <a:solidFill>
                  <a:schemeClr val="bg1"/>
                </a:solidFill>
                <a:latin typeface="Tenorite" pitchFamily="2" charset="0"/>
              </a:defRPr>
            </a:lvl5pPr>
          </a:lstStyle>
          <a:p>
            <a:pPr lvl="0" rtl="1"/>
            <a:r>
              <a:rPr lang="he-IL" noProof="0"/>
              <a:t>לחץ כדי לערוך סגנונות טקסט של תבנית בסיס</a:t>
            </a:r>
          </a:p>
        </p:txBody>
      </p:sp>
      <p:sp>
        <p:nvSpPr>
          <p:cNvPr id="9" name="מציין מיקום טקסט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flipH="1">
            <a:off x="218599" y="3399692"/>
            <a:ext cx="1364297" cy="1094521"/>
          </a:xfrm>
        </p:spPr>
        <p:txBody>
          <a:bodyPr rtlCol="1">
            <a:noAutofit/>
          </a:bodyPr>
          <a:lstStyle>
            <a:lvl1pPr marL="0" indent="0" algn="ctr" rtl="1">
              <a:buNone/>
              <a:defRPr sz="23900" b="1">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defRPr>
            </a:lvl1pPr>
            <a:lvl2pPr marL="457200" indent="0" algn="r" rtl="1">
              <a:buNone/>
              <a:defRPr b="1">
                <a:solidFill>
                  <a:schemeClr val="bg1"/>
                </a:solidFill>
                <a:latin typeface="Tenorite" pitchFamily="2" charset="0"/>
              </a:defRPr>
            </a:lvl2pPr>
            <a:lvl3pPr marL="914400" indent="0" algn="r" rtl="1">
              <a:buNone/>
              <a:defRPr b="1">
                <a:solidFill>
                  <a:schemeClr val="bg1"/>
                </a:solidFill>
                <a:latin typeface="Tenorite" pitchFamily="2" charset="0"/>
              </a:defRPr>
            </a:lvl3pPr>
            <a:lvl4pPr marL="1371600" indent="0" algn="r" rtl="1">
              <a:buNone/>
              <a:defRPr b="1">
                <a:solidFill>
                  <a:schemeClr val="bg1"/>
                </a:solidFill>
                <a:latin typeface="Tenorite" pitchFamily="2" charset="0"/>
              </a:defRPr>
            </a:lvl4pPr>
            <a:lvl5pPr marL="1828800" indent="0" algn="r" rtl="1">
              <a:buNone/>
              <a:defRPr b="1">
                <a:solidFill>
                  <a:schemeClr val="bg1"/>
                </a:solidFill>
                <a:latin typeface="Tenorite" pitchFamily="2" charset="0"/>
              </a:defRPr>
            </a:lvl5pPr>
          </a:lstStyle>
          <a:p>
            <a:pPr lvl="0" rtl="1"/>
            <a:r>
              <a:rPr lang="he-IL" noProof="0"/>
              <a:t>"</a:t>
            </a:r>
          </a:p>
        </p:txBody>
      </p:sp>
      <p:sp>
        <p:nvSpPr>
          <p:cNvPr id="3" name="מציין מיקום של תאריך 2">
            <a:extLst>
              <a:ext uri="{FF2B5EF4-FFF2-40B4-BE49-F238E27FC236}">
                <a16:creationId xmlns:a16="http://schemas.microsoft.com/office/drawing/2014/main" id="{A0C71211-4520-46A1-9487-4AE49C3239EF}"/>
              </a:ext>
            </a:extLst>
          </p:cNvPr>
          <p:cNvSpPr>
            <a:spLocks noGrp="1"/>
          </p:cNvSpPr>
          <p:nvPr>
            <p:ph type="dt" sz="half" idx="10"/>
          </p:nvPr>
        </p:nvSpPr>
        <p:spPr>
          <a:xfrm flipH="1">
            <a:off x="9067800" y="6356350"/>
            <a:ext cx="2743200" cy="365125"/>
          </a:xfrm>
        </p:spPr>
        <p:txBody>
          <a:bodyPr rtlCol="1">
            <a:noAutofit/>
          </a:bodyPr>
          <a:lstStyle>
            <a:lvl1pPr algn="r" rtl="1">
              <a:defRPr>
                <a:solidFill>
                  <a:schemeClr val="accent2"/>
                </a:solidFill>
                <a:latin typeface="Tahoma" panose="020B0604030504040204" pitchFamily="34" charset="0"/>
                <a:ea typeface="Tahoma" panose="020B0604030504040204" pitchFamily="34" charset="0"/>
                <a:cs typeface="Tahoma" panose="020B0604030504040204" pitchFamily="34" charset="0"/>
              </a:defRPr>
            </a:lvl1pPr>
          </a:lstStyle>
          <a:p>
            <a:fld id="{1E3C349F-D1CE-4B02-B3B6-F178A0265BB2}" type="datetime1">
              <a:rPr lang="he-IL" noProof="0" smtClean="0">
                <a:latin typeface="Tahoma" panose="020B0604030504040204" pitchFamily="34" charset="0"/>
              </a:rPr>
              <a:t>כ"ח/אדר א/תשפ"ד</a:t>
            </a:fld>
            <a:endParaRPr lang="he-IL" noProof="0">
              <a:latin typeface="Tahoma" panose="020B0604030504040204" pitchFamily="34" charset="0"/>
            </a:endParaRPr>
          </a:p>
        </p:txBody>
      </p:sp>
      <p:sp>
        <p:nvSpPr>
          <p:cNvPr id="4" name="מציין מיקום של כותרת תחתונה 3">
            <a:extLst>
              <a:ext uri="{FF2B5EF4-FFF2-40B4-BE49-F238E27FC236}">
                <a16:creationId xmlns:a16="http://schemas.microsoft.com/office/drawing/2014/main" id="{96356206-85FD-45F5-A1F7-128DB34C860F}"/>
              </a:ext>
            </a:extLst>
          </p:cNvPr>
          <p:cNvSpPr>
            <a:spLocks noGrp="1"/>
          </p:cNvSpPr>
          <p:nvPr>
            <p:ph type="ftr" sz="quarter" idx="11"/>
          </p:nvPr>
        </p:nvSpPr>
        <p:spPr>
          <a:xfrm flipH="1">
            <a:off x="4038600" y="6356350"/>
            <a:ext cx="4114800" cy="365125"/>
          </a:xfrm>
        </p:spPr>
        <p:txBody>
          <a:bodyPr rtlCol="1">
            <a:noAutofit/>
          </a:bodyPr>
          <a:lstStyle>
            <a:lvl1pPr algn="r" rtl="1">
              <a:defRPr>
                <a:solidFill>
                  <a:schemeClr val="accent2"/>
                </a:solidFill>
                <a:latin typeface="Tahoma" panose="020B0604030504040204" pitchFamily="34" charset="0"/>
                <a:ea typeface="Tahoma" panose="020B0604030504040204" pitchFamily="34" charset="0"/>
                <a:cs typeface="Tahoma" panose="020B0604030504040204" pitchFamily="34" charset="0"/>
              </a:defRPr>
            </a:lvl1pPr>
          </a:lstStyle>
          <a:p>
            <a:pPr algn="ctr"/>
            <a:r>
              <a:rPr lang="he-IL" dirty="0"/>
              <a:t>כותרת המצגת</a:t>
            </a:r>
          </a:p>
        </p:txBody>
      </p:sp>
      <p:sp>
        <p:nvSpPr>
          <p:cNvPr id="5" name="מציין מיקום של מספר שקופית 4">
            <a:extLst>
              <a:ext uri="{FF2B5EF4-FFF2-40B4-BE49-F238E27FC236}">
                <a16:creationId xmlns:a16="http://schemas.microsoft.com/office/drawing/2014/main" id="{0203763F-C8CD-4BCB-9A0A-B10F000BC1DB}"/>
              </a:ext>
            </a:extLst>
          </p:cNvPr>
          <p:cNvSpPr>
            <a:spLocks noGrp="1"/>
          </p:cNvSpPr>
          <p:nvPr>
            <p:ph type="sldNum" sz="quarter" idx="12"/>
          </p:nvPr>
        </p:nvSpPr>
        <p:spPr>
          <a:xfrm flipH="1">
            <a:off x="381000" y="6356350"/>
            <a:ext cx="2743200" cy="365125"/>
          </a:xfrm>
        </p:spPr>
        <p:txBody>
          <a:bodyPr rtlCol="1">
            <a:noAutofit/>
          </a:bodyPr>
          <a:lstStyle>
            <a:lvl1pPr algn="l" rtl="1">
              <a:defRPr>
                <a:solidFill>
                  <a:schemeClr val="accent2"/>
                </a:solidFill>
                <a:latin typeface="Tahoma" panose="020B0604030504040204" pitchFamily="34" charset="0"/>
                <a:ea typeface="Tahoma" panose="020B0604030504040204" pitchFamily="34" charset="0"/>
                <a:cs typeface="Tahoma" panose="020B0604030504040204" pitchFamily="34" charset="0"/>
              </a:defRPr>
            </a:lvl1pPr>
          </a:lstStyle>
          <a:p>
            <a:pPr algn="l"/>
            <a:fld id="{294A09A9-5501-47C1-A89A-A340965A2BE2}" type="slidenum">
              <a:rPr lang="he-IL" smtClean="0"/>
              <a:pPr/>
              <a:t>‹#›</a:t>
            </a:fld>
            <a:endParaRPr lang="he-IL"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צוות">
    <p:spTree>
      <p:nvGrpSpPr>
        <p:cNvPr id="1" name=""/>
        <p:cNvGrpSpPr/>
        <p:nvPr/>
      </p:nvGrpSpPr>
      <p:grpSpPr>
        <a:xfrm>
          <a:off x="0" y="0"/>
          <a:ext cx="0" cy="0"/>
          <a:chOff x="0" y="0"/>
          <a:chExt cx="0" cy="0"/>
        </a:xfrm>
      </p:grpSpPr>
      <p:sp>
        <p:nvSpPr>
          <p:cNvPr id="30" name="מלבן 29">
            <a:extLst>
              <a:ext uri="{FF2B5EF4-FFF2-40B4-BE49-F238E27FC236}">
                <a16:creationId xmlns:a16="http://schemas.microsoft.com/office/drawing/2014/main" id="{28C225EC-F6EF-1144-834A-F0B91974AA41}"/>
              </a:ext>
            </a:extLst>
          </p:cNvPr>
          <p:cNvSpPr/>
          <p:nvPr userDrawn="1"/>
        </p:nvSpPr>
        <p:spPr>
          <a:xfrm flipH="1">
            <a:off x="2334988"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endParaRPr lang="he-IL" noProof="0">
              <a:latin typeface="Tahoma" panose="020B0604030504040204" pitchFamily="34" charset="0"/>
              <a:ea typeface="Tahoma" panose="020B0604030504040204" pitchFamily="34" charset="0"/>
              <a:cs typeface="Tahoma" panose="020B0604030504040204" pitchFamily="34" charset="0"/>
            </a:endParaRPr>
          </a:p>
        </p:txBody>
      </p:sp>
      <p:sp>
        <p:nvSpPr>
          <p:cNvPr id="31" name="כותרת 1">
            <a:extLst>
              <a:ext uri="{FF2B5EF4-FFF2-40B4-BE49-F238E27FC236}">
                <a16:creationId xmlns:a16="http://schemas.microsoft.com/office/drawing/2014/main" id="{1E40CEAF-B1BB-174E-A798-3BA60D9C0458}"/>
              </a:ext>
            </a:extLst>
          </p:cNvPr>
          <p:cNvSpPr>
            <a:spLocks noGrp="1"/>
          </p:cNvSpPr>
          <p:nvPr>
            <p:ph type="title"/>
          </p:nvPr>
        </p:nvSpPr>
        <p:spPr>
          <a:xfrm flipH="1">
            <a:off x="3039946" y="381000"/>
            <a:ext cx="8401624" cy="1325563"/>
          </a:xfrm>
        </p:spPr>
        <p:txBody>
          <a:bodyPr lIns="0" rtlCol="1" anchor="b">
            <a:noAutofit/>
          </a:bodyPr>
          <a:lstStyle>
            <a:lvl1pPr algn="r" rtl="1">
              <a:defRPr sz="4800" b="1">
                <a:latin typeface="Tahoma" panose="020B0604030504040204" pitchFamily="34" charset="0"/>
                <a:ea typeface="Tahoma" panose="020B0604030504040204" pitchFamily="34" charset="0"/>
                <a:cs typeface="Tahoma" panose="020B0604030504040204" pitchFamily="34" charset="0"/>
              </a:defRPr>
            </a:lvl1pPr>
          </a:lstStyle>
          <a:p>
            <a:pPr rtl="1"/>
            <a:r>
              <a:rPr lang="he-IL" noProof="0"/>
              <a:t>לחץ כדי לערוך סגנון כותרת של תבנית בסיס</a:t>
            </a:r>
          </a:p>
        </p:txBody>
      </p:sp>
      <p:sp>
        <p:nvSpPr>
          <p:cNvPr id="6" name="מציין מיקום של תמונה 23">
            <a:extLst>
              <a:ext uri="{FF2B5EF4-FFF2-40B4-BE49-F238E27FC236}">
                <a16:creationId xmlns:a16="http://schemas.microsoft.com/office/drawing/2014/main" id="{5E48B363-63E8-4F17-842B-53AD935A6529}"/>
              </a:ext>
            </a:extLst>
          </p:cNvPr>
          <p:cNvSpPr>
            <a:spLocks noGrp="1"/>
          </p:cNvSpPr>
          <p:nvPr>
            <p:ph type="pic" sz="quarter" idx="13"/>
          </p:nvPr>
        </p:nvSpPr>
        <p:spPr>
          <a:xfrm flipH="1">
            <a:off x="10241197" y="2227758"/>
            <a:ext cx="1200374" cy="1201242"/>
          </a:xfrm>
        </p:spPr>
        <p:txBody>
          <a:bodyPr rtlCol="1">
            <a:noAutofit/>
          </a:bodyPr>
          <a:lstStyle>
            <a:lvl1pPr marL="0" indent="0" algn="r" rtl="1">
              <a:buNone/>
              <a:defRPr sz="1400">
                <a:solidFill>
                  <a:schemeClr val="tx1"/>
                </a:solidFill>
                <a:latin typeface="Tahoma" panose="020B0604030504040204" pitchFamily="34" charset="0"/>
                <a:ea typeface="Tahoma" panose="020B0604030504040204" pitchFamily="34" charset="0"/>
                <a:cs typeface="Tahoma" panose="020B0604030504040204" pitchFamily="34" charset="0"/>
              </a:defRPr>
            </a:lvl1pPr>
          </a:lstStyle>
          <a:p>
            <a:pPr rtl="1"/>
            <a:r>
              <a:rPr lang="he-IL" noProof="0"/>
              <a:t>לחץ על הסמל כדי להוסיף תמונה</a:t>
            </a:r>
          </a:p>
        </p:txBody>
      </p:sp>
      <p:sp>
        <p:nvSpPr>
          <p:cNvPr id="10" name="מציין מיקום טקסט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flipH="1">
            <a:off x="7787412" y="2426400"/>
            <a:ext cx="2281237" cy="347662"/>
          </a:xfrm>
        </p:spPr>
        <p:txBody>
          <a:bodyPr lIns="0" tIns="0" rIns="0" bIns="0" rtlCol="1" anchor="b" anchorCtr="0">
            <a:noAutofit/>
          </a:bodyPr>
          <a:lstStyle>
            <a:lvl1pPr marL="0" indent="0" algn="r" rtl="1">
              <a:lnSpc>
                <a:spcPct val="100000"/>
              </a:lnSpc>
              <a:spcBef>
                <a:spcPts val="0"/>
              </a:spcBef>
              <a:buNone/>
              <a:defRPr sz="1800" b="1" spc="20" baseline="0">
                <a:solidFill>
                  <a:schemeClr val="tx1"/>
                </a:solidFill>
                <a:latin typeface="Tahoma" panose="020B0604030504040204" pitchFamily="34" charset="0"/>
                <a:ea typeface="Tahoma" panose="020B0604030504040204" pitchFamily="34" charset="0"/>
                <a:cs typeface="Tahoma" panose="020B0604030504040204" pitchFamily="34" charset="0"/>
              </a:defRPr>
            </a:lvl1pPr>
          </a:lstStyle>
          <a:p>
            <a:pPr lvl="0" rtl="1"/>
            <a:r>
              <a:rPr lang="he-IL" noProof="0"/>
              <a:t>שם</a:t>
            </a:r>
          </a:p>
        </p:txBody>
      </p:sp>
      <p:sp>
        <p:nvSpPr>
          <p:cNvPr id="11" name="מציין מיקום טקסט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flipH="1">
            <a:off x="7787413" y="2811646"/>
            <a:ext cx="2281237" cy="347662"/>
          </a:xfrm>
        </p:spPr>
        <p:txBody>
          <a:bodyPr lIns="0" tIns="0" rIns="0" bIns="0" rtlCol="1">
            <a:noAutofit/>
          </a:bodyPr>
          <a:lstStyle>
            <a:lvl1pPr marL="0" indent="0" algn="r" rtl="1">
              <a:lnSpc>
                <a:spcPct val="100000"/>
              </a:lnSpc>
              <a:spcBef>
                <a:spcPts val="0"/>
              </a:spcBef>
              <a:buNone/>
              <a:defRPr sz="1400" b="0" spc="20" baseline="0">
                <a:solidFill>
                  <a:schemeClr val="tx1"/>
                </a:solidFill>
                <a:latin typeface="Tahoma" panose="020B0604030504040204" pitchFamily="34" charset="0"/>
                <a:ea typeface="Tahoma" panose="020B0604030504040204" pitchFamily="34" charset="0"/>
                <a:cs typeface="Tahoma" panose="020B0604030504040204" pitchFamily="34" charset="0"/>
              </a:defRPr>
            </a:lvl1pPr>
          </a:lstStyle>
          <a:p>
            <a:pPr lvl="0" rtl="1"/>
            <a:r>
              <a:rPr lang="he-IL" noProof="0"/>
              <a:t>תפקיד</a:t>
            </a:r>
          </a:p>
        </p:txBody>
      </p:sp>
      <p:sp>
        <p:nvSpPr>
          <p:cNvPr id="7" name="מציין מיקום של תמונה 23">
            <a:extLst>
              <a:ext uri="{FF2B5EF4-FFF2-40B4-BE49-F238E27FC236}">
                <a16:creationId xmlns:a16="http://schemas.microsoft.com/office/drawing/2014/main" id="{9ABA5222-6FD6-405B-8AC8-18022C36590F}"/>
              </a:ext>
            </a:extLst>
          </p:cNvPr>
          <p:cNvSpPr>
            <a:spLocks noGrp="1"/>
          </p:cNvSpPr>
          <p:nvPr>
            <p:ph type="pic" sz="quarter" idx="14"/>
          </p:nvPr>
        </p:nvSpPr>
        <p:spPr>
          <a:xfrm flipH="1">
            <a:off x="5495813" y="2227758"/>
            <a:ext cx="1200374" cy="1201242"/>
          </a:xfrm>
        </p:spPr>
        <p:txBody>
          <a:bodyPr rtlCol="1">
            <a:noAutofit/>
          </a:bodyPr>
          <a:lstStyle>
            <a:lvl1pPr marL="0" indent="0" algn="r" rtl="1">
              <a:buNone/>
              <a:defRPr sz="1400">
                <a:solidFill>
                  <a:schemeClr val="tx1"/>
                </a:solidFill>
                <a:latin typeface="Tahoma" panose="020B0604030504040204" pitchFamily="34" charset="0"/>
                <a:ea typeface="Tahoma" panose="020B0604030504040204" pitchFamily="34" charset="0"/>
                <a:cs typeface="Tahoma" panose="020B0604030504040204" pitchFamily="34" charset="0"/>
              </a:defRPr>
            </a:lvl1pPr>
          </a:lstStyle>
          <a:p>
            <a:pPr rtl="1"/>
            <a:r>
              <a:rPr lang="he-IL" noProof="0"/>
              <a:t>לחץ על הסמל כדי להוסיף תמונה</a:t>
            </a:r>
          </a:p>
        </p:txBody>
      </p:sp>
      <p:sp>
        <p:nvSpPr>
          <p:cNvPr id="12" name="מציין מיקום טקסט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flipH="1">
            <a:off x="3039946" y="2422565"/>
            <a:ext cx="2281237" cy="347662"/>
          </a:xfrm>
        </p:spPr>
        <p:txBody>
          <a:bodyPr lIns="0" tIns="0" rIns="0" bIns="0" rtlCol="1" anchor="b" anchorCtr="0">
            <a:noAutofit/>
          </a:bodyPr>
          <a:lstStyle>
            <a:lvl1pPr marL="0" indent="0" algn="r" rtl="1">
              <a:lnSpc>
                <a:spcPct val="100000"/>
              </a:lnSpc>
              <a:spcBef>
                <a:spcPts val="0"/>
              </a:spcBef>
              <a:buNone/>
              <a:defRPr sz="1800" b="1" spc="20" baseline="0">
                <a:solidFill>
                  <a:schemeClr val="tx1"/>
                </a:solidFill>
                <a:latin typeface="Tahoma" panose="020B0604030504040204" pitchFamily="34" charset="0"/>
                <a:ea typeface="Tahoma" panose="020B0604030504040204" pitchFamily="34" charset="0"/>
                <a:cs typeface="Tahoma" panose="020B0604030504040204" pitchFamily="34" charset="0"/>
              </a:defRPr>
            </a:lvl1pPr>
          </a:lstStyle>
          <a:p>
            <a:pPr lvl="0" rtl="1"/>
            <a:r>
              <a:rPr lang="he-IL" noProof="0"/>
              <a:t>שם</a:t>
            </a:r>
          </a:p>
        </p:txBody>
      </p:sp>
      <p:sp>
        <p:nvSpPr>
          <p:cNvPr id="13" name="מציין מיקום טקסט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flipH="1">
            <a:off x="3039947" y="2807811"/>
            <a:ext cx="2281237" cy="347662"/>
          </a:xfrm>
        </p:spPr>
        <p:txBody>
          <a:bodyPr lIns="0" tIns="0" rIns="0" bIns="0" rtlCol="1">
            <a:noAutofit/>
          </a:bodyPr>
          <a:lstStyle>
            <a:lvl1pPr marL="0" indent="0" algn="r" rtl="1">
              <a:lnSpc>
                <a:spcPct val="100000"/>
              </a:lnSpc>
              <a:spcBef>
                <a:spcPts val="0"/>
              </a:spcBef>
              <a:buNone/>
              <a:defRPr sz="1400" b="0" spc="20" baseline="0">
                <a:solidFill>
                  <a:schemeClr val="tx1"/>
                </a:solidFill>
                <a:latin typeface="Tahoma" panose="020B0604030504040204" pitchFamily="34" charset="0"/>
                <a:ea typeface="Tahoma" panose="020B0604030504040204" pitchFamily="34" charset="0"/>
                <a:cs typeface="Tahoma" panose="020B0604030504040204" pitchFamily="34" charset="0"/>
              </a:defRPr>
            </a:lvl1pPr>
          </a:lstStyle>
          <a:p>
            <a:pPr lvl="0" rtl="1"/>
            <a:r>
              <a:rPr lang="he-IL" noProof="0"/>
              <a:t>תפקיד</a:t>
            </a:r>
          </a:p>
        </p:txBody>
      </p:sp>
      <p:sp>
        <p:nvSpPr>
          <p:cNvPr id="8" name="מציין מיקום של תמונה 23">
            <a:extLst>
              <a:ext uri="{FF2B5EF4-FFF2-40B4-BE49-F238E27FC236}">
                <a16:creationId xmlns:a16="http://schemas.microsoft.com/office/drawing/2014/main" id="{124DE785-775F-4AE4-94B3-FA728188EBA5}"/>
              </a:ext>
            </a:extLst>
          </p:cNvPr>
          <p:cNvSpPr>
            <a:spLocks noGrp="1"/>
          </p:cNvSpPr>
          <p:nvPr>
            <p:ph type="pic" sz="quarter" idx="15"/>
          </p:nvPr>
        </p:nvSpPr>
        <p:spPr>
          <a:xfrm flipH="1">
            <a:off x="10241197" y="4254273"/>
            <a:ext cx="1200374" cy="1201242"/>
          </a:xfrm>
        </p:spPr>
        <p:txBody>
          <a:bodyPr rtlCol="1">
            <a:noAutofit/>
          </a:bodyPr>
          <a:lstStyle>
            <a:lvl1pPr marL="0" indent="0" algn="r" rtl="1">
              <a:buNone/>
              <a:defRPr sz="1400">
                <a:solidFill>
                  <a:schemeClr val="tx1"/>
                </a:solidFill>
                <a:latin typeface="Tahoma" panose="020B0604030504040204" pitchFamily="34" charset="0"/>
                <a:ea typeface="Tahoma" panose="020B0604030504040204" pitchFamily="34" charset="0"/>
                <a:cs typeface="Tahoma" panose="020B0604030504040204" pitchFamily="34" charset="0"/>
              </a:defRPr>
            </a:lvl1pPr>
          </a:lstStyle>
          <a:p>
            <a:pPr rtl="1"/>
            <a:r>
              <a:rPr lang="he-IL" noProof="0"/>
              <a:t>לחץ על הסמל כדי להוסיף תמונה</a:t>
            </a:r>
          </a:p>
        </p:txBody>
      </p:sp>
      <p:sp>
        <p:nvSpPr>
          <p:cNvPr id="14" name="מציין מיקום טקסט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flipH="1">
            <a:off x="7787412" y="4498793"/>
            <a:ext cx="2281237" cy="347662"/>
          </a:xfrm>
        </p:spPr>
        <p:txBody>
          <a:bodyPr lIns="0" tIns="0" rIns="0" bIns="0" rtlCol="1" anchor="b" anchorCtr="0">
            <a:noAutofit/>
          </a:bodyPr>
          <a:lstStyle>
            <a:lvl1pPr marL="0" indent="0" algn="r" rtl="1">
              <a:lnSpc>
                <a:spcPct val="100000"/>
              </a:lnSpc>
              <a:spcBef>
                <a:spcPts val="0"/>
              </a:spcBef>
              <a:buNone/>
              <a:defRPr sz="1800" b="1" spc="20" baseline="0">
                <a:solidFill>
                  <a:schemeClr val="tx1"/>
                </a:solidFill>
                <a:latin typeface="Tahoma" panose="020B0604030504040204" pitchFamily="34" charset="0"/>
                <a:ea typeface="Tahoma" panose="020B0604030504040204" pitchFamily="34" charset="0"/>
                <a:cs typeface="Tahoma" panose="020B0604030504040204" pitchFamily="34" charset="0"/>
              </a:defRPr>
            </a:lvl1pPr>
          </a:lstStyle>
          <a:p>
            <a:pPr lvl="0" rtl="1"/>
            <a:r>
              <a:rPr lang="he-IL" noProof="0"/>
              <a:t>שם</a:t>
            </a:r>
          </a:p>
        </p:txBody>
      </p:sp>
      <p:sp>
        <p:nvSpPr>
          <p:cNvPr id="15" name="מציין מיקום טקסט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flipH="1">
            <a:off x="7787413" y="4884039"/>
            <a:ext cx="2281237" cy="347662"/>
          </a:xfrm>
        </p:spPr>
        <p:txBody>
          <a:bodyPr lIns="0" tIns="0" rIns="0" bIns="0" rtlCol="1">
            <a:noAutofit/>
          </a:bodyPr>
          <a:lstStyle>
            <a:lvl1pPr marL="0" indent="0" algn="r" rtl="1">
              <a:lnSpc>
                <a:spcPct val="100000"/>
              </a:lnSpc>
              <a:spcBef>
                <a:spcPts val="0"/>
              </a:spcBef>
              <a:buNone/>
              <a:defRPr sz="1400" b="0" spc="20" baseline="0">
                <a:solidFill>
                  <a:schemeClr val="tx1"/>
                </a:solidFill>
                <a:latin typeface="Tahoma" panose="020B0604030504040204" pitchFamily="34" charset="0"/>
                <a:ea typeface="Tahoma" panose="020B0604030504040204" pitchFamily="34" charset="0"/>
                <a:cs typeface="Tahoma" panose="020B0604030504040204" pitchFamily="34" charset="0"/>
              </a:defRPr>
            </a:lvl1pPr>
          </a:lstStyle>
          <a:p>
            <a:pPr lvl="0" rtl="1"/>
            <a:r>
              <a:rPr lang="he-IL" noProof="0"/>
              <a:t>תפקיד</a:t>
            </a:r>
          </a:p>
        </p:txBody>
      </p:sp>
      <p:sp>
        <p:nvSpPr>
          <p:cNvPr id="9" name="מציין מיקום של תמונה 23">
            <a:extLst>
              <a:ext uri="{FF2B5EF4-FFF2-40B4-BE49-F238E27FC236}">
                <a16:creationId xmlns:a16="http://schemas.microsoft.com/office/drawing/2014/main" id="{F5694B35-7776-4DB9-9EB7-3AF076EC357D}"/>
              </a:ext>
            </a:extLst>
          </p:cNvPr>
          <p:cNvSpPr>
            <a:spLocks noGrp="1"/>
          </p:cNvSpPr>
          <p:nvPr>
            <p:ph type="pic" sz="quarter" idx="16"/>
          </p:nvPr>
        </p:nvSpPr>
        <p:spPr>
          <a:xfrm flipH="1">
            <a:off x="5495813" y="4254273"/>
            <a:ext cx="1200374" cy="1201242"/>
          </a:xfrm>
        </p:spPr>
        <p:txBody>
          <a:bodyPr rtlCol="1">
            <a:noAutofit/>
          </a:bodyPr>
          <a:lstStyle>
            <a:lvl1pPr marL="0" indent="0" algn="r" rtl="1">
              <a:buNone/>
              <a:defRPr sz="1400">
                <a:solidFill>
                  <a:schemeClr val="tx1"/>
                </a:solidFill>
                <a:latin typeface="Tahoma" panose="020B0604030504040204" pitchFamily="34" charset="0"/>
                <a:ea typeface="Tahoma" panose="020B0604030504040204" pitchFamily="34" charset="0"/>
                <a:cs typeface="Tahoma" panose="020B0604030504040204" pitchFamily="34" charset="0"/>
              </a:defRPr>
            </a:lvl1pPr>
          </a:lstStyle>
          <a:p>
            <a:pPr rtl="1"/>
            <a:r>
              <a:rPr lang="he-IL" noProof="0"/>
              <a:t>לחץ על הסמל כדי להוסיף תמונה</a:t>
            </a:r>
          </a:p>
        </p:txBody>
      </p:sp>
      <p:sp>
        <p:nvSpPr>
          <p:cNvPr id="16" name="מציין מיקום טקסט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flipH="1">
            <a:off x="3039946" y="4498793"/>
            <a:ext cx="2281237" cy="347662"/>
          </a:xfrm>
        </p:spPr>
        <p:txBody>
          <a:bodyPr lIns="0" tIns="0" rIns="0" bIns="0" rtlCol="1" anchor="b" anchorCtr="0">
            <a:noAutofit/>
          </a:bodyPr>
          <a:lstStyle>
            <a:lvl1pPr marL="0" indent="0" algn="r" rtl="1">
              <a:lnSpc>
                <a:spcPct val="100000"/>
              </a:lnSpc>
              <a:spcBef>
                <a:spcPts val="0"/>
              </a:spcBef>
              <a:buNone/>
              <a:defRPr sz="1800" b="1" spc="20" baseline="0">
                <a:solidFill>
                  <a:schemeClr val="tx1"/>
                </a:solidFill>
                <a:latin typeface="Tahoma" panose="020B0604030504040204" pitchFamily="34" charset="0"/>
                <a:ea typeface="Tahoma" panose="020B0604030504040204" pitchFamily="34" charset="0"/>
                <a:cs typeface="Tahoma" panose="020B0604030504040204" pitchFamily="34" charset="0"/>
              </a:defRPr>
            </a:lvl1pPr>
          </a:lstStyle>
          <a:p>
            <a:pPr lvl="0" rtl="1"/>
            <a:r>
              <a:rPr lang="he-IL" noProof="0"/>
              <a:t>שם</a:t>
            </a:r>
          </a:p>
        </p:txBody>
      </p:sp>
      <p:sp>
        <p:nvSpPr>
          <p:cNvPr id="17" name="מציין מיקום טקסט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flipH="1">
            <a:off x="3039947" y="4884039"/>
            <a:ext cx="2281237" cy="347662"/>
          </a:xfrm>
        </p:spPr>
        <p:txBody>
          <a:bodyPr lIns="0" tIns="0" rIns="0" bIns="0" rtlCol="1">
            <a:noAutofit/>
          </a:bodyPr>
          <a:lstStyle>
            <a:lvl1pPr marL="0" indent="0" algn="r" rtl="1">
              <a:lnSpc>
                <a:spcPct val="100000"/>
              </a:lnSpc>
              <a:spcBef>
                <a:spcPts val="0"/>
              </a:spcBef>
              <a:buNone/>
              <a:defRPr sz="1400" b="0" spc="20" baseline="0">
                <a:solidFill>
                  <a:schemeClr val="tx1"/>
                </a:solidFill>
                <a:latin typeface="Tahoma" panose="020B0604030504040204" pitchFamily="34" charset="0"/>
                <a:ea typeface="Tahoma" panose="020B0604030504040204" pitchFamily="34" charset="0"/>
                <a:cs typeface="Tahoma" panose="020B0604030504040204" pitchFamily="34" charset="0"/>
              </a:defRPr>
            </a:lvl1pPr>
          </a:lstStyle>
          <a:p>
            <a:pPr lvl="0" rtl="1"/>
            <a:r>
              <a:rPr lang="he-IL" noProof="0"/>
              <a:t>תפקיד</a:t>
            </a:r>
          </a:p>
        </p:txBody>
      </p:sp>
      <p:sp>
        <p:nvSpPr>
          <p:cNvPr id="3" name="מציין מיקום של תאריך 2">
            <a:extLst>
              <a:ext uri="{FF2B5EF4-FFF2-40B4-BE49-F238E27FC236}">
                <a16:creationId xmlns:a16="http://schemas.microsoft.com/office/drawing/2014/main" id="{A0C71211-4520-46A1-9487-4AE49C3239EF}"/>
              </a:ext>
            </a:extLst>
          </p:cNvPr>
          <p:cNvSpPr>
            <a:spLocks noGrp="1"/>
          </p:cNvSpPr>
          <p:nvPr>
            <p:ph type="dt" sz="half" idx="10"/>
          </p:nvPr>
        </p:nvSpPr>
        <p:spPr>
          <a:xfrm flipH="1">
            <a:off x="10241197" y="6356350"/>
            <a:ext cx="1569803" cy="365125"/>
          </a:xfrm>
        </p:spPr>
        <p:txBody>
          <a:bodyPr rtlCol="1">
            <a:noAutofit/>
          </a:bodyPr>
          <a:lstStyle>
            <a:lvl1pPr algn="r" rtl="1">
              <a:defRPr>
                <a:solidFill>
                  <a:schemeClr val="accent3"/>
                </a:solidFill>
                <a:latin typeface="Tahoma" panose="020B0604030504040204" pitchFamily="34" charset="0"/>
                <a:ea typeface="Tahoma" panose="020B0604030504040204" pitchFamily="34" charset="0"/>
                <a:cs typeface="Tahoma" panose="020B0604030504040204" pitchFamily="34" charset="0"/>
              </a:defRPr>
            </a:lvl1pPr>
          </a:lstStyle>
          <a:p>
            <a:fld id="{CDA41DA9-5DB3-476C-9610-9193EEAEFE9C}" type="datetime1">
              <a:rPr lang="he-IL" noProof="0" smtClean="0">
                <a:latin typeface="Tahoma" panose="020B0604030504040204" pitchFamily="34" charset="0"/>
              </a:rPr>
              <a:t>כ"ח/אדר א/תשפ"ד</a:t>
            </a:fld>
            <a:endParaRPr lang="he-IL" noProof="0">
              <a:latin typeface="Tahoma" panose="020B0604030504040204" pitchFamily="34" charset="0"/>
            </a:endParaRPr>
          </a:p>
        </p:txBody>
      </p:sp>
      <p:sp>
        <p:nvSpPr>
          <p:cNvPr id="4" name="מציין מיקום של כותרת תחתונה 3">
            <a:extLst>
              <a:ext uri="{FF2B5EF4-FFF2-40B4-BE49-F238E27FC236}">
                <a16:creationId xmlns:a16="http://schemas.microsoft.com/office/drawing/2014/main" id="{96356206-85FD-45F5-A1F7-128DB34C860F}"/>
              </a:ext>
            </a:extLst>
          </p:cNvPr>
          <p:cNvSpPr>
            <a:spLocks noGrp="1"/>
          </p:cNvSpPr>
          <p:nvPr>
            <p:ph type="ftr" sz="quarter" idx="11"/>
          </p:nvPr>
        </p:nvSpPr>
        <p:spPr>
          <a:xfrm flipH="1">
            <a:off x="5206094" y="6356350"/>
            <a:ext cx="4114800" cy="365125"/>
          </a:xfrm>
        </p:spPr>
        <p:txBody>
          <a:bodyPr rtlCol="1">
            <a:noAutofit/>
          </a:bodyPr>
          <a:lstStyle>
            <a:lvl1pPr algn="r" rtl="1">
              <a:defRPr>
                <a:solidFill>
                  <a:schemeClr val="accent3"/>
                </a:solidFill>
                <a:latin typeface="Tahoma" panose="020B0604030504040204" pitchFamily="34" charset="0"/>
                <a:ea typeface="Tahoma" panose="020B0604030504040204" pitchFamily="34" charset="0"/>
                <a:cs typeface="Tahoma" panose="020B0604030504040204" pitchFamily="34" charset="0"/>
              </a:defRPr>
            </a:lvl1pPr>
          </a:lstStyle>
          <a:p>
            <a:pPr algn="ctr"/>
            <a:r>
              <a:rPr lang="he-IL" dirty="0"/>
              <a:t>כותרת המצגת</a:t>
            </a:r>
          </a:p>
        </p:txBody>
      </p:sp>
      <p:sp>
        <p:nvSpPr>
          <p:cNvPr id="5" name="מציין מיקום של מספר שקופית 4">
            <a:extLst>
              <a:ext uri="{FF2B5EF4-FFF2-40B4-BE49-F238E27FC236}">
                <a16:creationId xmlns:a16="http://schemas.microsoft.com/office/drawing/2014/main" id="{0203763F-C8CD-4BCB-9A0A-B10F000BC1DB}"/>
              </a:ext>
            </a:extLst>
          </p:cNvPr>
          <p:cNvSpPr>
            <a:spLocks noGrp="1"/>
          </p:cNvSpPr>
          <p:nvPr>
            <p:ph type="sldNum" sz="quarter" idx="12"/>
          </p:nvPr>
        </p:nvSpPr>
        <p:spPr>
          <a:xfrm flipH="1">
            <a:off x="2692171" y="6356350"/>
            <a:ext cx="1167495" cy="365125"/>
          </a:xfrm>
        </p:spPr>
        <p:txBody>
          <a:bodyPr rtlCol="1">
            <a:noAutofit/>
          </a:bodyPr>
          <a:lstStyle>
            <a:lvl1pPr algn="l" rtl="1">
              <a:defRPr>
                <a:solidFill>
                  <a:schemeClr val="accent3"/>
                </a:solidFill>
                <a:latin typeface="Tahoma" panose="020B0604030504040204" pitchFamily="34" charset="0"/>
                <a:ea typeface="Tahoma" panose="020B0604030504040204" pitchFamily="34" charset="0"/>
                <a:cs typeface="Tahoma" panose="020B0604030504040204" pitchFamily="34" charset="0"/>
              </a:defRPr>
            </a:lvl1pPr>
          </a:lstStyle>
          <a:p>
            <a:pPr algn="l"/>
            <a:fld id="{294A09A9-5501-47C1-A89A-A340965A2BE2}" type="slidenum">
              <a:rPr lang="he-IL" smtClean="0"/>
              <a:pPr/>
              <a:t>‹#›</a:t>
            </a:fld>
            <a:endParaRPr lang="he-IL" dirty="0"/>
          </a:p>
        </p:txBody>
      </p:sp>
      <p:sp>
        <p:nvSpPr>
          <p:cNvPr id="19" name="צורה חופשית 18">
            <a:extLst>
              <a:ext uri="{FF2B5EF4-FFF2-40B4-BE49-F238E27FC236}">
                <a16:creationId xmlns:a16="http://schemas.microsoft.com/office/drawing/2014/main" id="{AAB3BC7E-B34F-EF47-B125-1574C5484E22}"/>
              </a:ext>
            </a:extLst>
          </p:cNvPr>
          <p:cNvSpPr/>
          <p:nvPr userDrawn="1"/>
        </p:nvSpPr>
        <p:spPr>
          <a:xfrm rot="5400000" flipH="1" flipV="1">
            <a:off x="810419"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1" anchor="ctr">
            <a:noAutofit/>
          </a:bodyPr>
          <a:lstStyle/>
          <a:p>
            <a:pPr algn="ctr" rtl="1"/>
            <a:endParaRPr lang="he-IL" noProof="0">
              <a:latin typeface="Tahoma" panose="020B0604030504040204" pitchFamily="34" charset="0"/>
              <a:ea typeface="Tahoma" panose="020B0604030504040204" pitchFamily="34" charset="0"/>
              <a:cs typeface="Tahoma" panose="020B0604030504040204" pitchFamily="34" charset="0"/>
            </a:endParaRPr>
          </a:p>
        </p:txBody>
      </p:sp>
      <p:sp>
        <p:nvSpPr>
          <p:cNvPr id="21" name="צורה חופשית 20">
            <a:extLst>
              <a:ext uri="{FF2B5EF4-FFF2-40B4-BE49-F238E27FC236}">
                <a16:creationId xmlns:a16="http://schemas.microsoft.com/office/drawing/2014/main" id="{7CBC82D0-4F72-C649-8B7F-D4B087957B6C}"/>
              </a:ext>
            </a:extLst>
          </p:cNvPr>
          <p:cNvSpPr/>
          <p:nvPr userDrawn="1"/>
        </p:nvSpPr>
        <p:spPr>
          <a:xfrm>
            <a:off x="1"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1" anchor="ctr">
            <a:noAutofit/>
          </a:bodyPr>
          <a:lstStyle/>
          <a:p>
            <a:pPr algn="ctr" rtl="1"/>
            <a:endParaRPr lang="he-IL" noProof="0">
              <a:latin typeface="Tahoma" panose="020B0604030504040204" pitchFamily="34" charset="0"/>
              <a:ea typeface="Tahoma" panose="020B0604030504040204" pitchFamily="34" charset="0"/>
              <a:cs typeface="Tahoma" panose="020B0604030504040204" pitchFamily="34" charset="0"/>
            </a:endParaRPr>
          </a:p>
        </p:txBody>
      </p:sp>
      <p:sp>
        <p:nvSpPr>
          <p:cNvPr id="25" name="צורה חופשית 24">
            <a:extLst>
              <a:ext uri="{FF2B5EF4-FFF2-40B4-BE49-F238E27FC236}">
                <a16:creationId xmlns:a16="http://schemas.microsoft.com/office/drawing/2014/main" id="{9383F23A-D872-2A4C-B386-A9D269BE694D}"/>
              </a:ext>
            </a:extLst>
          </p:cNvPr>
          <p:cNvSpPr/>
          <p:nvPr userDrawn="1"/>
        </p:nvSpPr>
        <p:spPr>
          <a:xfrm flipH="1">
            <a:off x="-1"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1" anchor="ctr">
            <a:noAutofit/>
          </a:bodyPr>
          <a:lstStyle/>
          <a:p>
            <a:pPr algn="ctr" rtl="1"/>
            <a:endParaRPr lang="he-IL" noProof="0">
              <a:latin typeface="Tahoma" panose="020B0604030504040204" pitchFamily="34" charset="0"/>
              <a:ea typeface="Tahoma" panose="020B0604030504040204" pitchFamily="34" charset="0"/>
              <a:cs typeface="Tahoma" panose="020B0604030504040204" pitchFamily="34" charset="0"/>
            </a:endParaRPr>
          </a:p>
        </p:txBody>
      </p:sp>
      <p:sp>
        <p:nvSpPr>
          <p:cNvPr id="26" name="אליפסה 25">
            <a:extLst>
              <a:ext uri="{FF2B5EF4-FFF2-40B4-BE49-F238E27FC236}">
                <a16:creationId xmlns:a16="http://schemas.microsoft.com/office/drawing/2014/main" id="{9221FFDB-AAE2-5943-97A1-82D66AE05DB4}"/>
              </a:ext>
            </a:extLst>
          </p:cNvPr>
          <p:cNvSpPr/>
          <p:nvPr userDrawn="1"/>
        </p:nvSpPr>
        <p:spPr>
          <a:xfrm flipH="1">
            <a:off x="477079"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noAutofit/>
          </a:bodyPr>
          <a:lstStyle/>
          <a:p>
            <a:pPr algn="ctr" rtl="1"/>
            <a:endParaRPr lang="he-IL" noProof="0">
              <a:latin typeface="Tahoma" panose="020B0604030504040204" pitchFamily="34" charset="0"/>
              <a:ea typeface="Tahoma" panose="020B0604030504040204" pitchFamily="34" charset="0"/>
              <a:cs typeface="Tahoma" panose="020B0604030504040204" pitchFamily="34" charset="0"/>
            </a:endParaRPr>
          </a:p>
        </p:txBody>
      </p:sp>
      <p:sp>
        <p:nvSpPr>
          <p:cNvPr id="27" name="צורה חופשית 26">
            <a:extLst>
              <a:ext uri="{FF2B5EF4-FFF2-40B4-BE49-F238E27FC236}">
                <a16:creationId xmlns:a16="http://schemas.microsoft.com/office/drawing/2014/main" id="{2E58EEF7-63CA-A845-BAC4-9D3BE05918B5}"/>
              </a:ext>
            </a:extLst>
          </p:cNvPr>
          <p:cNvSpPr/>
          <p:nvPr userDrawn="1"/>
        </p:nvSpPr>
        <p:spPr>
          <a:xfrm rot="5400000">
            <a:off x="-357073"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1" anchor="ctr">
            <a:noAutofit/>
          </a:bodyPr>
          <a:lstStyle/>
          <a:p>
            <a:pPr algn="ctr" rtl="1"/>
            <a:endParaRPr lang="he-IL" noProof="0">
              <a:latin typeface="Tahoma" panose="020B0604030504040204" pitchFamily="34" charset="0"/>
              <a:ea typeface="Tahoma" panose="020B0604030504040204" pitchFamily="34" charset="0"/>
              <a:cs typeface="Tahoma" panose="020B0604030504040204" pitchFamily="34" charset="0"/>
            </a:endParaRPr>
          </a:p>
        </p:txBody>
      </p:sp>
      <p:sp>
        <p:nvSpPr>
          <p:cNvPr id="28" name="צורה חופשית 27">
            <a:extLst>
              <a:ext uri="{FF2B5EF4-FFF2-40B4-BE49-F238E27FC236}">
                <a16:creationId xmlns:a16="http://schemas.microsoft.com/office/drawing/2014/main" id="{757A4624-D8ED-2E4B-AF8C-00DFA6A72D5F}"/>
              </a:ext>
            </a:extLst>
          </p:cNvPr>
          <p:cNvSpPr/>
          <p:nvPr userDrawn="1"/>
        </p:nvSpPr>
        <p:spPr>
          <a:xfrm flipH="1" flipV="1">
            <a:off x="1009425"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1" anchor="ctr">
            <a:noAutofit/>
          </a:bodyPr>
          <a:lstStyle/>
          <a:p>
            <a:pPr algn="ctr" rtl="1"/>
            <a:endParaRPr lang="he-IL" noProof="0">
              <a:latin typeface="Tahoma" panose="020B0604030504040204" pitchFamily="34" charset="0"/>
              <a:ea typeface="Tahoma" panose="020B0604030504040204" pitchFamily="34" charset="0"/>
              <a:cs typeface="Tahoma" panose="020B0604030504040204" pitchFamily="34" charset="0"/>
            </a:endParaRPr>
          </a:p>
        </p:txBody>
      </p:sp>
      <p:sp>
        <p:nvSpPr>
          <p:cNvPr id="29" name="צורה חופשית 28">
            <a:extLst>
              <a:ext uri="{FF2B5EF4-FFF2-40B4-BE49-F238E27FC236}">
                <a16:creationId xmlns:a16="http://schemas.microsoft.com/office/drawing/2014/main" id="{DF312EF8-91BE-5946-BE31-8CFE107A2FEA}"/>
              </a:ext>
            </a:extLst>
          </p:cNvPr>
          <p:cNvSpPr/>
          <p:nvPr userDrawn="1"/>
        </p:nvSpPr>
        <p:spPr>
          <a:xfrm flipV="1">
            <a:off x="116749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1" anchor="ctr">
            <a:noAutofit/>
          </a:bodyPr>
          <a:lstStyle/>
          <a:p>
            <a:pPr algn="ctr" rtl="1"/>
            <a:endParaRPr lang="he-IL" noProof="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צוות שלם">
    <p:bg>
      <p:bgPr>
        <a:solidFill>
          <a:schemeClr val="accent2"/>
        </a:solidFill>
        <a:effectLst/>
      </p:bgPr>
    </p:bg>
    <p:spTree>
      <p:nvGrpSpPr>
        <p:cNvPr id="1" name=""/>
        <p:cNvGrpSpPr/>
        <p:nvPr/>
      </p:nvGrpSpPr>
      <p:grpSpPr>
        <a:xfrm>
          <a:off x="0" y="0"/>
          <a:ext cx="0" cy="0"/>
          <a:chOff x="0" y="0"/>
          <a:chExt cx="0" cy="0"/>
        </a:xfrm>
      </p:grpSpPr>
      <p:sp>
        <p:nvSpPr>
          <p:cNvPr id="54" name="כותרת 1">
            <a:extLst>
              <a:ext uri="{FF2B5EF4-FFF2-40B4-BE49-F238E27FC236}">
                <a16:creationId xmlns:a16="http://schemas.microsoft.com/office/drawing/2014/main" id="{6825B690-1AD7-4243-AC42-D2CF19B7B02C}"/>
              </a:ext>
            </a:extLst>
          </p:cNvPr>
          <p:cNvSpPr>
            <a:spLocks noGrp="1"/>
          </p:cNvSpPr>
          <p:nvPr>
            <p:ph type="title"/>
          </p:nvPr>
        </p:nvSpPr>
        <p:spPr>
          <a:xfrm flipH="1">
            <a:off x="763428" y="381000"/>
            <a:ext cx="10678142" cy="1325563"/>
          </a:xfrm>
        </p:spPr>
        <p:txBody>
          <a:bodyPr lIns="0" rtlCol="1" anchor="b">
            <a:noAutofit/>
          </a:bodyPr>
          <a:lstStyle>
            <a:lvl1pPr algn="r" rtl="1">
              <a:defRPr sz="4800" b="1">
                <a:latin typeface="Tahoma" panose="020B0604030504040204" pitchFamily="34" charset="0"/>
                <a:ea typeface="Tahoma" panose="020B0604030504040204" pitchFamily="34" charset="0"/>
                <a:cs typeface="Tahoma" panose="020B0604030504040204" pitchFamily="34" charset="0"/>
              </a:defRPr>
            </a:lvl1pPr>
          </a:lstStyle>
          <a:p>
            <a:pPr rtl="1"/>
            <a:r>
              <a:rPr lang="he-IL" noProof="0"/>
              <a:t>לחץ כדי לערוך סגנון כותרת של תבנית בסיס</a:t>
            </a:r>
          </a:p>
        </p:txBody>
      </p:sp>
      <p:sp>
        <p:nvSpPr>
          <p:cNvPr id="6" name="מציין מיקום של תמונה 23">
            <a:extLst>
              <a:ext uri="{FF2B5EF4-FFF2-40B4-BE49-F238E27FC236}">
                <a16:creationId xmlns:a16="http://schemas.microsoft.com/office/drawing/2014/main" id="{5E48B363-63E8-4F17-842B-53AD935A6529}"/>
              </a:ext>
            </a:extLst>
          </p:cNvPr>
          <p:cNvSpPr>
            <a:spLocks noGrp="1"/>
          </p:cNvSpPr>
          <p:nvPr>
            <p:ph type="pic" sz="quarter" idx="13"/>
          </p:nvPr>
        </p:nvSpPr>
        <p:spPr>
          <a:xfrm flipH="1">
            <a:off x="10536584" y="2068734"/>
            <a:ext cx="904987" cy="905641"/>
          </a:xfrm>
        </p:spPr>
        <p:txBody>
          <a:bodyPr rtlCol="1">
            <a:noAutofit/>
          </a:bodyPr>
          <a:lstStyle>
            <a:lvl1pPr marL="0" indent="0" algn="r" rtl="1">
              <a:buNone/>
              <a:defRPr sz="1400">
                <a:solidFill>
                  <a:schemeClr val="tx1"/>
                </a:solidFill>
                <a:latin typeface="Tahoma" panose="020B0604030504040204" pitchFamily="34" charset="0"/>
                <a:ea typeface="Tahoma" panose="020B0604030504040204" pitchFamily="34" charset="0"/>
                <a:cs typeface="Tahoma" panose="020B0604030504040204" pitchFamily="34" charset="0"/>
              </a:defRPr>
            </a:lvl1pPr>
          </a:lstStyle>
          <a:p>
            <a:pPr rtl="1"/>
            <a:r>
              <a:rPr lang="he-IL" noProof="0"/>
              <a:t>לחץ על הסמל כדי להוסיף תמונה</a:t>
            </a:r>
          </a:p>
        </p:txBody>
      </p:sp>
      <p:sp>
        <p:nvSpPr>
          <p:cNvPr id="31" name="מציין מיקום טקסט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flipH="1">
            <a:off x="9160333" y="2994545"/>
            <a:ext cx="2281237" cy="347662"/>
          </a:xfrm>
        </p:spPr>
        <p:txBody>
          <a:bodyPr lIns="0" tIns="0" rIns="0" bIns="0" rtlCol="1" anchor="b" anchorCtr="0">
            <a:noAutofit/>
          </a:bodyPr>
          <a:lstStyle>
            <a:lvl1pPr marL="0" indent="0" algn="r" rtl="1">
              <a:lnSpc>
                <a:spcPct val="100000"/>
              </a:lnSpc>
              <a:spcBef>
                <a:spcPts val="0"/>
              </a:spcBef>
              <a:buNone/>
              <a:defRPr sz="1800" b="1" spc="20" baseline="0">
                <a:solidFill>
                  <a:schemeClr val="tx1"/>
                </a:solidFill>
                <a:latin typeface="Tahoma" panose="020B0604030504040204" pitchFamily="34" charset="0"/>
                <a:ea typeface="Tahoma" panose="020B0604030504040204" pitchFamily="34" charset="0"/>
                <a:cs typeface="Tahoma" panose="020B0604030504040204" pitchFamily="34" charset="0"/>
              </a:defRPr>
            </a:lvl1pPr>
          </a:lstStyle>
          <a:p>
            <a:pPr lvl="0" rtl="1"/>
            <a:r>
              <a:rPr lang="he-IL" noProof="0"/>
              <a:t>שם</a:t>
            </a:r>
          </a:p>
        </p:txBody>
      </p:sp>
      <p:sp>
        <p:nvSpPr>
          <p:cNvPr id="32" name="מציין מיקום טקסט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flipH="1">
            <a:off x="9160334" y="3379791"/>
            <a:ext cx="2281237" cy="347662"/>
          </a:xfrm>
        </p:spPr>
        <p:txBody>
          <a:bodyPr lIns="0" tIns="0" rIns="0" bIns="0" rtlCol="1">
            <a:noAutofit/>
          </a:bodyPr>
          <a:lstStyle>
            <a:lvl1pPr marL="0" indent="0" algn="r" rtl="1">
              <a:lnSpc>
                <a:spcPct val="100000"/>
              </a:lnSpc>
              <a:spcBef>
                <a:spcPts val="0"/>
              </a:spcBef>
              <a:buNone/>
              <a:defRPr sz="1400" b="0" spc="20" baseline="0">
                <a:solidFill>
                  <a:schemeClr val="tx1"/>
                </a:solidFill>
                <a:latin typeface="Tahoma" panose="020B0604030504040204" pitchFamily="34" charset="0"/>
                <a:ea typeface="Tahoma" panose="020B0604030504040204" pitchFamily="34" charset="0"/>
                <a:cs typeface="Tahoma" panose="020B0604030504040204" pitchFamily="34" charset="0"/>
              </a:defRPr>
            </a:lvl1pPr>
          </a:lstStyle>
          <a:p>
            <a:pPr lvl="0" rtl="1"/>
            <a:r>
              <a:rPr lang="he-IL" noProof="0"/>
              <a:t>תפקיד</a:t>
            </a:r>
          </a:p>
        </p:txBody>
      </p:sp>
      <p:sp>
        <p:nvSpPr>
          <p:cNvPr id="33" name="מציין מיקום של תמונה 23">
            <a:extLst>
              <a:ext uri="{FF2B5EF4-FFF2-40B4-BE49-F238E27FC236}">
                <a16:creationId xmlns:a16="http://schemas.microsoft.com/office/drawing/2014/main" id="{FA9FEBB0-45F1-DF45-89C4-B343F8B20BA0}"/>
              </a:ext>
            </a:extLst>
          </p:cNvPr>
          <p:cNvSpPr>
            <a:spLocks noGrp="1"/>
          </p:cNvSpPr>
          <p:nvPr>
            <p:ph type="pic" sz="quarter" idx="28"/>
          </p:nvPr>
        </p:nvSpPr>
        <p:spPr>
          <a:xfrm flipH="1">
            <a:off x="7737616" y="2068734"/>
            <a:ext cx="904987" cy="905641"/>
          </a:xfrm>
        </p:spPr>
        <p:txBody>
          <a:bodyPr rtlCol="1">
            <a:noAutofit/>
          </a:bodyPr>
          <a:lstStyle>
            <a:lvl1pPr marL="0" indent="0" algn="r" rtl="1">
              <a:buNone/>
              <a:defRPr sz="1400">
                <a:solidFill>
                  <a:schemeClr val="tx1"/>
                </a:solidFill>
                <a:latin typeface="Tahoma" panose="020B0604030504040204" pitchFamily="34" charset="0"/>
                <a:ea typeface="Tahoma" panose="020B0604030504040204" pitchFamily="34" charset="0"/>
                <a:cs typeface="Tahoma" panose="020B0604030504040204" pitchFamily="34" charset="0"/>
              </a:defRPr>
            </a:lvl1pPr>
          </a:lstStyle>
          <a:p>
            <a:pPr rtl="1"/>
            <a:r>
              <a:rPr lang="he-IL" noProof="0"/>
              <a:t>לחץ על הסמל כדי להוסיף תמונה</a:t>
            </a:r>
          </a:p>
        </p:txBody>
      </p:sp>
      <p:sp>
        <p:nvSpPr>
          <p:cNvPr id="34" name="מציין מיקום טקסט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flipH="1">
            <a:off x="6361365" y="2994545"/>
            <a:ext cx="2281237" cy="347662"/>
          </a:xfrm>
        </p:spPr>
        <p:txBody>
          <a:bodyPr lIns="0" tIns="0" rIns="0" bIns="0" rtlCol="1" anchor="b" anchorCtr="0">
            <a:noAutofit/>
          </a:bodyPr>
          <a:lstStyle>
            <a:lvl1pPr marL="0" indent="0" algn="r" rtl="1">
              <a:lnSpc>
                <a:spcPct val="100000"/>
              </a:lnSpc>
              <a:spcBef>
                <a:spcPts val="0"/>
              </a:spcBef>
              <a:buNone/>
              <a:defRPr sz="1800" b="1" spc="20" baseline="0">
                <a:solidFill>
                  <a:schemeClr val="tx1"/>
                </a:solidFill>
                <a:latin typeface="Tahoma" panose="020B0604030504040204" pitchFamily="34" charset="0"/>
                <a:ea typeface="Tahoma" panose="020B0604030504040204" pitchFamily="34" charset="0"/>
                <a:cs typeface="Tahoma" panose="020B0604030504040204" pitchFamily="34" charset="0"/>
              </a:defRPr>
            </a:lvl1pPr>
          </a:lstStyle>
          <a:p>
            <a:pPr lvl="0" rtl="1"/>
            <a:r>
              <a:rPr lang="he-IL" noProof="0"/>
              <a:t>שם</a:t>
            </a:r>
          </a:p>
        </p:txBody>
      </p:sp>
      <p:sp>
        <p:nvSpPr>
          <p:cNvPr id="35" name="מציין מיקום טקסט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flipH="1">
            <a:off x="6361366" y="3379791"/>
            <a:ext cx="2281237" cy="347662"/>
          </a:xfrm>
        </p:spPr>
        <p:txBody>
          <a:bodyPr lIns="0" tIns="0" rIns="0" bIns="0" rtlCol="1">
            <a:noAutofit/>
          </a:bodyPr>
          <a:lstStyle>
            <a:lvl1pPr marL="0" indent="0" algn="r" rtl="1">
              <a:lnSpc>
                <a:spcPct val="100000"/>
              </a:lnSpc>
              <a:spcBef>
                <a:spcPts val="0"/>
              </a:spcBef>
              <a:buNone/>
              <a:defRPr sz="1400" b="0" spc="20" baseline="0">
                <a:solidFill>
                  <a:schemeClr val="tx1"/>
                </a:solidFill>
                <a:latin typeface="Tahoma" panose="020B0604030504040204" pitchFamily="34" charset="0"/>
                <a:ea typeface="Tahoma" panose="020B0604030504040204" pitchFamily="34" charset="0"/>
                <a:cs typeface="Tahoma" panose="020B0604030504040204" pitchFamily="34" charset="0"/>
              </a:defRPr>
            </a:lvl1pPr>
          </a:lstStyle>
          <a:p>
            <a:pPr lvl="0" rtl="1"/>
            <a:r>
              <a:rPr lang="he-IL" noProof="0"/>
              <a:t>תפקיד</a:t>
            </a:r>
          </a:p>
        </p:txBody>
      </p:sp>
      <p:sp>
        <p:nvSpPr>
          <p:cNvPr id="36" name="מציין מיקום של תמונה 23">
            <a:extLst>
              <a:ext uri="{FF2B5EF4-FFF2-40B4-BE49-F238E27FC236}">
                <a16:creationId xmlns:a16="http://schemas.microsoft.com/office/drawing/2014/main" id="{8BA62E8C-79E6-D245-B706-FFB1E051B2D6}"/>
              </a:ext>
            </a:extLst>
          </p:cNvPr>
          <p:cNvSpPr>
            <a:spLocks noGrp="1"/>
          </p:cNvSpPr>
          <p:nvPr>
            <p:ph type="pic" sz="quarter" idx="31"/>
          </p:nvPr>
        </p:nvSpPr>
        <p:spPr>
          <a:xfrm flipH="1">
            <a:off x="4938646" y="2068734"/>
            <a:ext cx="904987" cy="905641"/>
          </a:xfrm>
        </p:spPr>
        <p:txBody>
          <a:bodyPr rtlCol="1">
            <a:noAutofit/>
          </a:bodyPr>
          <a:lstStyle>
            <a:lvl1pPr marL="0" indent="0" algn="r" rtl="1">
              <a:buNone/>
              <a:defRPr sz="1400">
                <a:solidFill>
                  <a:schemeClr val="tx1"/>
                </a:solidFill>
                <a:latin typeface="Tahoma" panose="020B0604030504040204" pitchFamily="34" charset="0"/>
                <a:ea typeface="Tahoma" panose="020B0604030504040204" pitchFamily="34" charset="0"/>
                <a:cs typeface="Tahoma" panose="020B0604030504040204" pitchFamily="34" charset="0"/>
              </a:defRPr>
            </a:lvl1pPr>
          </a:lstStyle>
          <a:p>
            <a:pPr rtl="1"/>
            <a:r>
              <a:rPr lang="he-IL" noProof="0"/>
              <a:t>לחץ על הסמל כדי להוסיף תמונה</a:t>
            </a:r>
          </a:p>
        </p:txBody>
      </p:sp>
      <p:sp>
        <p:nvSpPr>
          <p:cNvPr id="37" name="מציין מיקום טקסט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flipH="1">
            <a:off x="3562395" y="2994545"/>
            <a:ext cx="2281237" cy="347662"/>
          </a:xfrm>
        </p:spPr>
        <p:txBody>
          <a:bodyPr lIns="0" tIns="0" rIns="0" bIns="0" rtlCol="1" anchor="b" anchorCtr="0">
            <a:noAutofit/>
          </a:bodyPr>
          <a:lstStyle>
            <a:lvl1pPr marL="0" indent="0" algn="r" rtl="1">
              <a:lnSpc>
                <a:spcPct val="100000"/>
              </a:lnSpc>
              <a:spcBef>
                <a:spcPts val="0"/>
              </a:spcBef>
              <a:buNone/>
              <a:defRPr sz="1800" b="1" spc="20" baseline="0">
                <a:solidFill>
                  <a:schemeClr val="tx1"/>
                </a:solidFill>
                <a:latin typeface="Tahoma" panose="020B0604030504040204" pitchFamily="34" charset="0"/>
                <a:ea typeface="Tahoma" panose="020B0604030504040204" pitchFamily="34" charset="0"/>
                <a:cs typeface="Tahoma" panose="020B0604030504040204" pitchFamily="34" charset="0"/>
              </a:defRPr>
            </a:lvl1pPr>
          </a:lstStyle>
          <a:p>
            <a:pPr lvl="0" rtl="1"/>
            <a:r>
              <a:rPr lang="he-IL" noProof="0"/>
              <a:t>שם</a:t>
            </a:r>
          </a:p>
        </p:txBody>
      </p:sp>
      <p:sp>
        <p:nvSpPr>
          <p:cNvPr id="38" name="מציין מיקום טקסט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flipH="1">
            <a:off x="3562396" y="3379791"/>
            <a:ext cx="2281237" cy="347662"/>
          </a:xfrm>
        </p:spPr>
        <p:txBody>
          <a:bodyPr lIns="0" tIns="0" rIns="0" bIns="0" rtlCol="1">
            <a:noAutofit/>
          </a:bodyPr>
          <a:lstStyle>
            <a:lvl1pPr marL="0" indent="0" algn="r" rtl="1">
              <a:lnSpc>
                <a:spcPct val="100000"/>
              </a:lnSpc>
              <a:spcBef>
                <a:spcPts val="0"/>
              </a:spcBef>
              <a:buNone/>
              <a:defRPr sz="1400" b="0" spc="20" baseline="0">
                <a:solidFill>
                  <a:schemeClr val="tx1"/>
                </a:solidFill>
                <a:latin typeface="Tahoma" panose="020B0604030504040204" pitchFamily="34" charset="0"/>
                <a:ea typeface="Tahoma" panose="020B0604030504040204" pitchFamily="34" charset="0"/>
                <a:cs typeface="Tahoma" panose="020B0604030504040204" pitchFamily="34" charset="0"/>
              </a:defRPr>
            </a:lvl1pPr>
          </a:lstStyle>
          <a:p>
            <a:pPr lvl="0" rtl="1"/>
            <a:r>
              <a:rPr lang="he-IL" noProof="0"/>
              <a:t>תפקיד</a:t>
            </a:r>
          </a:p>
        </p:txBody>
      </p:sp>
      <p:sp>
        <p:nvSpPr>
          <p:cNvPr id="39" name="מציין מיקום של תמונה 23">
            <a:extLst>
              <a:ext uri="{FF2B5EF4-FFF2-40B4-BE49-F238E27FC236}">
                <a16:creationId xmlns:a16="http://schemas.microsoft.com/office/drawing/2014/main" id="{3D78BE06-1FC7-3C43-BD15-F4137B564B58}"/>
              </a:ext>
            </a:extLst>
          </p:cNvPr>
          <p:cNvSpPr>
            <a:spLocks noGrp="1"/>
          </p:cNvSpPr>
          <p:nvPr>
            <p:ph type="pic" sz="quarter" idx="34"/>
          </p:nvPr>
        </p:nvSpPr>
        <p:spPr>
          <a:xfrm flipH="1">
            <a:off x="2139678" y="2068734"/>
            <a:ext cx="904987" cy="905641"/>
          </a:xfrm>
        </p:spPr>
        <p:txBody>
          <a:bodyPr rtlCol="1">
            <a:noAutofit/>
          </a:bodyPr>
          <a:lstStyle>
            <a:lvl1pPr marL="0" indent="0" algn="r" rtl="1">
              <a:buNone/>
              <a:defRPr sz="1400">
                <a:solidFill>
                  <a:schemeClr val="tx1"/>
                </a:solidFill>
                <a:latin typeface="Tahoma" panose="020B0604030504040204" pitchFamily="34" charset="0"/>
                <a:ea typeface="Tahoma" panose="020B0604030504040204" pitchFamily="34" charset="0"/>
                <a:cs typeface="Tahoma" panose="020B0604030504040204" pitchFamily="34" charset="0"/>
              </a:defRPr>
            </a:lvl1pPr>
          </a:lstStyle>
          <a:p>
            <a:pPr rtl="1"/>
            <a:r>
              <a:rPr lang="he-IL" noProof="0"/>
              <a:t>לחץ על הסמל כדי להוסיף תמונה</a:t>
            </a:r>
          </a:p>
        </p:txBody>
      </p:sp>
      <p:sp>
        <p:nvSpPr>
          <p:cNvPr id="40" name="מציין מיקום טקסט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flipH="1">
            <a:off x="763427" y="2994545"/>
            <a:ext cx="2281237" cy="347662"/>
          </a:xfrm>
        </p:spPr>
        <p:txBody>
          <a:bodyPr lIns="0" tIns="0" rIns="0" bIns="0" rtlCol="1" anchor="b" anchorCtr="0">
            <a:noAutofit/>
          </a:bodyPr>
          <a:lstStyle>
            <a:lvl1pPr marL="0" indent="0" algn="r" rtl="1">
              <a:lnSpc>
                <a:spcPct val="100000"/>
              </a:lnSpc>
              <a:spcBef>
                <a:spcPts val="0"/>
              </a:spcBef>
              <a:buNone/>
              <a:defRPr sz="1800" b="1" spc="20" baseline="0">
                <a:solidFill>
                  <a:schemeClr val="tx1"/>
                </a:solidFill>
                <a:latin typeface="Tahoma" panose="020B0604030504040204" pitchFamily="34" charset="0"/>
                <a:ea typeface="Tahoma" panose="020B0604030504040204" pitchFamily="34" charset="0"/>
                <a:cs typeface="Tahoma" panose="020B0604030504040204" pitchFamily="34" charset="0"/>
              </a:defRPr>
            </a:lvl1pPr>
          </a:lstStyle>
          <a:p>
            <a:pPr lvl="0" rtl="1"/>
            <a:r>
              <a:rPr lang="he-IL" noProof="0"/>
              <a:t>שם</a:t>
            </a:r>
          </a:p>
        </p:txBody>
      </p:sp>
      <p:sp>
        <p:nvSpPr>
          <p:cNvPr id="41" name="מציין מיקום טקסט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flipH="1">
            <a:off x="763428" y="3379791"/>
            <a:ext cx="2281237" cy="347662"/>
          </a:xfrm>
        </p:spPr>
        <p:txBody>
          <a:bodyPr lIns="0" tIns="0" rIns="0" bIns="0" rtlCol="1">
            <a:noAutofit/>
          </a:bodyPr>
          <a:lstStyle>
            <a:lvl1pPr marL="0" indent="0" algn="r" rtl="1">
              <a:lnSpc>
                <a:spcPct val="100000"/>
              </a:lnSpc>
              <a:spcBef>
                <a:spcPts val="0"/>
              </a:spcBef>
              <a:buNone/>
              <a:defRPr sz="1400" b="0" spc="20" baseline="0">
                <a:solidFill>
                  <a:schemeClr val="tx1"/>
                </a:solidFill>
                <a:latin typeface="Tahoma" panose="020B0604030504040204" pitchFamily="34" charset="0"/>
                <a:ea typeface="Tahoma" panose="020B0604030504040204" pitchFamily="34" charset="0"/>
                <a:cs typeface="Tahoma" panose="020B0604030504040204" pitchFamily="34" charset="0"/>
              </a:defRPr>
            </a:lvl1pPr>
          </a:lstStyle>
          <a:p>
            <a:pPr lvl="0" rtl="1"/>
            <a:r>
              <a:rPr lang="he-IL" noProof="0"/>
              <a:t>תפקיד</a:t>
            </a:r>
          </a:p>
        </p:txBody>
      </p:sp>
      <p:sp>
        <p:nvSpPr>
          <p:cNvPr id="42" name="מציין מיקום של תמונה 23">
            <a:extLst>
              <a:ext uri="{FF2B5EF4-FFF2-40B4-BE49-F238E27FC236}">
                <a16:creationId xmlns:a16="http://schemas.microsoft.com/office/drawing/2014/main" id="{6DD7CCE4-AD48-B64F-909E-F88961FBDFC5}"/>
              </a:ext>
            </a:extLst>
          </p:cNvPr>
          <p:cNvSpPr>
            <a:spLocks noGrp="1"/>
          </p:cNvSpPr>
          <p:nvPr>
            <p:ph type="pic" sz="quarter" idx="37"/>
          </p:nvPr>
        </p:nvSpPr>
        <p:spPr>
          <a:xfrm flipH="1">
            <a:off x="10536584" y="4118551"/>
            <a:ext cx="904987" cy="905641"/>
          </a:xfrm>
        </p:spPr>
        <p:txBody>
          <a:bodyPr rtlCol="1">
            <a:noAutofit/>
          </a:bodyPr>
          <a:lstStyle>
            <a:lvl1pPr marL="0" indent="0" algn="r" rtl="1">
              <a:buNone/>
              <a:defRPr sz="1400">
                <a:solidFill>
                  <a:schemeClr val="tx1"/>
                </a:solidFill>
                <a:latin typeface="Tahoma" panose="020B0604030504040204" pitchFamily="34" charset="0"/>
                <a:ea typeface="Tahoma" panose="020B0604030504040204" pitchFamily="34" charset="0"/>
                <a:cs typeface="Tahoma" panose="020B0604030504040204" pitchFamily="34" charset="0"/>
              </a:defRPr>
            </a:lvl1pPr>
          </a:lstStyle>
          <a:p>
            <a:pPr rtl="1"/>
            <a:r>
              <a:rPr lang="he-IL" noProof="0"/>
              <a:t>לחץ על הסמל כדי להוסיף תמונה</a:t>
            </a:r>
          </a:p>
        </p:txBody>
      </p:sp>
      <p:sp>
        <p:nvSpPr>
          <p:cNvPr id="43" name="מציין מיקום טקסט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flipH="1">
            <a:off x="9160333" y="5044362"/>
            <a:ext cx="2281237" cy="347662"/>
          </a:xfrm>
        </p:spPr>
        <p:txBody>
          <a:bodyPr lIns="0" tIns="0" rIns="0" bIns="0" rtlCol="1" anchor="b" anchorCtr="0">
            <a:noAutofit/>
          </a:bodyPr>
          <a:lstStyle>
            <a:lvl1pPr marL="0" indent="0" algn="r" rtl="1">
              <a:lnSpc>
                <a:spcPct val="100000"/>
              </a:lnSpc>
              <a:spcBef>
                <a:spcPts val="0"/>
              </a:spcBef>
              <a:buNone/>
              <a:defRPr sz="1800" b="1" spc="20" baseline="0">
                <a:solidFill>
                  <a:schemeClr val="tx1"/>
                </a:solidFill>
                <a:latin typeface="Tahoma" panose="020B0604030504040204" pitchFamily="34" charset="0"/>
                <a:ea typeface="Tahoma" panose="020B0604030504040204" pitchFamily="34" charset="0"/>
                <a:cs typeface="Tahoma" panose="020B0604030504040204" pitchFamily="34" charset="0"/>
              </a:defRPr>
            </a:lvl1pPr>
          </a:lstStyle>
          <a:p>
            <a:pPr lvl="0" rtl="1"/>
            <a:r>
              <a:rPr lang="he-IL" noProof="0"/>
              <a:t>שם</a:t>
            </a:r>
          </a:p>
        </p:txBody>
      </p:sp>
      <p:sp>
        <p:nvSpPr>
          <p:cNvPr id="44" name="מציין מיקום טקסט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flipH="1">
            <a:off x="9160334" y="5429608"/>
            <a:ext cx="2281237" cy="347662"/>
          </a:xfrm>
        </p:spPr>
        <p:txBody>
          <a:bodyPr lIns="0" tIns="0" rIns="0" bIns="0" rtlCol="1">
            <a:noAutofit/>
          </a:bodyPr>
          <a:lstStyle>
            <a:lvl1pPr marL="0" indent="0" algn="r" rtl="1">
              <a:lnSpc>
                <a:spcPct val="100000"/>
              </a:lnSpc>
              <a:spcBef>
                <a:spcPts val="0"/>
              </a:spcBef>
              <a:buNone/>
              <a:defRPr sz="1400" b="0" spc="20" baseline="0">
                <a:solidFill>
                  <a:schemeClr val="tx1"/>
                </a:solidFill>
                <a:latin typeface="Tahoma" panose="020B0604030504040204" pitchFamily="34" charset="0"/>
                <a:ea typeface="Tahoma" panose="020B0604030504040204" pitchFamily="34" charset="0"/>
                <a:cs typeface="Tahoma" panose="020B0604030504040204" pitchFamily="34" charset="0"/>
              </a:defRPr>
            </a:lvl1pPr>
          </a:lstStyle>
          <a:p>
            <a:pPr lvl="0" rtl="1"/>
            <a:r>
              <a:rPr lang="he-IL" noProof="0"/>
              <a:t>תפקיד</a:t>
            </a:r>
          </a:p>
        </p:txBody>
      </p:sp>
      <p:sp>
        <p:nvSpPr>
          <p:cNvPr id="45" name="מציין מיקום של תמונה 23">
            <a:extLst>
              <a:ext uri="{FF2B5EF4-FFF2-40B4-BE49-F238E27FC236}">
                <a16:creationId xmlns:a16="http://schemas.microsoft.com/office/drawing/2014/main" id="{24B34D6D-4F7E-3942-B8D7-9970BDE53C10}"/>
              </a:ext>
            </a:extLst>
          </p:cNvPr>
          <p:cNvSpPr>
            <a:spLocks noGrp="1"/>
          </p:cNvSpPr>
          <p:nvPr>
            <p:ph type="pic" sz="quarter" idx="40"/>
          </p:nvPr>
        </p:nvSpPr>
        <p:spPr>
          <a:xfrm flipH="1">
            <a:off x="7737616" y="4118551"/>
            <a:ext cx="904987" cy="905641"/>
          </a:xfrm>
        </p:spPr>
        <p:txBody>
          <a:bodyPr rtlCol="1">
            <a:noAutofit/>
          </a:bodyPr>
          <a:lstStyle>
            <a:lvl1pPr marL="0" indent="0" algn="r" rtl="1">
              <a:buNone/>
              <a:defRPr sz="1400">
                <a:solidFill>
                  <a:schemeClr val="tx1"/>
                </a:solidFill>
                <a:latin typeface="Tahoma" panose="020B0604030504040204" pitchFamily="34" charset="0"/>
                <a:ea typeface="Tahoma" panose="020B0604030504040204" pitchFamily="34" charset="0"/>
                <a:cs typeface="Tahoma" panose="020B0604030504040204" pitchFamily="34" charset="0"/>
              </a:defRPr>
            </a:lvl1pPr>
          </a:lstStyle>
          <a:p>
            <a:pPr rtl="1"/>
            <a:r>
              <a:rPr lang="he-IL" noProof="0"/>
              <a:t>לחץ על הסמל כדי להוסיף תמונה</a:t>
            </a:r>
          </a:p>
        </p:txBody>
      </p:sp>
      <p:sp>
        <p:nvSpPr>
          <p:cNvPr id="46" name="מציין מיקום טקסט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flipH="1">
            <a:off x="6361365" y="5044362"/>
            <a:ext cx="2281237" cy="347662"/>
          </a:xfrm>
        </p:spPr>
        <p:txBody>
          <a:bodyPr lIns="0" tIns="0" rIns="0" bIns="0" rtlCol="1" anchor="b" anchorCtr="0">
            <a:noAutofit/>
          </a:bodyPr>
          <a:lstStyle>
            <a:lvl1pPr marL="0" indent="0" algn="r" rtl="1">
              <a:lnSpc>
                <a:spcPct val="100000"/>
              </a:lnSpc>
              <a:spcBef>
                <a:spcPts val="0"/>
              </a:spcBef>
              <a:buNone/>
              <a:defRPr sz="1800" b="1" spc="20" baseline="0">
                <a:solidFill>
                  <a:schemeClr val="tx1"/>
                </a:solidFill>
                <a:latin typeface="Tahoma" panose="020B0604030504040204" pitchFamily="34" charset="0"/>
                <a:ea typeface="Tahoma" panose="020B0604030504040204" pitchFamily="34" charset="0"/>
                <a:cs typeface="Tahoma" panose="020B0604030504040204" pitchFamily="34" charset="0"/>
              </a:defRPr>
            </a:lvl1pPr>
          </a:lstStyle>
          <a:p>
            <a:pPr lvl="0" rtl="1"/>
            <a:r>
              <a:rPr lang="he-IL" noProof="0"/>
              <a:t>שם</a:t>
            </a:r>
          </a:p>
        </p:txBody>
      </p:sp>
      <p:sp>
        <p:nvSpPr>
          <p:cNvPr id="47" name="מציין מיקום טקסט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flipH="1">
            <a:off x="6361366" y="5429608"/>
            <a:ext cx="2281237" cy="347662"/>
          </a:xfrm>
        </p:spPr>
        <p:txBody>
          <a:bodyPr lIns="0" tIns="0" rIns="0" bIns="0" rtlCol="1">
            <a:noAutofit/>
          </a:bodyPr>
          <a:lstStyle>
            <a:lvl1pPr marL="0" indent="0" algn="r" rtl="1">
              <a:lnSpc>
                <a:spcPct val="100000"/>
              </a:lnSpc>
              <a:spcBef>
                <a:spcPts val="0"/>
              </a:spcBef>
              <a:buNone/>
              <a:defRPr sz="1400" b="0" spc="20" baseline="0">
                <a:solidFill>
                  <a:schemeClr val="tx1"/>
                </a:solidFill>
                <a:latin typeface="Tahoma" panose="020B0604030504040204" pitchFamily="34" charset="0"/>
                <a:ea typeface="Tahoma" panose="020B0604030504040204" pitchFamily="34" charset="0"/>
                <a:cs typeface="Tahoma" panose="020B0604030504040204" pitchFamily="34" charset="0"/>
              </a:defRPr>
            </a:lvl1pPr>
          </a:lstStyle>
          <a:p>
            <a:pPr lvl="0" rtl="1"/>
            <a:r>
              <a:rPr lang="he-IL" noProof="0"/>
              <a:t>תפקיד</a:t>
            </a:r>
          </a:p>
        </p:txBody>
      </p:sp>
      <p:sp>
        <p:nvSpPr>
          <p:cNvPr id="48" name="מציין מיקום של תמונה 23">
            <a:extLst>
              <a:ext uri="{FF2B5EF4-FFF2-40B4-BE49-F238E27FC236}">
                <a16:creationId xmlns:a16="http://schemas.microsoft.com/office/drawing/2014/main" id="{EB4488EE-E854-724E-95AE-B9943EE249EA}"/>
              </a:ext>
            </a:extLst>
          </p:cNvPr>
          <p:cNvSpPr>
            <a:spLocks noGrp="1"/>
          </p:cNvSpPr>
          <p:nvPr>
            <p:ph type="pic" sz="quarter" idx="43"/>
          </p:nvPr>
        </p:nvSpPr>
        <p:spPr>
          <a:xfrm flipH="1">
            <a:off x="4938646" y="4118551"/>
            <a:ext cx="904987" cy="905641"/>
          </a:xfrm>
        </p:spPr>
        <p:txBody>
          <a:bodyPr rtlCol="1">
            <a:noAutofit/>
          </a:bodyPr>
          <a:lstStyle>
            <a:lvl1pPr marL="0" indent="0" algn="r" rtl="1">
              <a:buNone/>
              <a:defRPr sz="1400">
                <a:solidFill>
                  <a:schemeClr val="tx1"/>
                </a:solidFill>
                <a:latin typeface="Tahoma" panose="020B0604030504040204" pitchFamily="34" charset="0"/>
                <a:ea typeface="Tahoma" panose="020B0604030504040204" pitchFamily="34" charset="0"/>
                <a:cs typeface="Tahoma" panose="020B0604030504040204" pitchFamily="34" charset="0"/>
              </a:defRPr>
            </a:lvl1pPr>
          </a:lstStyle>
          <a:p>
            <a:pPr rtl="1"/>
            <a:r>
              <a:rPr lang="he-IL" noProof="0"/>
              <a:t>לחץ על הסמל כדי להוסיף תמונה</a:t>
            </a:r>
          </a:p>
        </p:txBody>
      </p:sp>
      <p:sp>
        <p:nvSpPr>
          <p:cNvPr id="49" name="מציין מיקום טקסט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flipH="1">
            <a:off x="3562395" y="5044362"/>
            <a:ext cx="2281237" cy="347662"/>
          </a:xfrm>
        </p:spPr>
        <p:txBody>
          <a:bodyPr lIns="0" tIns="0" rIns="0" bIns="0" rtlCol="1" anchor="b" anchorCtr="0">
            <a:noAutofit/>
          </a:bodyPr>
          <a:lstStyle>
            <a:lvl1pPr marL="0" indent="0" algn="r" rtl="1">
              <a:lnSpc>
                <a:spcPct val="100000"/>
              </a:lnSpc>
              <a:spcBef>
                <a:spcPts val="0"/>
              </a:spcBef>
              <a:buNone/>
              <a:defRPr sz="1800" b="1" spc="20" baseline="0">
                <a:solidFill>
                  <a:schemeClr val="tx1"/>
                </a:solidFill>
                <a:latin typeface="Tahoma" panose="020B0604030504040204" pitchFamily="34" charset="0"/>
                <a:ea typeface="Tahoma" panose="020B0604030504040204" pitchFamily="34" charset="0"/>
                <a:cs typeface="Tahoma" panose="020B0604030504040204" pitchFamily="34" charset="0"/>
              </a:defRPr>
            </a:lvl1pPr>
          </a:lstStyle>
          <a:p>
            <a:pPr lvl="0" rtl="1"/>
            <a:r>
              <a:rPr lang="he-IL" noProof="0"/>
              <a:t>שם</a:t>
            </a:r>
          </a:p>
        </p:txBody>
      </p:sp>
      <p:sp>
        <p:nvSpPr>
          <p:cNvPr id="50" name="מציין מיקום טקסט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flipH="1">
            <a:off x="3562396" y="5429608"/>
            <a:ext cx="2281237" cy="347662"/>
          </a:xfrm>
        </p:spPr>
        <p:txBody>
          <a:bodyPr lIns="0" tIns="0" rIns="0" bIns="0" rtlCol="1">
            <a:noAutofit/>
          </a:bodyPr>
          <a:lstStyle>
            <a:lvl1pPr marL="0" indent="0" algn="r" rtl="1">
              <a:lnSpc>
                <a:spcPct val="100000"/>
              </a:lnSpc>
              <a:spcBef>
                <a:spcPts val="0"/>
              </a:spcBef>
              <a:buNone/>
              <a:defRPr sz="1400" b="0" spc="20" baseline="0">
                <a:solidFill>
                  <a:schemeClr val="tx1"/>
                </a:solidFill>
                <a:latin typeface="Tahoma" panose="020B0604030504040204" pitchFamily="34" charset="0"/>
                <a:ea typeface="Tahoma" panose="020B0604030504040204" pitchFamily="34" charset="0"/>
                <a:cs typeface="Tahoma" panose="020B0604030504040204" pitchFamily="34" charset="0"/>
              </a:defRPr>
            </a:lvl1pPr>
          </a:lstStyle>
          <a:p>
            <a:pPr lvl="0" rtl="1"/>
            <a:r>
              <a:rPr lang="he-IL" noProof="0"/>
              <a:t>תפקיד</a:t>
            </a:r>
          </a:p>
        </p:txBody>
      </p:sp>
      <p:sp>
        <p:nvSpPr>
          <p:cNvPr id="51" name="מציין מיקום של תמונה 23">
            <a:extLst>
              <a:ext uri="{FF2B5EF4-FFF2-40B4-BE49-F238E27FC236}">
                <a16:creationId xmlns:a16="http://schemas.microsoft.com/office/drawing/2014/main" id="{7BBADCE0-02E8-3249-8CBA-17D3783DFE70}"/>
              </a:ext>
            </a:extLst>
          </p:cNvPr>
          <p:cNvSpPr>
            <a:spLocks noGrp="1"/>
          </p:cNvSpPr>
          <p:nvPr>
            <p:ph type="pic" sz="quarter" idx="46"/>
          </p:nvPr>
        </p:nvSpPr>
        <p:spPr>
          <a:xfrm flipH="1">
            <a:off x="2139678" y="4118551"/>
            <a:ext cx="904987" cy="905641"/>
          </a:xfrm>
        </p:spPr>
        <p:txBody>
          <a:bodyPr rtlCol="1">
            <a:noAutofit/>
          </a:bodyPr>
          <a:lstStyle>
            <a:lvl1pPr marL="0" indent="0" algn="r" rtl="1">
              <a:buNone/>
              <a:defRPr sz="1400">
                <a:solidFill>
                  <a:schemeClr val="tx1"/>
                </a:solidFill>
                <a:latin typeface="Tahoma" panose="020B0604030504040204" pitchFamily="34" charset="0"/>
                <a:ea typeface="Tahoma" panose="020B0604030504040204" pitchFamily="34" charset="0"/>
                <a:cs typeface="Tahoma" panose="020B0604030504040204" pitchFamily="34" charset="0"/>
              </a:defRPr>
            </a:lvl1pPr>
          </a:lstStyle>
          <a:p>
            <a:pPr rtl="1"/>
            <a:r>
              <a:rPr lang="he-IL" noProof="0"/>
              <a:t>לחץ על הסמל כדי להוסיף תמונה</a:t>
            </a:r>
          </a:p>
        </p:txBody>
      </p:sp>
      <p:sp>
        <p:nvSpPr>
          <p:cNvPr id="52" name="מציין מיקום טקסט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flipH="1">
            <a:off x="763427" y="5044362"/>
            <a:ext cx="2281237" cy="347662"/>
          </a:xfrm>
        </p:spPr>
        <p:txBody>
          <a:bodyPr lIns="0" tIns="0" rIns="0" bIns="0" rtlCol="1" anchor="b" anchorCtr="0">
            <a:noAutofit/>
          </a:bodyPr>
          <a:lstStyle>
            <a:lvl1pPr marL="0" indent="0" algn="r" rtl="1">
              <a:lnSpc>
                <a:spcPct val="100000"/>
              </a:lnSpc>
              <a:spcBef>
                <a:spcPts val="0"/>
              </a:spcBef>
              <a:buNone/>
              <a:defRPr sz="1800" b="1" spc="20" baseline="0">
                <a:solidFill>
                  <a:schemeClr val="tx1"/>
                </a:solidFill>
                <a:latin typeface="Tahoma" panose="020B0604030504040204" pitchFamily="34" charset="0"/>
                <a:ea typeface="Tahoma" panose="020B0604030504040204" pitchFamily="34" charset="0"/>
                <a:cs typeface="Tahoma" panose="020B0604030504040204" pitchFamily="34" charset="0"/>
              </a:defRPr>
            </a:lvl1pPr>
          </a:lstStyle>
          <a:p>
            <a:pPr lvl="0" rtl="1"/>
            <a:r>
              <a:rPr lang="he-IL" noProof="0"/>
              <a:t>שם</a:t>
            </a:r>
          </a:p>
        </p:txBody>
      </p:sp>
      <p:sp>
        <p:nvSpPr>
          <p:cNvPr id="53" name="מציין מיקום טקסט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flipH="1">
            <a:off x="763428" y="5429608"/>
            <a:ext cx="2281237" cy="347662"/>
          </a:xfrm>
        </p:spPr>
        <p:txBody>
          <a:bodyPr lIns="0" tIns="0" rIns="0" bIns="0" rtlCol="1">
            <a:noAutofit/>
          </a:bodyPr>
          <a:lstStyle>
            <a:lvl1pPr marL="0" indent="0" algn="r" rtl="1">
              <a:lnSpc>
                <a:spcPct val="100000"/>
              </a:lnSpc>
              <a:spcBef>
                <a:spcPts val="0"/>
              </a:spcBef>
              <a:buNone/>
              <a:defRPr sz="1400" b="0" spc="20" baseline="0">
                <a:solidFill>
                  <a:schemeClr val="tx1"/>
                </a:solidFill>
                <a:latin typeface="Tahoma" panose="020B0604030504040204" pitchFamily="34" charset="0"/>
                <a:ea typeface="Tahoma" panose="020B0604030504040204" pitchFamily="34" charset="0"/>
                <a:cs typeface="Tahoma" panose="020B0604030504040204" pitchFamily="34" charset="0"/>
              </a:defRPr>
            </a:lvl1pPr>
          </a:lstStyle>
          <a:p>
            <a:pPr lvl="0" rtl="1"/>
            <a:r>
              <a:rPr lang="he-IL" noProof="0"/>
              <a:t>תפקיד</a:t>
            </a:r>
          </a:p>
        </p:txBody>
      </p:sp>
      <p:sp>
        <p:nvSpPr>
          <p:cNvPr id="18" name="מציין מיקום של תאריך 17">
            <a:extLst>
              <a:ext uri="{FF2B5EF4-FFF2-40B4-BE49-F238E27FC236}">
                <a16:creationId xmlns:a16="http://schemas.microsoft.com/office/drawing/2014/main" id="{30445668-2DC5-E84C-8B16-922BC95F13F2}"/>
              </a:ext>
            </a:extLst>
          </p:cNvPr>
          <p:cNvSpPr>
            <a:spLocks noGrp="1"/>
          </p:cNvSpPr>
          <p:nvPr>
            <p:ph type="dt" sz="half" idx="25"/>
          </p:nvPr>
        </p:nvSpPr>
        <p:spPr>
          <a:xfrm flipH="1">
            <a:off x="9067800" y="6356350"/>
            <a:ext cx="2743200" cy="365125"/>
          </a:xfrm>
        </p:spPr>
        <p:txBody>
          <a:bodyPr rtlCol="1">
            <a:noAutofit/>
          </a:bodyPr>
          <a:lstStyle>
            <a:lvl1pPr algn="r" rtl="1">
              <a:defRPr>
                <a:solidFill>
                  <a:schemeClr val="accent3"/>
                </a:solidFill>
                <a:latin typeface="Tahoma" panose="020B0604030504040204" pitchFamily="34" charset="0"/>
                <a:ea typeface="Tahoma" panose="020B0604030504040204" pitchFamily="34" charset="0"/>
                <a:cs typeface="Tahoma" panose="020B0604030504040204" pitchFamily="34" charset="0"/>
              </a:defRPr>
            </a:lvl1pPr>
          </a:lstStyle>
          <a:p>
            <a:fld id="{90748E7C-A3FA-4725-B4ED-F0C24F1B6135}" type="datetime1">
              <a:rPr lang="he-IL" noProof="0" smtClean="0">
                <a:latin typeface="Tahoma" panose="020B0604030504040204" pitchFamily="34" charset="0"/>
              </a:rPr>
              <a:t>כ"ח/אדר א/תשפ"ד</a:t>
            </a:fld>
            <a:endParaRPr lang="he-IL" noProof="0">
              <a:latin typeface="Tahoma" panose="020B0604030504040204" pitchFamily="34" charset="0"/>
            </a:endParaRPr>
          </a:p>
        </p:txBody>
      </p:sp>
      <p:sp>
        <p:nvSpPr>
          <p:cNvPr id="22" name="מציין מיקום של כותרת תחתונה 21">
            <a:extLst>
              <a:ext uri="{FF2B5EF4-FFF2-40B4-BE49-F238E27FC236}">
                <a16:creationId xmlns:a16="http://schemas.microsoft.com/office/drawing/2014/main" id="{D9227732-A878-814C-8621-64ED1B2CCF9F}"/>
              </a:ext>
            </a:extLst>
          </p:cNvPr>
          <p:cNvSpPr>
            <a:spLocks noGrp="1"/>
          </p:cNvSpPr>
          <p:nvPr>
            <p:ph type="ftr" sz="quarter" idx="26"/>
          </p:nvPr>
        </p:nvSpPr>
        <p:spPr>
          <a:xfrm flipH="1">
            <a:off x="4038600" y="6356350"/>
            <a:ext cx="4114800" cy="365125"/>
          </a:xfrm>
        </p:spPr>
        <p:txBody>
          <a:bodyPr rtlCol="1">
            <a:noAutofit/>
          </a:bodyPr>
          <a:lstStyle>
            <a:lvl1pPr algn="r" rtl="1">
              <a:defRPr>
                <a:solidFill>
                  <a:schemeClr val="accent3"/>
                </a:solidFill>
                <a:latin typeface="Tahoma" panose="020B0604030504040204" pitchFamily="34" charset="0"/>
                <a:ea typeface="Tahoma" panose="020B0604030504040204" pitchFamily="34" charset="0"/>
                <a:cs typeface="Tahoma" panose="020B0604030504040204" pitchFamily="34" charset="0"/>
              </a:defRPr>
            </a:lvl1pPr>
          </a:lstStyle>
          <a:p>
            <a:pPr algn="ctr"/>
            <a:r>
              <a:rPr lang="he-IL" dirty="0"/>
              <a:t>כותרת המצגת</a:t>
            </a:r>
          </a:p>
        </p:txBody>
      </p:sp>
      <p:sp>
        <p:nvSpPr>
          <p:cNvPr id="23" name="מציין מיקום של מספר שקופית 22">
            <a:extLst>
              <a:ext uri="{FF2B5EF4-FFF2-40B4-BE49-F238E27FC236}">
                <a16:creationId xmlns:a16="http://schemas.microsoft.com/office/drawing/2014/main" id="{CE9F02AC-6DFB-0C47-BC8E-4B0594007F33}"/>
              </a:ext>
            </a:extLst>
          </p:cNvPr>
          <p:cNvSpPr>
            <a:spLocks noGrp="1"/>
          </p:cNvSpPr>
          <p:nvPr>
            <p:ph type="sldNum" sz="quarter" idx="27"/>
          </p:nvPr>
        </p:nvSpPr>
        <p:spPr>
          <a:xfrm flipH="1">
            <a:off x="381000" y="6356350"/>
            <a:ext cx="2743200" cy="365125"/>
          </a:xfrm>
        </p:spPr>
        <p:txBody>
          <a:bodyPr rtlCol="1">
            <a:noAutofit/>
          </a:bodyPr>
          <a:lstStyle>
            <a:lvl1pPr algn="r" rtl="1">
              <a:defRPr>
                <a:solidFill>
                  <a:schemeClr val="accent3"/>
                </a:solidFill>
                <a:latin typeface="Tahoma" panose="020B0604030504040204" pitchFamily="34" charset="0"/>
                <a:ea typeface="Tahoma" panose="020B0604030504040204" pitchFamily="34" charset="0"/>
                <a:cs typeface="Tahoma" panose="020B0604030504040204" pitchFamily="34" charset="0"/>
              </a:defRPr>
            </a:lvl1pPr>
          </a:lstStyle>
          <a:p>
            <a:pPr algn="l"/>
            <a:fld id="{294A09A9-5501-47C1-A89A-A340965A2BE2}" type="slidenum">
              <a:rPr lang="he-IL" smtClean="0"/>
              <a:pPr algn="l"/>
              <a:t>‹#›</a:t>
            </a:fld>
            <a:endParaRPr lang="he-IL"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a:extLst>
              <a:ext uri="{FF2B5EF4-FFF2-40B4-BE49-F238E27FC236}">
                <a16:creationId xmlns:a16="http://schemas.microsoft.com/office/drawing/2014/main" id="{9198F9AA-2C87-421D-97C1-B4248DFDC2C2}"/>
              </a:ext>
            </a:extLst>
          </p:cNvPr>
          <p:cNvSpPr>
            <a:spLocks noGrp="1"/>
          </p:cNvSpPr>
          <p:nvPr>
            <p:ph type="title"/>
          </p:nvPr>
        </p:nvSpPr>
        <p:spPr>
          <a:xfrm flipH="1">
            <a:off x="381000" y="381000"/>
            <a:ext cx="11430000" cy="1325563"/>
          </a:xfrm>
          <a:prstGeom prst="rect">
            <a:avLst/>
          </a:prstGeom>
        </p:spPr>
        <p:txBody>
          <a:bodyPr vert="horz" lIns="91440" tIns="45720" rIns="91440" bIns="45720" rtlCol="1" anchor="ctr">
            <a:noAutofit/>
          </a:bodyPr>
          <a:lstStyle/>
          <a:p>
            <a:pPr rtl="1"/>
            <a:r>
              <a:rPr lang="he-IL" noProof="0"/>
              <a:t>לחץ כדי לערוך סגנון כותרת של תבנית בסיס</a:t>
            </a:r>
          </a:p>
        </p:txBody>
      </p:sp>
      <p:sp>
        <p:nvSpPr>
          <p:cNvPr id="3" name="מציין מיקום טקסט 2">
            <a:extLst>
              <a:ext uri="{FF2B5EF4-FFF2-40B4-BE49-F238E27FC236}">
                <a16:creationId xmlns:a16="http://schemas.microsoft.com/office/drawing/2014/main" id="{AE98FC63-C8D2-4CE6-A3F1-EE8ED24590C4}"/>
              </a:ext>
            </a:extLst>
          </p:cNvPr>
          <p:cNvSpPr>
            <a:spLocks noGrp="1"/>
          </p:cNvSpPr>
          <p:nvPr>
            <p:ph type="body" idx="1"/>
          </p:nvPr>
        </p:nvSpPr>
        <p:spPr>
          <a:xfrm flipH="1">
            <a:off x="381000" y="1825625"/>
            <a:ext cx="11430000" cy="4351338"/>
          </a:xfrm>
          <a:prstGeom prst="rect">
            <a:avLst/>
          </a:prstGeom>
        </p:spPr>
        <p:txBody>
          <a:bodyPr vert="horz" lIns="91440" tIns="45720" rIns="91440" bIns="45720" rtlCol="1">
            <a:noAutofit/>
          </a:bodyPr>
          <a:lstStyle/>
          <a:p>
            <a:pPr lvl="0" rtl="1"/>
            <a:r>
              <a:rPr lang="he-IL" noProof="0"/>
              <a:t>לחץ כדי לערוך סגנונות טקסט של תבנית בסיס</a:t>
            </a:r>
          </a:p>
          <a:p>
            <a:pPr lvl="1" rtl="1"/>
            <a:r>
              <a:rPr lang="he-IL" noProof="0"/>
              <a:t>רמה שניה</a:t>
            </a:r>
          </a:p>
          <a:p>
            <a:pPr lvl="2" rtl="1"/>
            <a:r>
              <a:rPr lang="he-IL" noProof="0"/>
              <a:t>רמה שלישית</a:t>
            </a:r>
          </a:p>
          <a:p>
            <a:pPr lvl="3" rtl="1"/>
            <a:r>
              <a:rPr lang="he-IL" noProof="0"/>
              <a:t>רמה רביעית</a:t>
            </a:r>
          </a:p>
          <a:p>
            <a:pPr lvl="4" rtl="1"/>
            <a:r>
              <a:rPr lang="he-IL" noProof="0"/>
              <a:t>רמה חמישית</a:t>
            </a:r>
          </a:p>
        </p:txBody>
      </p:sp>
      <p:sp>
        <p:nvSpPr>
          <p:cNvPr id="4" name="מציין מיקום של תאריך 3">
            <a:extLst>
              <a:ext uri="{FF2B5EF4-FFF2-40B4-BE49-F238E27FC236}">
                <a16:creationId xmlns:a16="http://schemas.microsoft.com/office/drawing/2014/main" id="{EED77A09-15C2-4E47-948E-AACAFCA47D40}"/>
              </a:ext>
            </a:extLst>
          </p:cNvPr>
          <p:cNvSpPr>
            <a:spLocks noGrp="1"/>
          </p:cNvSpPr>
          <p:nvPr>
            <p:ph type="dt" sz="half" idx="2"/>
          </p:nvPr>
        </p:nvSpPr>
        <p:spPr>
          <a:xfrm flipH="1">
            <a:off x="9067800" y="6356350"/>
            <a:ext cx="2743200" cy="365125"/>
          </a:xfrm>
          <a:prstGeom prst="rect">
            <a:avLst/>
          </a:prstGeom>
        </p:spPr>
        <p:txBody>
          <a:bodyPr vert="horz" lIns="91440" tIns="45720" rIns="91440" bIns="45720" rtlCol="1" anchor="ctr">
            <a:noAutofit/>
          </a:bodyPr>
          <a:lstStyle>
            <a:lvl1pPr algn="r" rtl="1">
              <a:defRPr sz="1200">
                <a:solidFill>
                  <a:schemeClr val="tx2"/>
                </a:solidFill>
                <a:latin typeface="Tahoma" panose="020B0604030504040204" pitchFamily="34" charset="0"/>
                <a:ea typeface="Tahoma" panose="020B0604030504040204" pitchFamily="34" charset="0"/>
                <a:cs typeface="Tahoma" panose="020B0604030504040204" pitchFamily="34" charset="0"/>
              </a:defRPr>
            </a:lvl1pPr>
          </a:lstStyle>
          <a:p>
            <a:fld id="{32374856-8065-47DB-9F60-C30C7E98E838}" type="datetime1">
              <a:rPr lang="he-IL" noProof="0" smtClean="0">
                <a:latin typeface="Tahoma" panose="020B0604030504040204" pitchFamily="34" charset="0"/>
                <a:ea typeface="Tahoma" panose="020B0604030504040204" pitchFamily="34" charset="0"/>
                <a:cs typeface="Tahoma" panose="020B0604030504040204" pitchFamily="34" charset="0"/>
              </a:rPr>
              <a:t>כ"ח/אדר א/תשפ"ד</a:t>
            </a:fld>
            <a:endParaRPr lang="he-IL" noProof="0">
              <a:latin typeface="Tahoma" panose="020B0604030504040204" pitchFamily="34" charset="0"/>
              <a:ea typeface="Tahoma" panose="020B0604030504040204" pitchFamily="34" charset="0"/>
              <a:cs typeface="Tahoma" panose="020B0604030504040204" pitchFamily="34" charset="0"/>
            </a:endParaRPr>
          </a:p>
        </p:txBody>
      </p:sp>
      <p:sp>
        <p:nvSpPr>
          <p:cNvPr id="5" name="מציין מיקום של כותרת תחתונה 4">
            <a:extLst>
              <a:ext uri="{FF2B5EF4-FFF2-40B4-BE49-F238E27FC236}">
                <a16:creationId xmlns:a16="http://schemas.microsoft.com/office/drawing/2014/main" id="{60567522-C3B6-46EB-A361-BEC2510B00CA}"/>
              </a:ext>
            </a:extLst>
          </p:cNvPr>
          <p:cNvSpPr>
            <a:spLocks noGrp="1"/>
          </p:cNvSpPr>
          <p:nvPr>
            <p:ph type="ftr" sz="quarter" idx="3"/>
          </p:nvPr>
        </p:nvSpPr>
        <p:spPr>
          <a:xfrm flipH="1">
            <a:off x="4038600" y="6356350"/>
            <a:ext cx="4114800" cy="365125"/>
          </a:xfrm>
          <a:prstGeom prst="rect">
            <a:avLst/>
          </a:prstGeom>
        </p:spPr>
        <p:txBody>
          <a:bodyPr vert="horz" lIns="91440" tIns="45720" rIns="91440" bIns="45720" rtlCol="1" anchor="ctr">
            <a:noAutofit/>
          </a:bodyPr>
          <a:lstStyle>
            <a:lvl1pPr algn="ctr" rtl="1">
              <a:defRPr sz="1200">
                <a:solidFill>
                  <a:schemeClr val="tx2"/>
                </a:solidFill>
                <a:latin typeface="Tahoma" panose="020B0604030504040204" pitchFamily="34" charset="0"/>
                <a:ea typeface="Tahoma" panose="020B0604030504040204" pitchFamily="34" charset="0"/>
                <a:cs typeface="Tahoma" panose="020B0604030504040204" pitchFamily="34" charset="0"/>
              </a:defRPr>
            </a:lvl1pPr>
          </a:lstStyle>
          <a:p>
            <a:r>
              <a:rPr lang="he-IL" noProof="0"/>
              <a:t>כותרת המצגת</a:t>
            </a:r>
            <a:endParaRPr lang="he-IL" noProof="0">
              <a:latin typeface="Tahoma" panose="020B0604030504040204" pitchFamily="34" charset="0"/>
              <a:ea typeface="Tahoma" panose="020B0604030504040204" pitchFamily="34" charset="0"/>
              <a:cs typeface="Tahoma" panose="020B0604030504040204" pitchFamily="34" charset="0"/>
            </a:endParaRPr>
          </a:p>
        </p:txBody>
      </p:sp>
      <p:sp>
        <p:nvSpPr>
          <p:cNvPr id="6" name="מציין מיקום של מספר שקופית 5">
            <a:extLst>
              <a:ext uri="{FF2B5EF4-FFF2-40B4-BE49-F238E27FC236}">
                <a16:creationId xmlns:a16="http://schemas.microsoft.com/office/drawing/2014/main" id="{CDC57CF0-034F-450D-937C-718D5AF1A059}"/>
              </a:ext>
            </a:extLst>
          </p:cNvPr>
          <p:cNvSpPr>
            <a:spLocks noGrp="1"/>
          </p:cNvSpPr>
          <p:nvPr>
            <p:ph type="sldNum" sz="quarter" idx="4"/>
          </p:nvPr>
        </p:nvSpPr>
        <p:spPr>
          <a:xfrm flipH="1">
            <a:off x="381000" y="6356350"/>
            <a:ext cx="2743200" cy="365125"/>
          </a:xfrm>
          <a:prstGeom prst="rect">
            <a:avLst/>
          </a:prstGeom>
        </p:spPr>
        <p:txBody>
          <a:bodyPr vert="horz" lIns="91440" tIns="45720" rIns="91440" bIns="45720" rtlCol="1" anchor="ctr">
            <a:noAutofit/>
          </a:bodyPr>
          <a:lstStyle>
            <a:lvl1pPr algn="l" rtl="1">
              <a:defRPr sz="1200">
                <a:solidFill>
                  <a:schemeClr val="tx2"/>
                </a:solidFill>
                <a:latin typeface="Tahoma" panose="020B0604030504040204" pitchFamily="34" charset="0"/>
                <a:ea typeface="Tahoma" panose="020B0604030504040204" pitchFamily="34" charset="0"/>
                <a:cs typeface="Tahoma" panose="020B0604030504040204" pitchFamily="34" charset="0"/>
              </a:defRPr>
            </a:lvl1pPr>
          </a:lstStyle>
          <a:p>
            <a:pPr algn="l"/>
            <a:fld id="{294A09A9-5501-47C1-A89A-A340965A2BE2}" type="slidenum">
              <a:rPr lang="he-IL" noProof="0" smtClean="0"/>
              <a:pPr/>
              <a:t>‹#›</a:t>
            </a:fld>
            <a:endParaRPr lang="he-IL" noProof="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p:txStyles>
    <p:titleStyle>
      <a:lvl1pPr algn="r" defTabSz="914400" rtl="1" eaLnBrk="1" latinLnBrk="0" hangingPunct="1">
        <a:lnSpc>
          <a:spcPct val="90000"/>
        </a:lnSpc>
        <a:spcBef>
          <a:spcPct val="0"/>
        </a:spcBef>
        <a:buNone/>
        <a:defRPr sz="4400" kern="1200">
          <a:solidFill>
            <a:schemeClr val="tx1"/>
          </a:solidFill>
          <a:latin typeface="Tahoma" panose="020B0604030504040204" pitchFamily="34" charset="0"/>
          <a:ea typeface="Tahoma" panose="020B0604030504040204" pitchFamily="34" charset="0"/>
          <a:cs typeface="Tahoma" panose="020B0604030504040204" pitchFamily="34" charset="0"/>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1.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11.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12.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12.xml"/><Relationship Id="rId5" Type="http://schemas.openxmlformats.org/officeDocument/2006/relationships/image" Target="../media/image18.pn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11.xml"/><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11.xml"/><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11.xml"/><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11.xml"/><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2.xml"/><Relationship Id="rId1" Type="http://schemas.openxmlformats.org/officeDocument/2006/relationships/slideLayout" Target="../slideLayouts/slideLayout11.xml"/><Relationship Id="rId4" Type="http://schemas.openxmlformats.org/officeDocument/2006/relationships/image" Target="../media/image29.png"/></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1.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1DF3D98-3C30-4CFC-8643-C81E829C8C25}"/>
              </a:ext>
            </a:extLst>
          </p:cNvPr>
          <p:cNvSpPr>
            <a:spLocks noGrp="1"/>
          </p:cNvSpPr>
          <p:nvPr>
            <p:ph type="ctrTitle"/>
          </p:nvPr>
        </p:nvSpPr>
        <p:spPr>
          <a:xfrm flipH="1">
            <a:off x="3835105" y="1041400"/>
            <a:ext cx="8175383" cy="2387600"/>
          </a:xfrm>
        </p:spPr>
        <p:txBody>
          <a:bodyPr rtlCol="1"/>
          <a:lstStyle/>
          <a:p>
            <a:pPr algn="r" rtl="1"/>
            <a:r>
              <a:rPr lang="he-IL" sz="4800" dirty="0"/>
              <a:t>פרויקט גמר בסיסי נתונים</a:t>
            </a:r>
          </a:p>
        </p:txBody>
      </p:sp>
      <p:sp>
        <p:nvSpPr>
          <p:cNvPr id="3" name="כותרת משנה 2">
            <a:extLst>
              <a:ext uri="{FF2B5EF4-FFF2-40B4-BE49-F238E27FC236}">
                <a16:creationId xmlns:a16="http://schemas.microsoft.com/office/drawing/2014/main" id="{A068D447-28D3-4F5F-B2DC-FD67E9015868}"/>
              </a:ext>
            </a:extLst>
          </p:cNvPr>
          <p:cNvSpPr>
            <a:spLocks noGrp="1"/>
          </p:cNvSpPr>
          <p:nvPr>
            <p:ph type="subTitle" idx="1"/>
          </p:nvPr>
        </p:nvSpPr>
        <p:spPr>
          <a:xfrm flipH="1">
            <a:off x="2509981" y="3788595"/>
            <a:ext cx="9500507" cy="806675"/>
          </a:xfrm>
        </p:spPr>
        <p:txBody>
          <a:bodyPr rtlCol="1"/>
          <a:lstStyle/>
          <a:p>
            <a:pPr algn="r" rtl="1"/>
            <a:r>
              <a:rPr lang="he-IL" sz="2800" dirty="0"/>
              <a:t>מגישים: נועה חמו, שובל בנזר, מקסים </a:t>
            </a:r>
            <a:r>
              <a:rPr lang="he-IL" sz="2800" dirty="0" err="1"/>
              <a:t>ז'וטובסקי</a:t>
            </a:r>
            <a:endParaRPr lang="he-IL" sz="2800" dirty="0"/>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של תאריך 2">
            <a:extLst>
              <a:ext uri="{FF2B5EF4-FFF2-40B4-BE49-F238E27FC236}">
                <a16:creationId xmlns:a16="http://schemas.microsoft.com/office/drawing/2014/main" id="{75202033-17DD-3E4F-BB90-ADC6A1F0C66F}"/>
              </a:ext>
            </a:extLst>
          </p:cNvPr>
          <p:cNvSpPr>
            <a:spLocks noGrp="1"/>
          </p:cNvSpPr>
          <p:nvPr>
            <p:ph type="dt" sz="half" idx="2"/>
          </p:nvPr>
        </p:nvSpPr>
        <p:spPr>
          <a:xfrm flipH="1">
            <a:off x="10043886" y="6356350"/>
            <a:ext cx="1767114" cy="365125"/>
          </a:xfrm>
        </p:spPr>
        <p:txBody>
          <a:bodyPr rtlCol="1"/>
          <a:lstStyle/>
          <a:p>
            <a:pPr algn="r" rtl="1"/>
            <a:fld id="{54D11B1F-F974-443E-84A2-C1995B8CCD29}" type="datetime1">
              <a:rPr lang="he-IL" smtClean="0"/>
              <a:t>כ"ח/אדר א/תשפ"ד</a:t>
            </a:fld>
            <a:endParaRPr lang="he-IL"/>
          </a:p>
        </p:txBody>
      </p:sp>
      <p:sp>
        <p:nvSpPr>
          <p:cNvPr id="7" name="מציין מיקום של כותרת תחתונה 6">
            <a:extLst>
              <a:ext uri="{FF2B5EF4-FFF2-40B4-BE49-F238E27FC236}">
                <a16:creationId xmlns:a16="http://schemas.microsoft.com/office/drawing/2014/main" id="{B42ACFC2-B54A-8244-B5D9-4B1EC2EED59D}"/>
              </a:ext>
            </a:extLst>
          </p:cNvPr>
          <p:cNvSpPr>
            <a:spLocks noGrp="1"/>
          </p:cNvSpPr>
          <p:nvPr>
            <p:ph type="ftr" sz="quarter" idx="3"/>
          </p:nvPr>
        </p:nvSpPr>
        <p:spPr>
          <a:xfrm flipH="1">
            <a:off x="4038600" y="6356350"/>
            <a:ext cx="4114800" cy="365125"/>
          </a:xfrm>
        </p:spPr>
        <p:txBody>
          <a:bodyPr rtlCol="1"/>
          <a:lstStyle/>
          <a:p>
            <a:pPr rtl="1"/>
            <a:r>
              <a:rPr lang="he-IL"/>
              <a:t>כותרת המצגת</a:t>
            </a:r>
          </a:p>
        </p:txBody>
      </p:sp>
      <p:sp>
        <p:nvSpPr>
          <p:cNvPr id="8" name="מציין מיקום של מספר שקופית 7">
            <a:extLst>
              <a:ext uri="{FF2B5EF4-FFF2-40B4-BE49-F238E27FC236}">
                <a16:creationId xmlns:a16="http://schemas.microsoft.com/office/drawing/2014/main" id="{B609FC03-B5BE-D846-993A-8E351C9509F3}"/>
              </a:ext>
            </a:extLst>
          </p:cNvPr>
          <p:cNvSpPr>
            <a:spLocks noGrp="1"/>
          </p:cNvSpPr>
          <p:nvPr>
            <p:ph type="sldNum" sz="quarter" idx="4"/>
          </p:nvPr>
        </p:nvSpPr>
        <p:spPr>
          <a:xfrm flipH="1">
            <a:off x="381001" y="6356350"/>
            <a:ext cx="1657723" cy="365125"/>
          </a:xfrm>
        </p:spPr>
        <p:txBody>
          <a:bodyPr rtlCol="1"/>
          <a:lstStyle/>
          <a:p>
            <a:pPr algn="l" rtl="1"/>
            <a:fld id="{294A09A9-5501-47C1-A89A-A340965A2BE2}" type="slidenum">
              <a:rPr lang="he-IL" smtClean="0"/>
              <a:pPr algn="l" rtl="1"/>
              <a:t>10</a:t>
            </a:fld>
            <a:endParaRPr lang="he-IL"/>
          </a:p>
        </p:txBody>
      </p:sp>
      <p:sp>
        <p:nvSpPr>
          <p:cNvPr id="30" name="כותרת 1">
            <a:extLst>
              <a:ext uri="{FF2B5EF4-FFF2-40B4-BE49-F238E27FC236}">
                <a16:creationId xmlns:a16="http://schemas.microsoft.com/office/drawing/2014/main" id="{B69C271F-DCB5-099D-8987-7D848540F892}"/>
              </a:ext>
            </a:extLst>
          </p:cNvPr>
          <p:cNvSpPr>
            <a:spLocks noGrp="1"/>
          </p:cNvSpPr>
          <p:nvPr>
            <p:ph type="title"/>
          </p:nvPr>
        </p:nvSpPr>
        <p:spPr>
          <a:xfrm flipH="1">
            <a:off x="1471475" y="-482422"/>
            <a:ext cx="9779183" cy="1325563"/>
          </a:xfrm>
        </p:spPr>
        <p:txBody>
          <a:bodyPr rtlCol="1"/>
          <a:lstStyle/>
          <a:p>
            <a:pPr algn="r" rtl="1"/>
            <a:r>
              <a:rPr lang="he-IL" dirty="0"/>
              <a:t>שאילתה #2</a:t>
            </a:r>
          </a:p>
        </p:txBody>
      </p:sp>
      <p:sp>
        <p:nvSpPr>
          <p:cNvPr id="31" name="מציין מיקום של תאריך 6">
            <a:extLst>
              <a:ext uri="{FF2B5EF4-FFF2-40B4-BE49-F238E27FC236}">
                <a16:creationId xmlns:a16="http://schemas.microsoft.com/office/drawing/2014/main" id="{6015A834-B82C-A93D-FD46-527065E207A9}"/>
              </a:ext>
            </a:extLst>
          </p:cNvPr>
          <p:cNvSpPr txBox="1">
            <a:spLocks/>
          </p:cNvSpPr>
          <p:nvPr/>
        </p:nvSpPr>
        <p:spPr>
          <a:xfrm flipH="1">
            <a:off x="9067800" y="6356350"/>
            <a:ext cx="2743200" cy="365125"/>
          </a:xfrm>
          <a:prstGeom prst="rect">
            <a:avLst/>
          </a:prstGeom>
        </p:spPr>
        <p:txBody>
          <a:bodyPr vert="horz" lIns="91440" tIns="45720" rIns="91440" bIns="45720" rtlCol="1" anchor="ctr">
            <a:noAutofit/>
          </a:bodyPr>
          <a:lstStyle>
            <a:defPPr algn="r" rtl="1">
              <a:defRPr lang="he-IL"/>
            </a:defPPr>
            <a:lvl1pPr marL="0" algn="r" defTabSz="914400" rtl="1" eaLnBrk="1" latinLnBrk="0" hangingPunct="1">
              <a:defRPr sz="1200" kern="1200">
                <a:solidFill>
                  <a:schemeClr val="accent2"/>
                </a:solidFill>
                <a:latin typeface="Tahoma" panose="020B0604030504040204" pitchFamily="34" charset="0"/>
                <a:ea typeface="Tahoma" panose="020B0604030504040204" pitchFamily="34" charset="0"/>
                <a:cs typeface="Tahoma" panose="020B0604030504040204" pitchFamily="34" charset="0"/>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fld id="{5302CC5A-2351-4600-B95E-52354418A5C2}" type="datetime1">
              <a:rPr lang="he-IL" smtClean="0"/>
              <a:pPr/>
              <a:t>כ"ח/אדר א/תשפ"ד</a:t>
            </a:fld>
            <a:endParaRPr lang="he-IL"/>
          </a:p>
        </p:txBody>
      </p:sp>
      <p:sp>
        <p:nvSpPr>
          <p:cNvPr id="32" name="מציין מיקום של מספר שקופית 8">
            <a:extLst>
              <a:ext uri="{FF2B5EF4-FFF2-40B4-BE49-F238E27FC236}">
                <a16:creationId xmlns:a16="http://schemas.microsoft.com/office/drawing/2014/main" id="{6E98474A-9084-92C9-D12E-4DFFBD6DD008}"/>
              </a:ext>
            </a:extLst>
          </p:cNvPr>
          <p:cNvSpPr txBox="1">
            <a:spLocks/>
          </p:cNvSpPr>
          <p:nvPr/>
        </p:nvSpPr>
        <p:spPr>
          <a:xfrm flipH="1">
            <a:off x="381001" y="6356350"/>
            <a:ext cx="1657723" cy="365125"/>
          </a:xfrm>
          <a:prstGeom prst="rect">
            <a:avLst/>
          </a:prstGeom>
        </p:spPr>
        <p:txBody>
          <a:bodyPr vert="horz" lIns="91440" tIns="45720" rIns="91440" bIns="45720" rtlCol="1" anchor="ctr">
            <a:noAutofit/>
          </a:bodyPr>
          <a:lstStyle>
            <a:defPPr algn="r" rtl="1">
              <a:defRPr lang="he-IL"/>
            </a:defPPr>
            <a:lvl1pPr marL="0" algn="l" defTabSz="914400" rtl="1" eaLnBrk="1" latinLnBrk="0" hangingPunct="1">
              <a:defRPr sz="1200" kern="1200">
                <a:solidFill>
                  <a:schemeClr val="accent2"/>
                </a:solidFill>
                <a:latin typeface="Tahoma" panose="020B0604030504040204" pitchFamily="34" charset="0"/>
                <a:ea typeface="Tahoma" panose="020B0604030504040204" pitchFamily="34" charset="0"/>
                <a:cs typeface="Tahoma" panose="020B0604030504040204" pitchFamily="34" charset="0"/>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fld id="{294A09A9-5501-47C1-A89A-A340965A2BE2}" type="slidenum">
              <a:rPr lang="he-IL" smtClean="0"/>
              <a:pPr/>
              <a:t>10</a:t>
            </a:fld>
            <a:endParaRPr lang="he-IL"/>
          </a:p>
        </p:txBody>
      </p:sp>
      <p:sp>
        <p:nvSpPr>
          <p:cNvPr id="33" name="מציין מיקום תוכן 19">
            <a:extLst>
              <a:ext uri="{FF2B5EF4-FFF2-40B4-BE49-F238E27FC236}">
                <a16:creationId xmlns:a16="http://schemas.microsoft.com/office/drawing/2014/main" id="{8B1FF8E2-D2A3-D48C-0FF7-DE6C38CF2399}"/>
              </a:ext>
            </a:extLst>
          </p:cNvPr>
          <p:cNvSpPr txBox="1">
            <a:spLocks/>
          </p:cNvSpPr>
          <p:nvPr/>
        </p:nvSpPr>
        <p:spPr>
          <a:xfrm flipH="1">
            <a:off x="6252513" y="1424415"/>
            <a:ext cx="5630574" cy="522514"/>
          </a:xfrm>
          <a:prstGeom prst="rect">
            <a:avLst/>
          </a:prstGeom>
        </p:spPr>
        <p:txBody>
          <a:bodyPr vert="horz" lIns="91440" tIns="45720" rIns="91440" bIns="45720" rtlCol="1">
            <a:noAutofit/>
          </a:bodyPr>
          <a:lstStyle>
            <a:lvl1pPr marL="0" indent="0" algn="r" defTabSz="914400" rtl="1" eaLnBrk="1" latinLnBrk="0" hangingPunct="1">
              <a:lnSpc>
                <a:spcPct val="90000"/>
              </a:lnSpc>
              <a:spcBef>
                <a:spcPts val="1000"/>
              </a:spcBef>
              <a:buFont typeface="Arial" panose="020B0604020202020204" pitchFamily="34" charset="0"/>
              <a:buNone/>
              <a:defRPr sz="2400" b="1"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457200" indent="0" algn="r" defTabSz="914400" rtl="1" eaLnBrk="1" latinLnBrk="0" hangingPunct="1">
              <a:lnSpc>
                <a:spcPct val="90000"/>
              </a:lnSpc>
              <a:spcBef>
                <a:spcPts val="500"/>
              </a:spcBef>
              <a:buFont typeface="Arial" panose="020B0604020202020204" pitchFamily="34" charset="0"/>
              <a:buNone/>
              <a:defRPr sz="2000" b="1"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14400" indent="0" algn="r" defTabSz="914400" rtl="1" eaLnBrk="1" latinLnBrk="0" hangingPunct="1">
              <a:lnSpc>
                <a:spcPct val="90000"/>
              </a:lnSpc>
              <a:spcBef>
                <a:spcPts val="500"/>
              </a:spcBef>
              <a:buFont typeface="Arial" panose="020B0604020202020204" pitchFamily="34" charset="0"/>
              <a:buNone/>
              <a:defRPr sz="1800" b="1"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371600" indent="0" algn="r" defTabSz="914400" rtl="1" eaLnBrk="1" latinLnBrk="0" hangingPunct="1">
              <a:lnSpc>
                <a:spcPct val="90000"/>
              </a:lnSpc>
              <a:spcBef>
                <a:spcPts val="500"/>
              </a:spcBef>
              <a:buFont typeface="Arial" panose="020B0604020202020204" pitchFamily="34" charset="0"/>
              <a:buNone/>
              <a:defRPr sz="1600" b="1"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1828800" indent="0" algn="r" defTabSz="914400" rtl="1" eaLnBrk="1" latinLnBrk="0" hangingPunct="1">
              <a:lnSpc>
                <a:spcPct val="90000"/>
              </a:lnSpc>
              <a:spcBef>
                <a:spcPts val="500"/>
              </a:spcBef>
              <a:buFont typeface="Arial" panose="020B0604020202020204" pitchFamily="34" charset="0"/>
              <a:buNone/>
              <a:defRPr sz="1600" b="1"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he-IL" dirty="0"/>
              <a:t>תיאור המטרה העסקית של הפקודה:</a:t>
            </a:r>
          </a:p>
        </p:txBody>
      </p:sp>
      <p:sp>
        <p:nvSpPr>
          <p:cNvPr id="34" name="תיבת טקסט 33">
            <a:extLst>
              <a:ext uri="{FF2B5EF4-FFF2-40B4-BE49-F238E27FC236}">
                <a16:creationId xmlns:a16="http://schemas.microsoft.com/office/drawing/2014/main" id="{4342678E-A167-9DCF-C11F-9718E168981E}"/>
              </a:ext>
            </a:extLst>
          </p:cNvPr>
          <p:cNvSpPr txBox="1"/>
          <p:nvPr/>
        </p:nvSpPr>
        <p:spPr>
          <a:xfrm>
            <a:off x="1553667" y="1892698"/>
            <a:ext cx="10339525" cy="646331"/>
          </a:xfrm>
          <a:prstGeom prst="rect">
            <a:avLst/>
          </a:prstGeom>
          <a:noFill/>
        </p:spPr>
        <p:txBody>
          <a:bodyPr wrap="square">
            <a:spAutoFit/>
          </a:bodyPr>
          <a:lstStyle/>
          <a:p>
            <a:pPr algn="r" rtl="1"/>
            <a:r>
              <a:rPr lang="he-IL" b="0" i="0" dirty="0">
                <a:effectLst/>
                <a:latin typeface="Söhne"/>
              </a:rPr>
              <a:t>הפקודה מחשבת את סכום התשלומים הסופיים ששולמו לכל ספק, מה שמאפשר להבין את הוצאות העסק עבור רכישות מספקים ולנהל את היחסים עם הספקים בצורה יעילה יותר</a:t>
            </a:r>
            <a:endParaRPr lang="he-IL" dirty="0">
              <a:latin typeface="Tahoma" panose="020B0604030504040204" pitchFamily="34" charset="0"/>
              <a:ea typeface="Tahoma" panose="020B0604030504040204" pitchFamily="34" charset="0"/>
              <a:cs typeface="Tahoma" panose="020B0604030504040204" pitchFamily="34" charset="0"/>
            </a:endParaRPr>
          </a:p>
        </p:txBody>
      </p:sp>
      <p:sp>
        <p:nvSpPr>
          <p:cNvPr id="41" name="תיבת טקסט 40">
            <a:extLst>
              <a:ext uri="{FF2B5EF4-FFF2-40B4-BE49-F238E27FC236}">
                <a16:creationId xmlns:a16="http://schemas.microsoft.com/office/drawing/2014/main" id="{7C1493FB-BFBD-28D5-E7BC-CFDC295CACD9}"/>
              </a:ext>
            </a:extLst>
          </p:cNvPr>
          <p:cNvSpPr txBox="1"/>
          <p:nvPr/>
        </p:nvSpPr>
        <p:spPr>
          <a:xfrm>
            <a:off x="-1810892" y="2772616"/>
            <a:ext cx="6094428" cy="369332"/>
          </a:xfrm>
          <a:prstGeom prst="rect">
            <a:avLst/>
          </a:prstGeom>
          <a:noFill/>
        </p:spPr>
        <p:txBody>
          <a:bodyPr wrap="square">
            <a:spAutoFit/>
          </a:bodyPr>
          <a:lstStyle/>
          <a:p>
            <a:r>
              <a:rPr lang="he-IL" b="1" u="sng" dirty="0"/>
              <a:t>כתיבת </a:t>
            </a:r>
            <a:r>
              <a:rPr lang="he-IL" b="1" u="sng" dirty="0" err="1"/>
              <a:t>השאילתא</a:t>
            </a:r>
            <a:r>
              <a:rPr lang="he-IL" b="1" u="sng" dirty="0"/>
              <a:t>:</a:t>
            </a:r>
          </a:p>
        </p:txBody>
      </p:sp>
      <p:sp>
        <p:nvSpPr>
          <p:cNvPr id="42" name="תיבת טקסט 41">
            <a:extLst>
              <a:ext uri="{FF2B5EF4-FFF2-40B4-BE49-F238E27FC236}">
                <a16:creationId xmlns:a16="http://schemas.microsoft.com/office/drawing/2014/main" id="{A443E301-F9CA-8044-5D22-812DC08ED2CC}"/>
              </a:ext>
            </a:extLst>
          </p:cNvPr>
          <p:cNvSpPr txBox="1"/>
          <p:nvPr/>
        </p:nvSpPr>
        <p:spPr>
          <a:xfrm>
            <a:off x="4283536" y="2762076"/>
            <a:ext cx="7212458" cy="369332"/>
          </a:xfrm>
          <a:prstGeom prst="rect">
            <a:avLst/>
          </a:prstGeom>
          <a:noFill/>
        </p:spPr>
        <p:txBody>
          <a:bodyPr wrap="square">
            <a:spAutoFit/>
          </a:bodyPr>
          <a:lstStyle/>
          <a:p>
            <a:r>
              <a:rPr lang="he-IL" b="1" u="sng" dirty="0"/>
              <a:t>פלט לדוגמה:</a:t>
            </a:r>
          </a:p>
        </p:txBody>
      </p:sp>
      <p:pic>
        <p:nvPicPr>
          <p:cNvPr id="44" name="תמונה 43">
            <a:extLst>
              <a:ext uri="{FF2B5EF4-FFF2-40B4-BE49-F238E27FC236}">
                <a16:creationId xmlns:a16="http://schemas.microsoft.com/office/drawing/2014/main" id="{784423FC-B766-B78D-7F2A-79319DC3AE3D}"/>
              </a:ext>
            </a:extLst>
          </p:cNvPr>
          <p:cNvPicPr>
            <a:picLocks noChangeAspect="1"/>
          </p:cNvPicPr>
          <p:nvPr/>
        </p:nvPicPr>
        <p:blipFill>
          <a:blip r:embed="rId3"/>
          <a:stretch>
            <a:fillRect/>
          </a:stretch>
        </p:blipFill>
        <p:spPr>
          <a:xfrm>
            <a:off x="9484140" y="3177834"/>
            <a:ext cx="2011854" cy="1044030"/>
          </a:xfrm>
          <a:prstGeom prst="rect">
            <a:avLst/>
          </a:prstGeom>
        </p:spPr>
      </p:pic>
      <p:pic>
        <p:nvPicPr>
          <p:cNvPr id="46" name="תמונה 45">
            <a:extLst>
              <a:ext uri="{FF2B5EF4-FFF2-40B4-BE49-F238E27FC236}">
                <a16:creationId xmlns:a16="http://schemas.microsoft.com/office/drawing/2014/main" id="{A98197C9-937E-D263-18CD-C1484BD051CC}"/>
              </a:ext>
            </a:extLst>
          </p:cNvPr>
          <p:cNvPicPr>
            <a:picLocks noChangeAspect="1"/>
          </p:cNvPicPr>
          <p:nvPr/>
        </p:nvPicPr>
        <p:blipFill>
          <a:blip r:embed="rId4"/>
          <a:stretch>
            <a:fillRect/>
          </a:stretch>
        </p:blipFill>
        <p:spPr>
          <a:xfrm>
            <a:off x="452437" y="3224130"/>
            <a:ext cx="5814564" cy="922100"/>
          </a:xfrm>
          <a:prstGeom prst="rect">
            <a:avLst/>
          </a:prstGeom>
        </p:spPr>
      </p:pic>
    </p:spTree>
    <p:extLst>
      <p:ext uri="{BB962C8B-B14F-4D97-AF65-F5344CB8AC3E}">
        <p14:creationId xmlns:p14="http://schemas.microsoft.com/office/powerpoint/2010/main" val="27215085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9256B7E-1633-44AB-8584-82DF5B726834}"/>
              </a:ext>
            </a:extLst>
          </p:cNvPr>
          <p:cNvSpPr>
            <a:spLocks noGrp="1"/>
          </p:cNvSpPr>
          <p:nvPr>
            <p:ph type="title"/>
          </p:nvPr>
        </p:nvSpPr>
        <p:spPr>
          <a:xfrm flipH="1">
            <a:off x="1471475" y="-482422"/>
            <a:ext cx="9779183" cy="1325563"/>
          </a:xfrm>
        </p:spPr>
        <p:txBody>
          <a:bodyPr rtlCol="1"/>
          <a:lstStyle/>
          <a:p>
            <a:pPr algn="r" rtl="1"/>
            <a:r>
              <a:rPr lang="he-IL" dirty="0"/>
              <a:t>שאילתה #3</a:t>
            </a:r>
          </a:p>
        </p:txBody>
      </p:sp>
      <p:sp>
        <p:nvSpPr>
          <p:cNvPr id="7" name="מציין מיקום של תאריך 6">
            <a:extLst>
              <a:ext uri="{FF2B5EF4-FFF2-40B4-BE49-F238E27FC236}">
                <a16:creationId xmlns:a16="http://schemas.microsoft.com/office/drawing/2014/main" id="{1EB64BEF-8367-144A-9F53-7A1282A32569}"/>
              </a:ext>
            </a:extLst>
          </p:cNvPr>
          <p:cNvSpPr>
            <a:spLocks noGrp="1"/>
          </p:cNvSpPr>
          <p:nvPr>
            <p:ph type="dt" sz="half" idx="2"/>
          </p:nvPr>
        </p:nvSpPr>
        <p:spPr>
          <a:xfrm flipH="1">
            <a:off x="9067800" y="6356350"/>
            <a:ext cx="2743200" cy="365125"/>
          </a:xfrm>
        </p:spPr>
        <p:txBody>
          <a:bodyPr rtlCol="1"/>
          <a:lstStyle/>
          <a:p>
            <a:pPr algn="r" rtl="1"/>
            <a:fld id="{5302CC5A-2351-4600-B95E-52354418A5C2}" type="datetime1">
              <a:rPr lang="he-IL" smtClean="0"/>
              <a:t>כ"ח/אדר א/תשפ"ד</a:t>
            </a:fld>
            <a:endParaRPr lang="he-IL"/>
          </a:p>
        </p:txBody>
      </p:sp>
      <p:sp>
        <p:nvSpPr>
          <p:cNvPr id="9" name="מציין מיקום של מספר שקופית 8">
            <a:extLst>
              <a:ext uri="{FF2B5EF4-FFF2-40B4-BE49-F238E27FC236}">
                <a16:creationId xmlns:a16="http://schemas.microsoft.com/office/drawing/2014/main" id="{6FD448B0-743E-0045-8131-69B4EEC58365}"/>
              </a:ext>
            </a:extLst>
          </p:cNvPr>
          <p:cNvSpPr>
            <a:spLocks noGrp="1"/>
          </p:cNvSpPr>
          <p:nvPr>
            <p:ph type="sldNum" sz="quarter" idx="4"/>
          </p:nvPr>
        </p:nvSpPr>
        <p:spPr>
          <a:xfrm flipH="1">
            <a:off x="381001" y="6356350"/>
            <a:ext cx="1657723" cy="365125"/>
          </a:xfrm>
        </p:spPr>
        <p:txBody>
          <a:bodyPr rtlCol="1"/>
          <a:lstStyle/>
          <a:p>
            <a:pPr algn="l" rtl="1"/>
            <a:fld id="{294A09A9-5501-47C1-A89A-A340965A2BE2}" type="slidenum">
              <a:rPr lang="he-IL" smtClean="0"/>
              <a:pPr algn="l" rtl="1"/>
              <a:t>11</a:t>
            </a:fld>
            <a:endParaRPr lang="he-IL"/>
          </a:p>
        </p:txBody>
      </p:sp>
      <p:sp>
        <p:nvSpPr>
          <p:cNvPr id="20" name="מציין מיקום תוכן 19">
            <a:extLst>
              <a:ext uri="{FF2B5EF4-FFF2-40B4-BE49-F238E27FC236}">
                <a16:creationId xmlns:a16="http://schemas.microsoft.com/office/drawing/2014/main" id="{38C7F230-D64C-9584-970E-EA25D6739054}"/>
              </a:ext>
            </a:extLst>
          </p:cNvPr>
          <p:cNvSpPr>
            <a:spLocks noGrp="1"/>
          </p:cNvSpPr>
          <p:nvPr>
            <p:ph idx="11"/>
          </p:nvPr>
        </p:nvSpPr>
        <p:spPr>
          <a:xfrm flipH="1">
            <a:off x="6252513" y="1424415"/>
            <a:ext cx="5630574" cy="522514"/>
          </a:xfrm>
        </p:spPr>
        <p:txBody>
          <a:bodyPr/>
          <a:lstStyle/>
          <a:p>
            <a:r>
              <a:rPr lang="he-IL" dirty="0"/>
              <a:t>תיאור המטרה העסקית של הפקודה:</a:t>
            </a:r>
          </a:p>
        </p:txBody>
      </p:sp>
      <p:sp>
        <p:nvSpPr>
          <p:cNvPr id="22" name="תיבת טקסט 21">
            <a:extLst>
              <a:ext uri="{FF2B5EF4-FFF2-40B4-BE49-F238E27FC236}">
                <a16:creationId xmlns:a16="http://schemas.microsoft.com/office/drawing/2014/main" id="{76CD0010-FDD5-3D34-5951-60C88D212B6C}"/>
              </a:ext>
            </a:extLst>
          </p:cNvPr>
          <p:cNvSpPr txBox="1"/>
          <p:nvPr/>
        </p:nvSpPr>
        <p:spPr>
          <a:xfrm>
            <a:off x="1553667" y="1892698"/>
            <a:ext cx="10339525" cy="646331"/>
          </a:xfrm>
          <a:prstGeom prst="rect">
            <a:avLst/>
          </a:prstGeom>
          <a:noFill/>
        </p:spPr>
        <p:txBody>
          <a:bodyPr wrap="square">
            <a:spAutoFit/>
          </a:bodyPr>
          <a:lstStyle/>
          <a:p>
            <a:pPr algn="r" rtl="1"/>
            <a:r>
              <a:rPr lang="he-IL" b="0" i="0" dirty="0">
                <a:effectLst/>
                <a:latin typeface="Söhne"/>
              </a:rPr>
              <a:t>הפקודה ממיינת את השפים לפי כמות האירועים בהם השתתפו, בסדר יורד, מה שמאפשר להעריך את תרומתם ופעילותם של השפים בחברה ולתכנן את הצוות לאירועים עתידיים בהתאם.</a:t>
            </a:r>
            <a:endParaRPr lang="he-IL" dirty="0">
              <a:latin typeface="Tahoma" panose="020B0604030504040204" pitchFamily="34" charset="0"/>
              <a:ea typeface="Tahoma" panose="020B0604030504040204" pitchFamily="34" charset="0"/>
              <a:cs typeface="Tahoma" panose="020B0604030504040204" pitchFamily="34" charset="0"/>
            </a:endParaRPr>
          </a:p>
        </p:txBody>
      </p:sp>
      <p:sp>
        <p:nvSpPr>
          <p:cNvPr id="30" name="תיבת טקסט 29">
            <a:extLst>
              <a:ext uri="{FF2B5EF4-FFF2-40B4-BE49-F238E27FC236}">
                <a16:creationId xmlns:a16="http://schemas.microsoft.com/office/drawing/2014/main" id="{484CE641-0EA1-C5F3-0949-7F6DC6F305E3}"/>
              </a:ext>
            </a:extLst>
          </p:cNvPr>
          <p:cNvSpPr txBox="1"/>
          <p:nvPr/>
        </p:nvSpPr>
        <p:spPr>
          <a:xfrm>
            <a:off x="-1810892" y="2772616"/>
            <a:ext cx="6094428" cy="369332"/>
          </a:xfrm>
          <a:prstGeom prst="rect">
            <a:avLst/>
          </a:prstGeom>
          <a:noFill/>
        </p:spPr>
        <p:txBody>
          <a:bodyPr wrap="square">
            <a:spAutoFit/>
          </a:bodyPr>
          <a:lstStyle/>
          <a:p>
            <a:r>
              <a:rPr lang="he-IL" b="1" u="sng" dirty="0"/>
              <a:t>כתיבת </a:t>
            </a:r>
            <a:r>
              <a:rPr lang="he-IL" b="1" u="sng" dirty="0" err="1"/>
              <a:t>השאילתא</a:t>
            </a:r>
            <a:r>
              <a:rPr lang="he-IL" b="1" u="sng" dirty="0"/>
              <a:t>:</a:t>
            </a:r>
          </a:p>
        </p:txBody>
      </p:sp>
      <p:sp>
        <p:nvSpPr>
          <p:cNvPr id="32" name="תיבת טקסט 31">
            <a:extLst>
              <a:ext uri="{FF2B5EF4-FFF2-40B4-BE49-F238E27FC236}">
                <a16:creationId xmlns:a16="http://schemas.microsoft.com/office/drawing/2014/main" id="{9758018E-9907-78E7-842E-DD43876117D5}"/>
              </a:ext>
            </a:extLst>
          </p:cNvPr>
          <p:cNvSpPr txBox="1"/>
          <p:nvPr/>
        </p:nvSpPr>
        <p:spPr>
          <a:xfrm>
            <a:off x="4283536" y="2762076"/>
            <a:ext cx="7212458" cy="369332"/>
          </a:xfrm>
          <a:prstGeom prst="rect">
            <a:avLst/>
          </a:prstGeom>
          <a:noFill/>
        </p:spPr>
        <p:txBody>
          <a:bodyPr wrap="square">
            <a:spAutoFit/>
          </a:bodyPr>
          <a:lstStyle/>
          <a:p>
            <a:r>
              <a:rPr lang="he-IL" b="1" u="sng" dirty="0"/>
              <a:t>פלט לדוגמה:</a:t>
            </a:r>
          </a:p>
        </p:txBody>
      </p:sp>
      <p:pic>
        <p:nvPicPr>
          <p:cNvPr id="4" name="תמונה 3">
            <a:extLst>
              <a:ext uri="{FF2B5EF4-FFF2-40B4-BE49-F238E27FC236}">
                <a16:creationId xmlns:a16="http://schemas.microsoft.com/office/drawing/2014/main" id="{A39D89FA-B5B9-371C-D381-1CB134BD9025}"/>
              </a:ext>
            </a:extLst>
          </p:cNvPr>
          <p:cNvPicPr>
            <a:picLocks noChangeAspect="1"/>
          </p:cNvPicPr>
          <p:nvPr/>
        </p:nvPicPr>
        <p:blipFill rotWithShape="1">
          <a:blip r:embed="rId3"/>
          <a:srcRect l="2642" b="6448"/>
          <a:stretch/>
        </p:blipFill>
        <p:spPr>
          <a:xfrm>
            <a:off x="9349483" y="3108199"/>
            <a:ext cx="2240636" cy="1083657"/>
          </a:xfrm>
          <a:prstGeom prst="rect">
            <a:avLst/>
          </a:prstGeom>
        </p:spPr>
      </p:pic>
      <p:pic>
        <p:nvPicPr>
          <p:cNvPr id="6" name="תמונה 5">
            <a:extLst>
              <a:ext uri="{FF2B5EF4-FFF2-40B4-BE49-F238E27FC236}">
                <a16:creationId xmlns:a16="http://schemas.microsoft.com/office/drawing/2014/main" id="{C4872182-C7A8-30AA-9751-C40056803FD9}"/>
              </a:ext>
            </a:extLst>
          </p:cNvPr>
          <p:cNvPicPr>
            <a:picLocks noChangeAspect="1"/>
          </p:cNvPicPr>
          <p:nvPr/>
        </p:nvPicPr>
        <p:blipFill>
          <a:blip r:embed="rId4"/>
          <a:stretch>
            <a:fillRect/>
          </a:stretch>
        </p:blipFill>
        <p:spPr>
          <a:xfrm>
            <a:off x="264459" y="3115905"/>
            <a:ext cx="6279424" cy="1150720"/>
          </a:xfrm>
          <a:prstGeom prst="rect">
            <a:avLst/>
          </a:prstGeom>
        </p:spPr>
      </p:pic>
    </p:spTree>
    <p:extLst>
      <p:ext uri="{BB962C8B-B14F-4D97-AF65-F5344CB8AC3E}">
        <p14:creationId xmlns:p14="http://schemas.microsoft.com/office/powerpoint/2010/main" val="5767457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9256B7E-1633-44AB-8584-82DF5B726834}"/>
              </a:ext>
            </a:extLst>
          </p:cNvPr>
          <p:cNvSpPr>
            <a:spLocks noGrp="1"/>
          </p:cNvSpPr>
          <p:nvPr>
            <p:ph type="title"/>
          </p:nvPr>
        </p:nvSpPr>
        <p:spPr>
          <a:xfrm flipH="1">
            <a:off x="1471475" y="-482422"/>
            <a:ext cx="9779183" cy="1325563"/>
          </a:xfrm>
        </p:spPr>
        <p:txBody>
          <a:bodyPr rtlCol="1"/>
          <a:lstStyle/>
          <a:p>
            <a:pPr algn="r" rtl="1"/>
            <a:r>
              <a:rPr lang="he-IL" dirty="0"/>
              <a:t>שאילתה #4 </a:t>
            </a:r>
            <a:r>
              <a:rPr lang="en-US" dirty="0"/>
              <a:t>DDL/DML</a:t>
            </a:r>
            <a:endParaRPr lang="he-IL" dirty="0"/>
          </a:p>
        </p:txBody>
      </p:sp>
      <p:sp>
        <p:nvSpPr>
          <p:cNvPr id="7" name="מציין מיקום של תאריך 6">
            <a:extLst>
              <a:ext uri="{FF2B5EF4-FFF2-40B4-BE49-F238E27FC236}">
                <a16:creationId xmlns:a16="http://schemas.microsoft.com/office/drawing/2014/main" id="{1EB64BEF-8367-144A-9F53-7A1282A32569}"/>
              </a:ext>
            </a:extLst>
          </p:cNvPr>
          <p:cNvSpPr>
            <a:spLocks noGrp="1"/>
          </p:cNvSpPr>
          <p:nvPr>
            <p:ph type="dt" sz="half" idx="2"/>
          </p:nvPr>
        </p:nvSpPr>
        <p:spPr>
          <a:xfrm flipH="1">
            <a:off x="9067800" y="6356350"/>
            <a:ext cx="2743200" cy="365125"/>
          </a:xfrm>
        </p:spPr>
        <p:txBody>
          <a:bodyPr rtlCol="1"/>
          <a:lstStyle/>
          <a:p>
            <a:pPr algn="r" rtl="1"/>
            <a:fld id="{5302CC5A-2351-4600-B95E-52354418A5C2}" type="datetime1">
              <a:rPr lang="he-IL" smtClean="0"/>
              <a:t>כ"ח/אדר א/תשפ"ד</a:t>
            </a:fld>
            <a:endParaRPr lang="he-IL"/>
          </a:p>
        </p:txBody>
      </p:sp>
      <p:sp>
        <p:nvSpPr>
          <p:cNvPr id="9" name="מציין מיקום של מספר שקופית 8">
            <a:extLst>
              <a:ext uri="{FF2B5EF4-FFF2-40B4-BE49-F238E27FC236}">
                <a16:creationId xmlns:a16="http://schemas.microsoft.com/office/drawing/2014/main" id="{6FD448B0-743E-0045-8131-69B4EEC58365}"/>
              </a:ext>
            </a:extLst>
          </p:cNvPr>
          <p:cNvSpPr>
            <a:spLocks noGrp="1"/>
          </p:cNvSpPr>
          <p:nvPr>
            <p:ph type="sldNum" sz="quarter" idx="4"/>
          </p:nvPr>
        </p:nvSpPr>
        <p:spPr>
          <a:xfrm flipH="1">
            <a:off x="381001" y="6356350"/>
            <a:ext cx="1657723" cy="365125"/>
          </a:xfrm>
        </p:spPr>
        <p:txBody>
          <a:bodyPr rtlCol="1"/>
          <a:lstStyle/>
          <a:p>
            <a:pPr algn="l" rtl="1"/>
            <a:fld id="{294A09A9-5501-47C1-A89A-A340965A2BE2}" type="slidenum">
              <a:rPr lang="he-IL" smtClean="0"/>
              <a:pPr algn="l" rtl="1"/>
              <a:t>12</a:t>
            </a:fld>
            <a:endParaRPr lang="he-IL"/>
          </a:p>
        </p:txBody>
      </p:sp>
      <p:sp>
        <p:nvSpPr>
          <p:cNvPr id="20" name="מציין מיקום תוכן 19">
            <a:extLst>
              <a:ext uri="{FF2B5EF4-FFF2-40B4-BE49-F238E27FC236}">
                <a16:creationId xmlns:a16="http://schemas.microsoft.com/office/drawing/2014/main" id="{38C7F230-D64C-9584-970E-EA25D6739054}"/>
              </a:ext>
            </a:extLst>
          </p:cNvPr>
          <p:cNvSpPr>
            <a:spLocks noGrp="1"/>
          </p:cNvSpPr>
          <p:nvPr>
            <p:ph idx="11"/>
          </p:nvPr>
        </p:nvSpPr>
        <p:spPr>
          <a:xfrm flipH="1">
            <a:off x="6252513" y="1424415"/>
            <a:ext cx="5630574" cy="522514"/>
          </a:xfrm>
        </p:spPr>
        <p:txBody>
          <a:bodyPr/>
          <a:lstStyle/>
          <a:p>
            <a:r>
              <a:rPr lang="he-IL" dirty="0"/>
              <a:t>תיאור המטרה העסקית של הפקודה:</a:t>
            </a:r>
          </a:p>
        </p:txBody>
      </p:sp>
      <p:sp>
        <p:nvSpPr>
          <p:cNvPr id="22" name="תיבת טקסט 21">
            <a:extLst>
              <a:ext uri="{FF2B5EF4-FFF2-40B4-BE49-F238E27FC236}">
                <a16:creationId xmlns:a16="http://schemas.microsoft.com/office/drawing/2014/main" id="{76CD0010-FDD5-3D34-5951-60C88D212B6C}"/>
              </a:ext>
            </a:extLst>
          </p:cNvPr>
          <p:cNvSpPr txBox="1"/>
          <p:nvPr/>
        </p:nvSpPr>
        <p:spPr>
          <a:xfrm>
            <a:off x="1553667" y="1892698"/>
            <a:ext cx="10339525" cy="1200329"/>
          </a:xfrm>
          <a:prstGeom prst="rect">
            <a:avLst/>
          </a:prstGeom>
          <a:noFill/>
        </p:spPr>
        <p:txBody>
          <a:bodyPr wrap="square">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he-IL" altLang="he-IL" sz="1800" b="0" i="0" u="none" strike="noStrike" cap="none" normalizeH="0" baseline="0" dirty="0">
                <a:ln>
                  <a:noFill/>
                </a:ln>
                <a:effectLst/>
                <a:latin typeface="Söhne"/>
                <a:cs typeface="Arial" panose="020B0604020202020204" pitchFamily="34" charset="0"/>
              </a:rPr>
              <a:t>ההחלטה לסמן לקוחות כלא פעילים במקום למחוק אותם משרתת את הצורך העסקי לשמור על אינטגריטי הנתונים ולאפשר ניתוח היסטורי, תוך מניעת בעיות עקביות שנוצרות כאשר נתונים מוסרים וכתוצאה מכך נפגעת היכולת לעקוב אחר פעילויות ואירועים קודמים שהלקוח השתתף בהם.</a:t>
            </a:r>
            <a:endParaRPr kumimoji="0" lang="he-IL" altLang="he-IL" sz="1800" b="0" i="0" u="none" strike="noStrike" cap="none" normalizeH="0" baseline="0" dirty="0">
              <a:ln>
                <a:noFill/>
              </a:ln>
              <a:effectLst/>
              <a:latin typeface="Söhne"/>
            </a:endParaRPr>
          </a:p>
          <a:p>
            <a:pPr marL="0" marR="0" lvl="0" indent="0" defTabSz="914400" rtl="0" eaLnBrk="0" fontAlgn="base" latinLnBrk="0" hangingPunct="0">
              <a:lnSpc>
                <a:spcPct val="100000"/>
              </a:lnSpc>
              <a:spcBef>
                <a:spcPct val="0"/>
              </a:spcBef>
              <a:spcAft>
                <a:spcPct val="0"/>
              </a:spcAft>
              <a:buClrTx/>
              <a:buSzTx/>
              <a:buFontTx/>
              <a:buNone/>
              <a:tabLst/>
            </a:pPr>
            <a:endParaRPr kumimoji="0" lang="he-IL" altLang="he-IL" sz="1800" b="0" i="0" u="none" strike="noStrike" cap="none" normalizeH="0" baseline="0" dirty="0">
              <a:ln>
                <a:noFill/>
              </a:ln>
              <a:effectLst/>
              <a:latin typeface="Arial" panose="020B0604020202020204" pitchFamily="34" charset="0"/>
            </a:endParaRPr>
          </a:p>
        </p:txBody>
      </p:sp>
      <p:sp>
        <p:nvSpPr>
          <p:cNvPr id="30" name="תיבת טקסט 29">
            <a:extLst>
              <a:ext uri="{FF2B5EF4-FFF2-40B4-BE49-F238E27FC236}">
                <a16:creationId xmlns:a16="http://schemas.microsoft.com/office/drawing/2014/main" id="{484CE641-0EA1-C5F3-0949-7F6DC6F305E3}"/>
              </a:ext>
            </a:extLst>
          </p:cNvPr>
          <p:cNvSpPr txBox="1"/>
          <p:nvPr/>
        </p:nvSpPr>
        <p:spPr>
          <a:xfrm>
            <a:off x="891211" y="2996486"/>
            <a:ext cx="6094428" cy="369332"/>
          </a:xfrm>
          <a:prstGeom prst="rect">
            <a:avLst/>
          </a:prstGeom>
          <a:noFill/>
        </p:spPr>
        <p:txBody>
          <a:bodyPr wrap="square">
            <a:spAutoFit/>
          </a:bodyPr>
          <a:lstStyle/>
          <a:p>
            <a:r>
              <a:rPr lang="he-IL" b="1" u="sng" dirty="0"/>
              <a:t>כתיבת </a:t>
            </a:r>
            <a:r>
              <a:rPr lang="he-IL" b="1" u="sng" dirty="0" err="1"/>
              <a:t>השאילתא</a:t>
            </a:r>
            <a:r>
              <a:rPr lang="he-IL" b="1" u="sng" dirty="0"/>
              <a:t>:</a:t>
            </a:r>
          </a:p>
        </p:txBody>
      </p:sp>
      <p:sp>
        <p:nvSpPr>
          <p:cNvPr id="12" name="Rectangle 2">
            <a:extLst>
              <a:ext uri="{FF2B5EF4-FFF2-40B4-BE49-F238E27FC236}">
                <a16:creationId xmlns:a16="http://schemas.microsoft.com/office/drawing/2014/main" id="{E8899090-2CC5-9593-38C6-32E3F2FFC746}"/>
              </a:ext>
            </a:extLst>
          </p:cNvPr>
          <p:cNvSpPr>
            <a:spLocks noChangeArrowheads="1"/>
          </p:cNvSpPr>
          <p:nvPr/>
        </p:nvSpPr>
        <p:spPr bwMode="auto">
          <a:xfrm>
            <a:off x="0" y="0"/>
            <a:ext cx="4133850" cy="0"/>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he-IL" altLang="he-IL" sz="1800" b="0" i="0" u="none" strike="noStrike" cap="none" normalizeH="0" baseline="0">
                <a:ln>
                  <a:noFill/>
                </a:ln>
                <a:solidFill>
                  <a:srgbClr val="FFFFFF"/>
                </a:solidFill>
                <a:effectLst/>
                <a:latin typeface="Söhne"/>
              </a:rPr>
            </a:br>
            <a:endParaRPr kumimoji="0" lang="he-IL" altLang="he-IL" sz="1800" b="0" i="0" u="none" strike="noStrike" cap="none" normalizeH="0" baseline="0">
              <a:ln>
                <a:noFill/>
              </a:ln>
              <a:solidFill>
                <a:schemeClr val="tx1"/>
              </a:solidFill>
              <a:effectLst/>
              <a:latin typeface="Arial" panose="020B0604020202020204" pitchFamily="34" charset="0"/>
            </a:endParaRPr>
          </a:p>
        </p:txBody>
      </p:sp>
      <p:pic>
        <p:nvPicPr>
          <p:cNvPr id="4" name="תמונה 3">
            <a:extLst>
              <a:ext uri="{FF2B5EF4-FFF2-40B4-BE49-F238E27FC236}">
                <a16:creationId xmlns:a16="http://schemas.microsoft.com/office/drawing/2014/main" id="{A209EE74-3112-0CBA-E3AF-49F40CFA9835}"/>
              </a:ext>
            </a:extLst>
          </p:cNvPr>
          <p:cNvPicPr>
            <a:picLocks noChangeAspect="1"/>
          </p:cNvPicPr>
          <p:nvPr/>
        </p:nvPicPr>
        <p:blipFill>
          <a:blip r:embed="rId3"/>
          <a:stretch>
            <a:fillRect/>
          </a:stretch>
        </p:blipFill>
        <p:spPr>
          <a:xfrm>
            <a:off x="4350869" y="3492118"/>
            <a:ext cx="3490262" cy="1867062"/>
          </a:xfrm>
          <a:prstGeom prst="rect">
            <a:avLst/>
          </a:prstGeom>
        </p:spPr>
      </p:pic>
      <p:sp>
        <p:nvSpPr>
          <p:cNvPr id="8" name="Rectangle 2">
            <a:extLst>
              <a:ext uri="{FF2B5EF4-FFF2-40B4-BE49-F238E27FC236}">
                <a16:creationId xmlns:a16="http://schemas.microsoft.com/office/drawing/2014/main" id="{ADA8A596-A56A-4B74-CFED-567BB4FD6A23}"/>
              </a:ext>
            </a:extLst>
          </p:cNvPr>
          <p:cNvSpPr>
            <a:spLocks noChangeArrowheads="1"/>
          </p:cNvSpPr>
          <p:nvPr/>
        </p:nvSpPr>
        <p:spPr bwMode="auto">
          <a:xfrm>
            <a:off x="0" y="0"/>
            <a:ext cx="3968750" cy="0"/>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he-IL" altLang="he-IL" sz="1800" b="0" i="0" u="none" strike="noStrike" cap="none" normalizeH="0" baseline="0">
                <a:ln>
                  <a:noFill/>
                </a:ln>
                <a:solidFill>
                  <a:srgbClr val="FFFFFF"/>
                </a:solidFill>
                <a:effectLst/>
                <a:latin typeface="Söhne"/>
              </a:rPr>
            </a:br>
            <a:endParaRPr kumimoji="0" lang="he-IL" altLang="he-IL" sz="1800" b="0" i="0" u="none" strike="noStrike" cap="none" normalizeH="0" baseline="0">
              <a:ln>
                <a:noFill/>
              </a:ln>
              <a:solidFill>
                <a:schemeClr val="tx1"/>
              </a:solidFill>
              <a:effectLst/>
              <a:latin typeface="Arial" panose="020B0604020202020204" pitchFamily="34" charset="0"/>
            </a:endParaRPr>
          </a:p>
        </p:txBody>
      </p:sp>
      <p:sp>
        <p:nvSpPr>
          <p:cNvPr id="13" name="תיבת טקסט 12">
            <a:extLst>
              <a:ext uri="{FF2B5EF4-FFF2-40B4-BE49-F238E27FC236}">
                <a16:creationId xmlns:a16="http://schemas.microsoft.com/office/drawing/2014/main" id="{C34229C4-49BC-B05C-C5B2-97EEB052EC05}"/>
              </a:ext>
            </a:extLst>
          </p:cNvPr>
          <p:cNvSpPr txBox="1"/>
          <p:nvPr/>
        </p:nvSpPr>
        <p:spPr>
          <a:xfrm>
            <a:off x="-2107514" y="73700"/>
            <a:ext cx="6097712" cy="769441"/>
          </a:xfrm>
          <a:prstGeom prst="rect">
            <a:avLst/>
          </a:prstGeom>
          <a:noFill/>
        </p:spPr>
        <p:txBody>
          <a:bodyPr wrap="square">
            <a:spAutoFit/>
          </a:bodyPr>
          <a:lstStyle/>
          <a:p>
            <a:r>
              <a:rPr lang="he-IL" sz="4400" b="1" dirty="0">
                <a:latin typeface="Tahoma" panose="020B0604030504040204" pitchFamily="34" charset="0"/>
                <a:ea typeface="Tahoma" panose="020B0604030504040204" pitchFamily="34" charset="0"/>
                <a:cs typeface="Tahoma" panose="020B0604030504040204" pitchFamily="34" charset="0"/>
              </a:rPr>
              <a:t>#</a:t>
            </a:r>
            <a:r>
              <a:rPr lang="en-US" sz="4400" b="1" dirty="0">
                <a:latin typeface="Tahoma" panose="020B0604030504040204" pitchFamily="34" charset="0"/>
                <a:ea typeface="Tahoma" panose="020B0604030504040204" pitchFamily="34" charset="0"/>
                <a:cs typeface="Tahoma" panose="020B0604030504040204" pitchFamily="34" charset="0"/>
              </a:rPr>
              <a:t>1</a:t>
            </a:r>
            <a:endParaRPr lang="he-IL" sz="4400" b="1"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3245313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של תאריך 2">
            <a:extLst>
              <a:ext uri="{FF2B5EF4-FFF2-40B4-BE49-F238E27FC236}">
                <a16:creationId xmlns:a16="http://schemas.microsoft.com/office/drawing/2014/main" id="{75202033-17DD-3E4F-BB90-ADC6A1F0C66F}"/>
              </a:ext>
            </a:extLst>
          </p:cNvPr>
          <p:cNvSpPr>
            <a:spLocks noGrp="1"/>
          </p:cNvSpPr>
          <p:nvPr>
            <p:ph type="dt" sz="half" idx="2"/>
          </p:nvPr>
        </p:nvSpPr>
        <p:spPr>
          <a:xfrm flipH="1">
            <a:off x="10043886" y="6356350"/>
            <a:ext cx="1767114" cy="365125"/>
          </a:xfrm>
        </p:spPr>
        <p:txBody>
          <a:bodyPr rtlCol="1"/>
          <a:lstStyle/>
          <a:p>
            <a:pPr algn="r" rtl="1"/>
            <a:fld id="{54D11B1F-F974-443E-84A2-C1995B8CCD29}" type="datetime1">
              <a:rPr lang="he-IL" smtClean="0"/>
              <a:t>כ"ח/אדר א/תשפ"ד</a:t>
            </a:fld>
            <a:endParaRPr lang="he-IL"/>
          </a:p>
        </p:txBody>
      </p:sp>
      <p:sp>
        <p:nvSpPr>
          <p:cNvPr id="7" name="מציין מיקום של כותרת תחתונה 6">
            <a:extLst>
              <a:ext uri="{FF2B5EF4-FFF2-40B4-BE49-F238E27FC236}">
                <a16:creationId xmlns:a16="http://schemas.microsoft.com/office/drawing/2014/main" id="{B42ACFC2-B54A-8244-B5D9-4B1EC2EED59D}"/>
              </a:ext>
            </a:extLst>
          </p:cNvPr>
          <p:cNvSpPr>
            <a:spLocks noGrp="1"/>
          </p:cNvSpPr>
          <p:nvPr>
            <p:ph type="ftr" sz="quarter" idx="3"/>
          </p:nvPr>
        </p:nvSpPr>
        <p:spPr>
          <a:xfrm flipH="1">
            <a:off x="4038600" y="6356350"/>
            <a:ext cx="4114800" cy="365125"/>
          </a:xfrm>
        </p:spPr>
        <p:txBody>
          <a:bodyPr rtlCol="1"/>
          <a:lstStyle/>
          <a:p>
            <a:pPr rtl="1"/>
            <a:r>
              <a:rPr lang="he-IL"/>
              <a:t>כותרת המצגת</a:t>
            </a:r>
          </a:p>
        </p:txBody>
      </p:sp>
      <p:sp>
        <p:nvSpPr>
          <p:cNvPr id="8" name="מציין מיקום של מספר שקופית 7">
            <a:extLst>
              <a:ext uri="{FF2B5EF4-FFF2-40B4-BE49-F238E27FC236}">
                <a16:creationId xmlns:a16="http://schemas.microsoft.com/office/drawing/2014/main" id="{B609FC03-B5BE-D846-993A-8E351C9509F3}"/>
              </a:ext>
            </a:extLst>
          </p:cNvPr>
          <p:cNvSpPr>
            <a:spLocks noGrp="1"/>
          </p:cNvSpPr>
          <p:nvPr>
            <p:ph type="sldNum" sz="quarter" idx="4"/>
          </p:nvPr>
        </p:nvSpPr>
        <p:spPr>
          <a:xfrm flipH="1">
            <a:off x="381001" y="6356350"/>
            <a:ext cx="1657723" cy="365125"/>
          </a:xfrm>
        </p:spPr>
        <p:txBody>
          <a:bodyPr rtlCol="1"/>
          <a:lstStyle/>
          <a:p>
            <a:pPr algn="l" rtl="1"/>
            <a:fld id="{294A09A9-5501-47C1-A89A-A340965A2BE2}" type="slidenum">
              <a:rPr lang="he-IL" smtClean="0"/>
              <a:pPr algn="l" rtl="1"/>
              <a:t>13</a:t>
            </a:fld>
            <a:endParaRPr lang="he-IL"/>
          </a:p>
        </p:txBody>
      </p:sp>
      <p:sp>
        <p:nvSpPr>
          <p:cNvPr id="30" name="כותרת 1">
            <a:extLst>
              <a:ext uri="{FF2B5EF4-FFF2-40B4-BE49-F238E27FC236}">
                <a16:creationId xmlns:a16="http://schemas.microsoft.com/office/drawing/2014/main" id="{B69C271F-DCB5-099D-8987-7D848540F892}"/>
              </a:ext>
            </a:extLst>
          </p:cNvPr>
          <p:cNvSpPr>
            <a:spLocks noGrp="1"/>
          </p:cNvSpPr>
          <p:nvPr>
            <p:ph type="title"/>
          </p:nvPr>
        </p:nvSpPr>
        <p:spPr>
          <a:xfrm flipH="1">
            <a:off x="1471475" y="-482422"/>
            <a:ext cx="9779183" cy="1325563"/>
          </a:xfrm>
        </p:spPr>
        <p:txBody>
          <a:bodyPr rtlCol="1"/>
          <a:lstStyle/>
          <a:p>
            <a:pPr algn="r" rtl="1"/>
            <a:r>
              <a:rPr lang="he-IL" dirty="0"/>
              <a:t>שאילתה #</a:t>
            </a:r>
            <a:r>
              <a:rPr lang="en-US" dirty="0"/>
              <a:t>5</a:t>
            </a:r>
            <a:endParaRPr lang="he-IL" dirty="0"/>
          </a:p>
        </p:txBody>
      </p:sp>
      <p:sp>
        <p:nvSpPr>
          <p:cNvPr id="31" name="מציין מיקום של תאריך 6">
            <a:extLst>
              <a:ext uri="{FF2B5EF4-FFF2-40B4-BE49-F238E27FC236}">
                <a16:creationId xmlns:a16="http://schemas.microsoft.com/office/drawing/2014/main" id="{6015A834-B82C-A93D-FD46-527065E207A9}"/>
              </a:ext>
            </a:extLst>
          </p:cNvPr>
          <p:cNvSpPr txBox="1">
            <a:spLocks/>
          </p:cNvSpPr>
          <p:nvPr/>
        </p:nvSpPr>
        <p:spPr>
          <a:xfrm flipH="1">
            <a:off x="9067800" y="6356350"/>
            <a:ext cx="2743200" cy="365125"/>
          </a:xfrm>
          <a:prstGeom prst="rect">
            <a:avLst/>
          </a:prstGeom>
        </p:spPr>
        <p:txBody>
          <a:bodyPr vert="horz" lIns="91440" tIns="45720" rIns="91440" bIns="45720" rtlCol="1" anchor="ctr">
            <a:noAutofit/>
          </a:bodyPr>
          <a:lstStyle>
            <a:defPPr algn="r" rtl="1">
              <a:defRPr lang="he-IL"/>
            </a:defPPr>
            <a:lvl1pPr marL="0" algn="r" defTabSz="914400" rtl="1" eaLnBrk="1" latinLnBrk="0" hangingPunct="1">
              <a:defRPr sz="1200" kern="1200">
                <a:solidFill>
                  <a:schemeClr val="accent2"/>
                </a:solidFill>
                <a:latin typeface="Tahoma" panose="020B0604030504040204" pitchFamily="34" charset="0"/>
                <a:ea typeface="Tahoma" panose="020B0604030504040204" pitchFamily="34" charset="0"/>
                <a:cs typeface="Tahoma" panose="020B0604030504040204" pitchFamily="34" charset="0"/>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fld id="{5302CC5A-2351-4600-B95E-52354418A5C2}" type="datetime1">
              <a:rPr lang="he-IL" smtClean="0"/>
              <a:pPr/>
              <a:t>כ"ח/אדר א/תשפ"ד</a:t>
            </a:fld>
            <a:endParaRPr lang="he-IL"/>
          </a:p>
        </p:txBody>
      </p:sp>
      <p:sp>
        <p:nvSpPr>
          <p:cNvPr id="32" name="מציין מיקום של מספר שקופית 8">
            <a:extLst>
              <a:ext uri="{FF2B5EF4-FFF2-40B4-BE49-F238E27FC236}">
                <a16:creationId xmlns:a16="http://schemas.microsoft.com/office/drawing/2014/main" id="{6E98474A-9084-92C9-D12E-4DFFBD6DD008}"/>
              </a:ext>
            </a:extLst>
          </p:cNvPr>
          <p:cNvSpPr txBox="1">
            <a:spLocks/>
          </p:cNvSpPr>
          <p:nvPr/>
        </p:nvSpPr>
        <p:spPr>
          <a:xfrm flipH="1">
            <a:off x="381001" y="6356350"/>
            <a:ext cx="1657723" cy="365125"/>
          </a:xfrm>
          <a:prstGeom prst="rect">
            <a:avLst/>
          </a:prstGeom>
        </p:spPr>
        <p:txBody>
          <a:bodyPr vert="horz" lIns="91440" tIns="45720" rIns="91440" bIns="45720" rtlCol="1" anchor="ctr">
            <a:noAutofit/>
          </a:bodyPr>
          <a:lstStyle>
            <a:defPPr algn="r" rtl="1">
              <a:defRPr lang="he-IL"/>
            </a:defPPr>
            <a:lvl1pPr marL="0" algn="l" defTabSz="914400" rtl="1" eaLnBrk="1" latinLnBrk="0" hangingPunct="1">
              <a:defRPr sz="1200" kern="1200">
                <a:solidFill>
                  <a:schemeClr val="accent2"/>
                </a:solidFill>
                <a:latin typeface="Tahoma" panose="020B0604030504040204" pitchFamily="34" charset="0"/>
                <a:ea typeface="Tahoma" panose="020B0604030504040204" pitchFamily="34" charset="0"/>
                <a:cs typeface="Tahoma" panose="020B0604030504040204" pitchFamily="34" charset="0"/>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fld id="{294A09A9-5501-47C1-A89A-A340965A2BE2}" type="slidenum">
              <a:rPr lang="he-IL" smtClean="0"/>
              <a:pPr/>
              <a:t>13</a:t>
            </a:fld>
            <a:endParaRPr lang="he-IL"/>
          </a:p>
        </p:txBody>
      </p:sp>
      <p:sp>
        <p:nvSpPr>
          <p:cNvPr id="33" name="מציין מיקום תוכן 19">
            <a:extLst>
              <a:ext uri="{FF2B5EF4-FFF2-40B4-BE49-F238E27FC236}">
                <a16:creationId xmlns:a16="http://schemas.microsoft.com/office/drawing/2014/main" id="{8B1FF8E2-D2A3-D48C-0FF7-DE6C38CF2399}"/>
              </a:ext>
            </a:extLst>
          </p:cNvPr>
          <p:cNvSpPr txBox="1">
            <a:spLocks/>
          </p:cNvSpPr>
          <p:nvPr/>
        </p:nvSpPr>
        <p:spPr>
          <a:xfrm flipH="1">
            <a:off x="6252513" y="1424415"/>
            <a:ext cx="5630574" cy="522514"/>
          </a:xfrm>
          <a:prstGeom prst="rect">
            <a:avLst/>
          </a:prstGeom>
        </p:spPr>
        <p:txBody>
          <a:bodyPr vert="horz" lIns="91440" tIns="45720" rIns="91440" bIns="45720" rtlCol="1">
            <a:noAutofit/>
          </a:bodyPr>
          <a:lstStyle>
            <a:lvl1pPr marL="0" indent="0" algn="r" defTabSz="914400" rtl="1" eaLnBrk="1" latinLnBrk="0" hangingPunct="1">
              <a:lnSpc>
                <a:spcPct val="90000"/>
              </a:lnSpc>
              <a:spcBef>
                <a:spcPts val="1000"/>
              </a:spcBef>
              <a:buFont typeface="Arial" panose="020B0604020202020204" pitchFamily="34" charset="0"/>
              <a:buNone/>
              <a:defRPr sz="2400" b="1"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457200" indent="0" algn="r" defTabSz="914400" rtl="1" eaLnBrk="1" latinLnBrk="0" hangingPunct="1">
              <a:lnSpc>
                <a:spcPct val="90000"/>
              </a:lnSpc>
              <a:spcBef>
                <a:spcPts val="500"/>
              </a:spcBef>
              <a:buFont typeface="Arial" panose="020B0604020202020204" pitchFamily="34" charset="0"/>
              <a:buNone/>
              <a:defRPr sz="2000" b="1"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14400" indent="0" algn="r" defTabSz="914400" rtl="1" eaLnBrk="1" latinLnBrk="0" hangingPunct="1">
              <a:lnSpc>
                <a:spcPct val="90000"/>
              </a:lnSpc>
              <a:spcBef>
                <a:spcPts val="500"/>
              </a:spcBef>
              <a:buFont typeface="Arial" panose="020B0604020202020204" pitchFamily="34" charset="0"/>
              <a:buNone/>
              <a:defRPr sz="1800" b="1"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371600" indent="0" algn="r" defTabSz="914400" rtl="1" eaLnBrk="1" latinLnBrk="0" hangingPunct="1">
              <a:lnSpc>
                <a:spcPct val="90000"/>
              </a:lnSpc>
              <a:spcBef>
                <a:spcPts val="500"/>
              </a:spcBef>
              <a:buFont typeface="Arial" panose="020B0604020202020204" pitchFamily="34" charset="0"/>
              <a:buNone/>
              <a:defRPr sz="1600" b="1"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1828800" indent="0" algn="r" defTabSz="914400" rtl="1" eaLnBrk="1" latinLnBrk="0" hangingPunct="1">
              <a:lnSpc>
                <a:spcPct val="90000"/>
              </a:lnSpc>
              <a:spcBef>
                <a:spcPts val="500"/>
              </a:spcBef>
              <a:buFont typeface="Arial" panose="020B0604020202020204" pitchFamily="34" charset="0"/>
              <a:buNone/>
              <a:defRPr sz="1600" b="1"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he-IL" dirty="0"/>
              <a:t>תיאור המטרה העסקית של הפקודה:</a:t>
            </a:r>
          </a:p>
        </p:txBody>
      </p:sp>
      <p:sp>
        <p:nvSpPr>
          <p:cNvPr id="34" name="תיבת טקסט 33">
            <a:extLst>
              <a:ext uri="{FF2B5EF4-FFF2-40B4-BE49-F238E27FC236}">
                <a16:creationId xmlns:a16="http://schemas.microsoft.com/office/drawing/2014/main" id="{4342678E-A167-9DCF-C11F-9718E168981E}"/>
              </a:ext>
            </a:extLst>
          </p:cNvPr>
          <p:cNvSpPr txBox="1"/>
          <p:nvPr/>
        </p:nvSpPr>
        <p:spPr>
          <a:xfrm>
            <a:off x="1553667" y="1892698"/>
            <a:ext cx="10339525" cy="923330"/>
          </a:xfrm>
          <a:prstGeom prst="rect">
            <a:avLst/>
          </a:prstGeom>
          <a:noFill/>
        </p:spPr>
        <p:txBody>
          <a:bodyPr wrap="square">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he-IL" altLang="he-IL" sz="1800" b="0" i="0" u="none" strike="noStrike" cap="none" normalizeH="0" baseline="0" dirty="0">
                <a:ln>
                  <a:noFill/>
                </a:ln>
                <a:effectLst/>
                <a:latin typeface="Söhne"/>
                <a:cs typeface="Arial" panose="020B0604020202020204" pitchFamily="34" charset="0"/>
              </a:rPr>
              <a:t>הפקודה מאתרת את המנה הפופולרית ביותר בכל קטגוריה, על סמך מספר האירועים שבהם היא הופיעה, כדי להבין אילו מנות הן הכי מבוקשות ולסייע בתכנון תפריטים עתידיים.</a:t>
            </a:r>
            <a:endParaRPr kumimoji="0" lang="he-IL" altLang="he-IL" sz="1800" b="0" i="0" u="none" strike="noStrike" cap="none" normalizeH="0" baseline="0" dirty="0">
              <a:ln>
                <a:noFill/>
              </a:ln>
              <a:effectLst/>
              <a:latin typeface="Söhne"/>
            </a:endParaRPr>
          </a:p>
          <a:p>
            <a:pPr marL="0" marR="0" lvl="0" indent="0" defTabSz="914400" rtl="0" eaLnBrk="0" fontAlgn="base" latinLnBrk="0" hangingPunct="0">
              <a:lnSpc>
                <a:spcPct val="100000"/>
              </a:lnSpc>
              <a:spcBef>
                <a:spcPct val="0"/>
              </a:spcBef>
              <a:spcAft>
                <a:spcPct val="0"/>
              </a:spcAft>
              <a:buClrTx/>
              <a:buSzTx/>
              <a:buFontTx/>
              <a:buNone/>
              <a:tabLst/>
            </a:pPr>
            <a:endParaRPr kumimoji="0" lang="he-IL" altLang="he-IL" sz="1800" b="0" i="0" u="none" strike="noStrike" cap="none" normalizeH="0" baseline="0" dirty="0">
              <a:ln>
                <a:noFill/>
              </a:ln>
              <a:effectLst/>
              <a:latin typeface="Arial" panose="020B0604020202020204" pitchFamily="34" charset="0"/>
            </a:endParaRPr>
          </a:p>
        </p:txBody>
      </p:sp>
      <p:sp>
        <p:nvSpPr>
          <p:cNvPr id="41" name="תיבת טקסט 40">
            <a:extLst>
              <a:ext uri="{FF2B5EF4-FFF2-40B4-BE49-F238E27FC236}">
                <a16:creationId xmlns:a16="http://schemas.microsoft.com/office/drawing/2014/main" id="{7C1493FB-BFBD-28D5-E7BC-CFDC295CACD9}"/>
              </a:ext>
            </a:extLst>
          </p:cNvPr>
          <p:cNvSpPr txBox="1"/>
          <p:nvPr/>
        </p:nvSpPr>
        <p:spPr>
          <a:xfrm>
            <a:off x="-1810892" y="2772616"/>
            <a:ext cx="6094428" cy="369332"/>
          </a:xfrm>
          <a:prstGeom prst="rect">
            <a:avLst/>
          </a:prstGeom>
          <a:noFill/>
        </p:spPr>
        <p:txBody>
          <a:bodyPr wrap="square">
            <a:spAutoFit/>
          </a:bodyPr>
          <a:lstStyle/>
          <a:p>
            <a:r>
              <a:rPr lang="he-IL" b="1" u="sng" dirty="0"/>
              <a:t>כתיבת </a:t>
            </a:r>
            <a:r>
              <a:rPr lang="he-IL" b="1" u="sng" dirty="0" err="1"/>
              <a:t>השאילתא</a:t>
            </a:r>
            <a:r>
              <a:rPr lang="he-IL" b="1" u="sng" dirty="0"/>
              <a:t>:</a:t>
            </a:r>
          </a:p>
        </p:txBody>
      </p:sp>
      <p:sp>
        <p:nvSpPr>
          <p:cNvPr id="42" name="תיבת טקסט 41">
            <a:extLst>
              <a:ext uri="{FF2B5EF4-FFF2-40B4-BE49-F238E27FC236}">
                <a16:creationId xmlns:a16="http://schemas.microsoft.com/office/drawing/2014/main" id="{A443E301-F9CA-8044-5D22-812DC08ED2CC}"/>
              </a:ext>
            </a:extLst>
          </p:cNvPr>
          <p:cNvSpPr txBox="1"/>
          <p:nvPr/>
        </p:nvSpPr>
        <p:spPr>
          <a:xfrm>
            <a:off x="4283536" y="2762076"/>
            <a:ext cx="7212458" cy="369332"/>
          </a:xfrm>
          <a:prstGeom prst="rect">
            <a:avLst/>
          </a:prstGeom>
          <a:noFill/>
        </p:spPr>
        <p:txBody>
          <a:bodyPr wrap="square">
            <a:spAutoFit/>
          </a:bodyPr>
          <a:lstStyle/>
          <a:p>
            <a:r>
              <a:rPr lang="he-IL" b="1" u="sng" dirty="0"/>
              <a:t>פלט לדוגמה:</a:t>
            </a:r>
          </a:p>
        </p:txBody>
      </p:sp>
      <p:pic>
        <p:nvPicPr>
          <p:cNvPr id="4" name="תמונה 3">
            <a:extLst>
              <a:ext uri="{FF2B5EF4-FFF2-40B4-BE49-F238E27FC236}">
                <a16:creationId xmlns:a16="http://schemas.microsoft.com/office/drawing/2014/main" id="{EDAFDB94-C646-0336-ACA9-7A08FF013DEB}"/>
              </a:ext>
            </a:extLst>
          </p:cNvPr>
          <p:cNvPicPr>
            <a:picLocks noChangeAspect="1"/>
          </p:cNvPicPr>
          <p:nvPr/>
        </p:nvPicPr>
        <p:blipFill>
          <a:blip r:embed="rId3"/>
          <a:stretch>
            <a:fillRect/>
          </a:stretch>
        </p:blipFill>
        <p:spPr>
          <a:xfrm>
            <a:off x="9419506" y="3189336"/>
            <a:ext cx="2270957" cy="1074513"/>
          </a:xfrm>
          <a:prstGeom prst="rect">
            <a:avLst/>
          </a:prstGeom>
        </p:spPr>
      </p:pic>
      <p:pic>
        <p:nvPicPr>
          <p:cNvPr id="6" name="תמונה 5">
            <a:extLst>
              <a:ext uri="{FF2B5EF4-FFF2-40B4-BE49-F238E27FC236}">
                <a16:creationId xmlns:a16="http://schemas.microsoft.com/office/drawing/2014/main" id="{FC67A1F8-B373-A248-5DF8-7C996D9795B0}"/>
              </a:ext>
            </a:extLst>
          </p:cNvPr>
          <p:cNvPicPr>
            <a:picLocks noChangeAspect="1"/>
          </p:cNvPicPr>
          <p:nvPr/>
        </p:nvPicPr>
        <p:blipFill>
          <a:blip r:embed="rId4"/>
          <a:stretch>
            <a:fillRect/>
          </a:stretch>
        </p:blipFill>
        <p:spPr>
          <a:xfrm>
            <a:off x="982537" y="3189336"/>
            <a:ext cx="5113463" cy="1295512"/>
          </a:xfrm>
          <a:prstGeom prst="rect">
            <a:avLst/>
          </a:prstGeom>
        </p:spPr>
      </p:pic>
      <p:sp>
        <p:nvSpPr>
          <p:cNvPr id="16" name="Rectangle 8">
            <a:extLst>
              <a:ext uri="{FF2B5EF4-FFF2-40B4-BE49-F238E27FC236}">
                <a16:creationId xmlns:a16="http://schemas.microsoft.com/office/drawing/2014/main" id="{AE7E82FD-7B9F-BF2D-15D9-FEF75DDC0280}"/>
              </a:ext>
            </a:extLst>
          </p:cNvPr>
          <p:cNvSpPr>
            <a:spLocks noChangeArrowheads="1"/>
          </p:cNvSpPr>
          <p:nvPr/>
        </p:nvSpPr>
        <p:spPr bwMode="auto">
          <a:xfrm>
            <a:off x="0" y="0"/>
            <a:ext cx="4108450" cy="0"/>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he-IL" altLang="he-IL" sz="1800" b="0" i="0" u="none" strike="noStrike" cap="none" normalizeH="0" baseline="0">
                <a:ln>
                  <a:noFill/>
                </a:ln>
                <a:solidFill>
                  <a:srgbClr val="FFFFFF"/>
                </a:solidFill>
                <a:effectLst/>
                <a:latin typeface="Söhne"/>
              </a:rPr>
            </a:br>
            <a:endParaRPr kumimoji="0" lang="he-IL" altLang="he-IL"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923209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9256B7E-1633-44AB-8584-82DF5B726834}"/>
              </a:ext>
            </a:extLst>
          </p:cNvPr>
          <p:cNvSpPr>
            <a:spLocks noGrp="1"/>
          </p:cNvSpPr>
          <p:nvPr>
            <p:ph type="title"/>
          </p:nvPr>
        </p:nvSpPr>
        <p:spPr>
          <a:xfrm flipH="1">
            <a:off x="1471475" y="-482422"/>
            <a:ext cx="9779183" cy="1325563"/>
          </a:xfrm>
        </p:spPr>
        <p:txBody>
          <a:bodyPr rtlCol="1"/>
          <a:lstStyle/>
          <a:p>
            <a:pPr algn="r" rtl="1"/>
            <a:r>
              <a:rPr lang="he-IL" dirty="0"/>
              <a:t>שאילתה #6</a:t>
            </a:r>
          </a:p>
        </p:txBody>
      </p:sp>
      <p:sp>
        <p:nvSpPr>
          <p:cNvPr id="7" name="מציין מיקום של תאריך 6">
            <a:extLst>
              <a:ext uri="{FF2B5EF4-FFF2-40B4-BE49-F238E27FC236}">
                <a16:creationId xmlns:a16="http://schemas.microsoft.com/office/drawing/2014/main" id="{1EB64BEF-8367-144A-9F53-7A1282A32569}"/>
              </a:ext>
            </a:extLst>
          </p:cNvPr>
          <p:cNvSpPr>
            <a:spLocks noGrp="1"/>
          </p:cNvSpPr>
          <p:nvPr>
            <p:ph type="dt" sz="half" idx="2"/>
          </p:nvPr>
        </p:nvSpPr>
        <p:spPr>
          <a:xfrm flipH="1">
            <a:off x="9067800" y="6356350"/>
            <a:ext cx="2743200" cy="365125"/>
          </a:xfrm>
        </p:spPr>
        <p:txBody>
          <a:bodyPr rtlCol="1"/>
          <a:lstStyle/>
          <a:p>
            <a:pPr algn="r" rtl="1"/>
            <a:fld id="{5302CC5A-2351-4600-B95E-52354418A5C2}" type="datetime1">
              <a:rPr lang="he-IL" smtClean="0"/>
              <a:t>כ"ח/אדר א/תשפ"ד</a:t>
            </a:fld>
            <a:endParaRPr lang="he-IL"/>
          </a:p>
        </p:txBody>
      </p:sp>
      <p:sp>
        <p:nvSpPr>
          <p:cNvPr id="9" name="מציין מיקום של מספר שקופית 8">
            <a:extLst>
              <a:ext uri="{FF2B5EF4-FFF2-40B4-BE49-F238E27FC236}">
                <a16:creationId xmlns:a16="http://schemas.microsoft.com/office/drawing/2014/main" id="{6FD448B0-743E-0045-8131-69B4EEC58365}"/>
              </a:ext>
            </a:extLst>
          </p:cNvPr>
          <p:cNvSpPr>
            <a:spLocks noGrp="1"/>
          </p:cNvSpPr>
          <p:nvPr>
            <p:ph type="sldNum" sz="quarter" idx="4"/>
          </p:nvPr>
        </p:nvSpPr>
        <p:spPr>
          <a:xfrm flipH="1">
            <a:off x="381001" y="6356350"/>
            <a:ext cx="1657723" cy="365125"/>
          </a:xfrm>
        </p:spPr>
        <p:txBody>
          <a:bodyPr rtlCol="1"/>
          <a:lstStyle/>
          <a:p>
            <a:pPr algn="l" rtl="1"/>
            <a:fld id="{294A09A9-5501-47C1-A89A-A340965A2BE2}" type="slidenum">
              <a:rPr lang="he-IL" smtClean="0"/>
              <a:pPr algn="l" rtl="1"/>
              <a:t>14</a:t>
            </a:fld>
            <a:endParaRPr lang="he-IL"/>
          </a:p>
        </p:txBody>
      </p:sp>
      <p:sp>
        <p:nvSpPr>
          <p:cNvPr id="20" name="מציין מיקום תוכן 19">
            <a:extLst>
              <a:ext uri="{FF2B5EF4-FFF2-40B4-BE49-F238E27FC236}">
                <a16:creationId xmlns:a16="http://schemas.microsoft.com/office/drawing/2014/main" id="{38C7F230-D64C-9584-970E-EA25D6739054}"/>
              </a:ext>
            </a:extLst>
          </p:cNvPr>
          <p:cNvSpPr>
            <a:spLocks noGrp="1"/>
          </p:cNvSpPr>
          <p:nvPr>
            <p:ph idx="11"/>
          </p:nvPr>
        </p:nvSpPr>
        <p:spPr>
          <a:xfrm flipH="1">
            <a:off x="6252513" y="1424415"/>
            <a:ext cx="5630574" cy="522514"/>
          </a:xfrm>
        </p:spPr>
        <p:txBody>
          <a:bodyPr/>
          <a:lstStyle/>
          <a:p>
            <a:r>
              <a:rPr lang="he-IL" dirty="0"/>
              <a:t>תיאור המטרה העסקית של הפקודה:</a:t>
            </a:r>
          </a:p>
        </p:txBody>
      </p:sp>
      <p:sp>
        <p:nvSpPr>
          <p:cNvPr id="22" name="תיבת טקסט 21">
            <a:extLst>
              <a:ext uri="{FF2B5EF4-FFF2-40B4-BE49-F238E27FC236}">
                <a16:creationId xmlns:a16="http://schemas.microsoft.com/office/drawing/2014/main" id="{76CD0010-FDD5-3D34-5951-60C88D212B6C}"/>
              </a:ext>
            </a:extLst>
          </p:cNvPr>
          <p:cNvSpPr txBox="1"/>
          <p:nvPr/>
        </p:nvSpPr>
        <p:spPr>
          <a:xfrm>
            <a:off x="1553667" y="1892698"/>
            <a:ext cx="10339525" cy="923330"/>
          </a:xfrm>
          <a:prstGeom prst="rect">
            <a:avLst/>
          </a:prstGeom>
          <a:noFill/>
        </p:spPr>
        <p:txBody>
          <a:bodyPr wrap="square">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he-IL" altLang="he-IL" sz="1800" b="0" i="0" u="none" strike="noStrike" cap="none" normalizeH="0" baseline="0" dirty="0">
                <a:ln>
                  <a:noFill/>
                </a:ln>
                <a:effectLst/>
                <a:latin typeface="Söhne"/>
                <a:cs typeface="Arial" panose="020B0604020202020204" pitchFamily="34" charset="0"/>
              </a:rPr>
              <a:t>הפקודה מחשבת את סך ההכנסות מאירועים לפי חודש וכשרות, מה שמאפשר לעסק לאפיין טרנדים ולהתאים אסטרטגיות שיווק ומכירה לפי העדפות לקוחות ועונות.</a:t>
            </a:r>
            <a:endParaRPr kumimoji="0" lang="he-IL" altLang="he-IL" sz="1800" b="0" i="0" u="none" strike="noStrike" cap="none" normalizeH="0" baseline="0" dirty="0">
              <a:ln>
                <a:noFill/>
              </a:ln>
              <a:effectLst/>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he-IL" altLang="he-IL" sz="1800" b="0" i="0" u="none" strike="noStrike" cap="none" normalizeH="0" baseline="0" dirty="0">
              <a:ln>
                <a:noFill/>
              </a:ln>
              <a:effectLst/>
              <a:latin typeface="Arial" panose="020B0604020202020204" pitchFamily="34" charset="0"/>
            </a:endParaRPr>
          </a:p>
        </p:txBody>
      </p:sp>
      <p:sp>
        <p:nvSpPr>
          <p:cNvPr id="30" name="תיבת טקסט 29">
            <a:extLst>
              <a:ext uri="{FF2B5EF4-FFF2-40B4-BE49-F238E27FC236}">
                <a16:creationId xmlns:a16="http://schemas.microsoft.com/office/drawing/2014/main" id="{484CE641-0EA1-C5F3-0949-7F6DC6F305E3}"/>
              </a:ext>
            </a:extLst>
          </p:cNvPr>
          <p:cNvSpPr txBox="1"/>
          <p:nvPr/>
        </p:nvSpPr>
        <p:spPr>
          <a:xfrm>
            <a:off x="-1810892" y="2772616"/>
            <a:ext cx="6094428" cy="369332"/>
          </a:xfrm>
          <a:prstGeom prst="rect">
            <a:avLst/>
          </a:prstGeom>
          <a:noFill/>
        </p:spPr>
        <p:txBody>
          <a:bodyPr wrap="square">
            <a:spAutoFit/>
          </a:bodyPr>
          <a:lstStyle/>
          <a:p>
            <a:r>
              <a:rPr lang="he-IL" b="1" u="sng" dirty="0"/>
              <a:t>כתיבת </a:t>
            </a:r>
            <a:r>
              <a:rPr lang="he-IL" b="1" u="sng" dirty="0" err="1"/>
              <a:t>השאילתא</a:t>
            </a:r>
            <a:r>
              <a:rPr lang="he-IL" b="1" u="sng" dirty="0"/>
              <a:t>:</a:t>
            </a:r>
          </a:p>
        </p:txBody>
      </p:sp>
      <p:sp>
        <p:nvSpPr>
          <p:cNvPr id="32" name="תיבת טקסט 31">
            <a:extLst>
              <a:ext uri="{FF2B5EF4-FFF2-40B4-BE49-F238E27FC236}">
                <a16:creationId xmlns:a16="http://schemas.microsoft.com/office/drawing/2014/main" id="{9758018E-9907-78E7-842E-DD43876117D5}"/>
              </a:ext>
            </a:extLst>
          </p:cNvPr>
          <p:cNvSpPr txBox="1"/>
          <p:nvPr/>
        </p:nvSpPr>
        <p:spPr>
          <a:xfrm>
            <a:off x="4283536" y="2762076"/>
            <a:ext cx="7212458" cy="369332"/>
          </a:xfrm>
          <a:prstGeom prst="rect">
            <a:avLst/>
          </a:prstGeom>
          <a:noFill/>
        </p:spPr>
        <p:txBody>
          <a:bodyPr wrap="square">
            <a:spAutoFit/>
          </a:bodyPr>
          <a:lstStyle/>
          <a:p>
            <a:r>
              <a:rPr lang="he-IL" b="1" u="sng" dirty="0"/>
              <a:t>פלט לדוגמה:</a:t>
            </a:r>
          </a:p>
        </p:txBody>
      </p:sp>
      <p:pic>
        <p:nvPicPr>
          <p:cNvPr id="5" name="תמונה 4">
            <a:extLst>
              <a:ext uri="{FF2B5EF4-FFF2-40B4-BE49-F238E27FC236}">
                <a16:creationId xmlns:a16="http://schemas.microsoft.com/office/drawing/2014/main" id="{4791C97B-2EF8-1FF8-0745-D5D89299EF39}"/>
              </a:ext>
            </a:extLst>
          </p:cNvPr>
          <p:cNvPicPr>
            <a:picLocks noChangeAspect="1"/>
          </p:cNvPicPr>
          <p:nvPr/>
        </p:nvPicPr>
        <p:blipFill>
          <a:blip r:embed="rId3"/>
          <a:stretch>
            <a:fillRect/>
          </a:stretch>
        </p:blipFill>
        <p:spPr>
          <a:xfrm>
            <a:off x="9523882" y="3051329"/>
            <a:ext cx="2103302" cy="1074513"/>
          </a:xfrm>
          <a:prstGeom prst="rect">
            <a:avLst/>
          </a:prstGeom>
        </p:spPr>
      </p:pic>
      <p:pic>
        <p:nvPicPr>
          <p:cNvPr id="10" name="תמונה 9">
            <a:extLst>
              <a:ext uri="{FF2B5EF4-FFF2-40B4-BE49-F238E27FC236}">
                <a16:creationId xmlns:a16="http://schemas.microsoft.com/office/drawing/2014/main" id="{CA79E41A-9AEB-67B9-8977-474F3EE2B523}"/>
              </a:ext>
            </a:extLst>
          </p:cNvPr>
          <p:cNvPicPr>
            <a:picLocks noChangeAspect="1"/>
          </p:cNvPicPr>
          <p:nvPr/>
        </p:nvPicPr>
        <p:blipFill>
          <a:blip r:embed="rId4"/>
          <a:stretch>
            <a:fillRect/>
          </a:stretch>
        </p:blipFill>
        <p:spPr>
          <a:xfrm>
            <a:off x="305551" y="3284646"/>
            <a:ext cx="7955969" cy="906859"/>
          </a:xfrm>
          <a:prstGeom prst="rect">
            <a:avLst/>
          </a:prstGeom>
        </p:spPr>
      </p:pic>
      <p:sp>
        <p:nvSpPr>
          <p:cNvPr id="12" name="Rectangle 2">
            <a:extLst>
              <a:ext uri="{FF2B5EF4-FFF2-40B4-BE49-F238E27FC236}">
                <a16:creationId xmlns:a16="http://schemas.microsoft.com/office/drawing/2014/main" id="{E8899090-2CC5-9593-38C6-32E3F2FFC746}"/>
              </a:ext>
            </a:extLst>
          </p:cNvPr>
          <p:cNvSpPr>
            <a:spLocks noChangeArrowheads="1"/>
          </p:cNvSpPr>
          <p:nvPr/>
        </p:nvSpPr>
        <p:spPr bwMode="auto">
          <a:xfrm>
            <a:off x="0" y="0"/>
            <a:ext cx="4133850" cy="0"/>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he-IL" altLang="he-IL" sz="1800" b="0" i="0" u="none" strike="noStrike" cap="none" normalizeH="0" baseline="0">
                <a:ln>
                  <a:noFill/>
                </a:ln>
                <a:solidFill>
                  <a:srgbClr val="FFFFFF"/>
                </a:solidFill>
                <a:effectLst/>
                <a:latin typeface="Söhne"/>
              </a:rPr>
            </a:br>
            <a:endParaRPr kumimoji="0" lang="he-IL" altLang="he-IL"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287528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של תאריך 2">
            <a:extLst>
              <a:ext uri="{FF2B5EF4-FFF2-40B4-BE49-F238E27FC236}">
                <a16:creationId xmlns:a16="http://schemas.microsoft.com/office/drawing/2014/main" id="{75202033-17DD-3E4F-BB90-ADC6A1F0C66F}"/>
              </a:ext>
            </a:extLst>
          </p:cNvPr>
          <p:cNvSpPr>
            <a:spLocks noGrp="1"/>
          </p:cNvSpPr>
          <p:nvPr>
            <p:ph type="dt" sz="half" idx="2"/>
          </p:nvPr>
        </p:nvSpPr>
        <p:spPr>
          <a:xfrm flipH="1">
            <a:off x="10043886" y="6356350"/>
            <a:ext cx="1767114" cy="365125"/>
          </a:xfrm>
        </p:spPr>
        <p:txBody>
          <a:bodyPr rtlCol="1"/>
          <a:lstStyle/>
          <a:p>
            <a:pPr algn="r" rtl="1"/>
            <a:fld id="{54D11B1F-F974-443E-84A2-C1995B8CCD29}" type="datetime1">
              <a:rPr lang="he-IL" smtClean="0"/>
              <a:t>כ"ח/אדר א/תשפ"ד</a:t>
            </a:fld>
            <a:endParaRPr lang="he-IL"/>
          </a:p>
        </p:txBody>
      </p:sp>
      <p:sp>
        <p:nvSpPr>
          <p:cNvPr id="7" name="מציין מיקום של כותרת תחתונה 6">
            <a:extLst>
              <a:ext uri="{FF2B5EF4-FFF2-40B4-BE49-F238E27FC236}">
                <a16:creationId xmlns:a16="http://schemas.microsoft.com/office/drawing/2014/main" id="{B42ACFC2-B54A-8244-B5D9-4B1EC2EED59D}"/>
              </a:ext>
            </a:extLst>
          </p:cNvPr>
          <p:cNvSpPr>
            <a:spLocks noGrp="1"/>
          </p:cNvSpPr>
          <p:nvPr>
            <p:ph type="ftr" sz="quarter" idx="3"/>
          </p:nvPr>
        </p:nvSpPr>
        <p:spPr>
          <a:xfrm flipH="1">
            <a:off x="4038600" y="6356350"/>
            <a:ext cx="4114800" cy="365125"/>
          </a:xfrm>
        </p:spPr>
        <p:txBody>
          <a:bodyPr rtlCol="1"/>
          <a:lstStyle/>
          <a:p>
            <a:pPr rtl="1"/>
            <a:r>
              <a:rPr lang="he-IL"/>
              <a:t>כותרת המצגת</a:t>
            </a:r>
          </a:p>
        </p:txBody>
      </p:sp>
      <p:sp>
        <p:nvSpPr>
          <p:cNvPr id="8" name="מציין מיקום של מספר שקופית 7">
            <a:extLst>
              <a:ext uri="{FF2B5EF4-FFF2-40B4-BE49-F238E27FC236}">
                <a16:creationId xmlns:a16="http://schemas.microsoft.com/office/drawing/2014/main" id="{B609FC03-B5BE-D846-993A-8E351C9509F3}"/>
              </a:ext>
            </a:extLst>
          </p:cNvPr>
          <p:cNvSpPr>
            <a:spLocks noGrp="1"/>
          </p:cNvSpPr>
          <p:nvPr>
            <p:ph type="sldNum" sz="quarter" idx="4"/>
          </p:nvPr>
        </p:nvSpPr>
        <p:spPr>
          <a:xfrm flipH="1">
            <a:off x="381001" y="6356350"/>
            <a:ext cx="1657723" cy="365125"/>
          </a:xfrm>
        </p:spPr>
        <p:txBody>
          <a:bodyPr rtlCol="1"/>
          <a:lstStyle/>
          <a:p>
            <a:pPr algn="l" rtl="1"/>
            <a:fld id="{294A09A9-5501-47C1-A89A-A340965A2BE2}" type="slidenum">
              <a:rPr lang="he-IL" smtClean="0"/>
              <a:pPr algn="l" rtl="1"/>
              <a:t>15</a:t>
            </a:fld>
            <a:endParaRPr lang="he-IL"/>
          </a:p>
        </p:txBody>
      </p:sp>
      <p:sp>
        <p:nvSpPr>
          <p:cNvPr id="30" name="כותרת 1">
            <a:extLst>
              <a:ext uri="{FF2B5EF4-FFF2-40B4-BE49-F238E27FC236}">
                <a16:creationId xmlns:a16="http://schemas.microsoft.com/office/drawing/2014/main" id="{B69C271F-DCB5-099D-8987-7D848540F892}"/>
              </a:ext>
            </a:extLst>
          </p:cNvPr>
          <p:cNvSpPr>
            <a:spLocks noGrp="1"/>
          </p:cNvSpPr>
          <p:nvPr>
            <p:ph type="title"/>
          </p:nvPr>
        </p:nvSpPr>
        <p:spPr>
          <a:xfrm flipH="1">
            <a:off x="1471475" y="-482422"/>
            <a:ext cx="9779183" cy="1325563"/>
          </a:xfrm>
        </p:spPr>
        <p:txBody>
          <a:bodyPr rtlCol="1"/>
          <a:lstStyle/>
          <a:p>
            <a:pPr algn="r" rtl="1"/>
            <a:r>
              <a:rPr lang="he-IL" dirty="0"/>
              <a:t>שאילתה #</a:t>
            </a:r>
            <a:r>
              <a:rPr lang="en-US" dirty="0"/>
              <a:t>7</a:t>
            </a:r>
            <a:endParaRPr lang="he-IL" dirty="0"/>
          </a:p>
        </p:txBody>
      </p:sp>
      <p:sp>
        <p:nvSpPr>
          <p:cNvPr id="31" name="מציין מיקום של תאריך 6">
            <a:extLst>
              <a:ext uri="{FF2B5EF4-FFF2-40B4-BE49-F238E27FC236}">
                <a16:creationId xmlns:a16="http://schemas.microsoft.com/office/drawing/2014/main" id="{6015A834-B82C-A93D-FD46-527065E207A9}"/>
              </a:ext>
            </a:extLst>
          </p:cNvPr>
          <p:cNvSpPr txBox="1">
            <a:spLocks/>
          </p:cNvSpPr>
          <p:nvPr/>
        </p:nvSpPr>
        <p:spPr>
          <a:xfrm flipH="1">
            <a:off x="9067800" y="6356350"/>
            <a:ext cx="2743200" cy="365125"/>
          </a:xfrm>
          <a:prstGeom prst="rect">
            <a:avLst/>
          </a:prstGeom>
        </p:spPr>
        <p:txBody>
          <a:bodyPr vert="horz" lIns="91440" tIns="45720" rIns="91440" bIns="45720" rtlCol="1" anchor="ctr">
            <a:noAutofit/>
          </a:bodyPr>
          <a:lstStyle>
            <a:defPPr algn="r" rtl="1">
              <a:defRPr lang="he-IL"/>
            </a:defPPr>
            <a:lvl1pPr marL="0" algn="r" defTabSz="914400" rtl="1" eaLnBrk="1" latinLnBrk="0" hangingPunct="1">
              <a:defRPr sz="1200" kern="1200">
                <a:solidFill>
                  <a:schemeClr val="accent2"/>
                </a:solidFill>
                <a:latin typeface="Tahoma" panose="020B0604030504040204" pitchFamily="34" charset="0"/>
                <a:ea typeface="Tahoma" panose="020B0604030504040204" pitchFamily="34" charset="0"/>
                <a:cs typeface="Tahoma" panose="020B0604030504040204" pitchFamily="34" charset="0"/>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fld id="{5302CC5A-2351-4600-B95E-52354418A5C2}" type="datetime1">
              <a:rPr lang="he-IL" smtClean="0"/>
              <a:pPr/>
              <a:t>כ"ח/אדר א/תשפ"ד</a:t>
            </a:fld>
            <a:endParaRPr lang="he-IL"/>
          </a:p>
        </p:txBody>
      </p:sp>
      <p:sp>
        <p:nvSpPr>
          <p:cNvPr id="32" name="מציין מיקום של מספר שקופית 8">
            <a:extLst>
              <a:ext uri="{FF2B5EF4-FFF2-40B4-BE49-F238E27FC236}">
                <a16:creationId xmlns:a16="http://schemas.microsoft.com/office/drawing/2014/main" id="{6E98474A-9084-92C9-D12E-4DFFBD6DD008}"/>
              </a:ext>
            </a:extLst>
          </p:cNvPr>
          <p:cNvSpPr txBox="1">
            <a:spLocks/>
          </p:cNvSpPr>
          <p:nvPr/>
        </p:nvSpPr>
        <p:spPr>
          <a:xfrm flipH="1">
            <a:off x="381001" y="6356350"/>
            <a:ext cx="1657723" cy="365125"/>
          </a:xfrm>
          <a:prstGeom prst="rect">
            <a:avLst/>
          </a:prstGeom>
        </p:spPr>
        <p:txBody>
          <a:bodyPr vert="horz" lIns="91440" tIns="45720" rIns="91440" bIns="45720" rtlCol="1" anchor="ctr">
            <a:noAutofit/>
          </a:bodyPr>
          <a:lstStyle>
            <a:defPPr algn="r" rtl="1">
              <a:defRPr lang="he-IL"/>
            </a:defPPr>
            <a:lvl1pPr marL="0" algn="l" defTabSz="914400" rtl="1" eaLnBrk="1" latinLnBrk="0" hangingPunct="1">
              <a:defRPr sz="1200" kern="1200">
                <a:solidFill>
                  <a:schemeClr val="accent2"/>
                </a:solidFill>
                <a:latin typeface="Tahoma" panose="020B0604030504040204" pitchFamily="34" charset="0"/>
                <a:ea typeface="Tahoma" panose="020B0604030504040204" pitchFamily="34" charset="0"/>
                <a:cs typeface="Tahoma" panose="020B0604030504040204" pitchFamily="34" charset="0"/>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fld id="{294A09A9-5501-47C1-A89A-A340965A2BE2}" type="slidenum">
              <a:rPr lang="he-IL" smtClean="0"/>
              <a:pPr/>
              <a:t>15</a:t>
            </a:fld>
            <a:endParaRPr lang="he-IL"/>
          </a:p>
        </p:txBody>
      </p:sp>
      <p:sp>
        <p:nvSpPr>
          <p:cNvPr id="33" name="מציין מיקום תוכן 19">
            <a:extLst>
              <a:ext uri="{FF2B5EF4-FFF2-40B4-BE49-F238E27FC236}">
                <a16:creationId xmlns:a16="http://schemas.microsoft.com/office/drawing/2014/main" id="{8B1FF8E2-D2A3-D48C-0FF7-DE6C38CF2399}"/>
              </a:ext>
            </a:extLst>
          </p:cNvPr>
          <p:cNvSpPr txBox="1">
            <a:spLocks/>
          </p:cNvSpPr>
          <p:nvPr/>
        </p:nvSpPr>
        <p:spPr>
          <a:xfrm flipH="1">
            <a:off x="6252513" y="1424415"/>
            <a:ext cx="5630574" cy="522514"/>
          </a:xfrm>
          <a:prstGeom prst="rect">
            <a:avLst/>
          </a:prstGeom>
        </p:spPr>
        <p:txBody>
          <a:bodyPr vert="horz" lIns="91440" tIns="45720" rIns="91440" bIns="45720" rtlCol="1">
            <a:noAutofit/>
          </a:bodyPr>
          <a:lstStyle>
            <a:lvl1pPr marL="0" indent="0" algn="r" defTabSz="914400" rtl="1" eaLnBrk="1" latinLnBrk="0" hangingPunct="1">
              <a:lnSpc>
                <a:spcPct val="90000"/>
              </a:lnSpc>
              <a:spcBef>
                <a:spcPts val="1000"/>
              </a:spcBef>
              <a:buFont typeface="Arial" panose="020B0604020202020204" pitchFamily="34" charset="0"/>
              <a:buNone/>
              <a:defRPr sz="2400" b="1"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457200" indent="0" algn="r" defTabSz="914400" rtl="1" eaLnBrk="1" latinLnBrk="0" hangingPunct="1">
              <a:lnSpc>
                <a:spcPct val="90000"/>
              </a:lnSpc>
              <a:spcBef>
                <a:spcPts val="500"/>
              </a:spcBef>
              <a:buFont typeface="Arial" panose="020B0604020202020204" pitchFamily="34" charset="0"/>
              <a:buNone/>
              <a:defRPr sz="2000" b="1"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14400" indent="0" algn="r" defTabSz="914400" rtl="1" eaLnBrk="1" latinLnBrk="0" hangingPunct="1">
              <a:lnSpc>
                <a:spcPct val="90000"/>
              </a:lnSpc>
              <a:spcBef>
                <a:spcPts val="500"/>
              </a:spcBef>
              <a:buFont typeface="Arial" panose="020B0604020202020204" pitchFamily="34" charset="0"/>
              <a:buNone/>
              <a:defRPr sz="1800" b="1"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371600" indent="0" algn="r" defTabSz="914400" rtl="1" eaLnBrk="1" latinLnBrk="0" hangingPunct="1">
              <a:lnSpc>
                <a:spcPct val="90000"/>
              </a:lnSpc>
              <a:spcBef>
                <a:spcPts val="500"/>
              </a:spcBef>
              <a:buFont typeface="Arial" panose="020B0604020202020204" pitchFamily="34" charset="0"/>
              <a:buNone/>
              <a:defRPr sz="1600" b="1"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1828800" indent="0" algn="r" defTabSz="914400" rtl="1" eaLnBrk="1" latinLnBrk="0" hangingPunct="1">
              <a:lnSpc>
                <a:spcPct val="90000"/>
              </a:lnSpc>
              <a:spcBef>
                <a:spcPts val="500"/>
              </a:spcBef>
              <a:buFont typeface="Arial" panose="020B0604020202020204" pitchFamily="34" charset="0"/>
              <a:buNone/>
              <a:defRPr sz="1600" b="1"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he-IL" dirty="0"/>
              <a:t>תיאור המטרה העסקית של הפקודה:</a:t>
            </a:r>
          </a:p>
        </p:txBody>
      </p:sp>
      <p:sp>
        <p:nvSpPr>
          <p:cNvPr id="34" name="תיבת טקסט 33">
            <a:extLst>
              <a:ext uri="{FF2B5EF4-FFF2-40B4-BE49-F238E27FC236}">
                <a16:creationId xmlns:a16="http://schemas.microsoft.com/office/drawing/2014/main" id="{4342678E-A167-9DCF-C11F-9718E168981E}"/>
              </a:ext>
            </a:extLst>
          </p:cNvPr>
          <p:cNvSpPr txBox="1"/>
          <p:nvPr/>
        </p:nvSpPr>
        <p:spPr>
          <a:xfrm>
            <a:off x="1553667" y="1892698"/>
            <a:ext cx="10339525" cy="923330"/>
          </a:xfrm>
          <a:prstGeom prst="rect">
            <a:avLst/>
          </a:prstGeom>
          <a:noFill/>
        </p:spPr>
        <p:txBody>
          <a:bodyPr wrap="square">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he-IL" altLang="he-IL" sz="1800" b="0" i="0" u="none" strike="noStrike" cap="none" normalizeH="0" baseline="0" dirty="0">
                <a:ln>
                  <a:noFill/>
                </a:ln>
                <a:effectLst/>
                <a:latin typeface="Söhne"/>
                <a:cs typeface="Arial" panose="020B0604020202020204" pitchFamily="34" charset="0"/>
              </a:rPr>
              <a:t>הפקודה מזהה ספקים עם הזמנות מושהות וסופרת את מספר העיכובים, כדי לאפשר ניהול ושיפור של השרשרת אספקה על ידי זיהוי נקודות חולשה פוטנציאליות.</a:t>
            </a:r>
            <a:endParaRPr kumimoji="0" lang="he-IL" altLang="he-IL" sz="1800" b="0" i="0" u="none" strike="noStrike" cap="none" normalizeH="0" baseline="0" dirty="0">
              <a:ln>
                <a:noFill/>
              </a:ln>
              <a:effectLst/>
              <a:latin typeface="Söhne"/>
            </a:endParaRPr>
          </a:p>
          <a:p>
            <a:pPr marL="0" marR="0" lvl="0" indent="0" defTabSz="914400" rtl="0" eaLnBrk="0" fontAlgn="base" latinLnBrk="0" hangingPunct="0">
              <a:lnSpc>
                <a:spcPct val="100000"/>
              </a:lnSpc>
              <a:spcBef>
                <a:spcPct val="0"/>
              </a:spcBef>
              <a:spcAft>
                <a:spcPct val="0"/>
              </a:spcAft>
              <a:buClrTx/>
              <a:buSzTx/>
              <a:buFontTx/>
              <a:buNone/>
              <a:tabLst/>
            </a:pPr>
            <a:endParaRPr kumimoji="0" lang="he-IL" altLang="he-IL" sz="1800" b="0" i="0" u="none" strike="noStrike" cap="none" normalizeH="0" baseline="0" dirty="0">
              <a:ln>
                <a:noFill/>
              </a:ln>
              <a:effectLst/>
              <a:latin typeface="Arial" panose="020B0604020202020204" pitchFamily="34" charset="0"/>
            </a:endParaRPr>
          </a:p>
        </p:txBody>
      </p:sp>
      <p:sp>
        <p:nvSpPr>
          <p:cNvPr id="41" name="תיבת טקסט 40">
            <a:extLst>
              <a:ext uri="{FF2B5EF4-FFF2-40B4-BE49-F238E27FC236}">
                <a16:creationId xmlns:a16="http://schemas.microsoft.com/office/drawing/2014/main" id="{7C1493FB-BFBD-28D5-E7BC-CFDC295CACD9}"/>
              </a:ext>
            </a:extLst>
          </p:cNvPr>
          <p:cNvSpPr txBox="1"/>
          <p:nvPr/>
        </p:nvSpPr>
        <p:spPr>
          <a:xfrm>
            <a:off x="-1810892" y="2772616"/>
            <a:ext cx="6094428" cy="369332"/>
          </a:xfrm>
          <a:prstGeom prst="rect">
            <a:avLst/>
          </a:prstGeom>
          <a:noFill/>
        </p:spPr>
        <p:txBody>
          <a:bodyPr wrap="square">
            <a:spAutoFit/>
          </a:bodyPr>
          <a:lstStyle/>
          <a:p>
            <a:r>
              <a:rPr lang="he-IL" b="1" u="sng" dirty="0"/>
              <a:t>כתיבת </a:t>
            </a:r>
            <a:r>
              <a:rPr lang="he-IL" b="1" u="sng" dirty="0" err="1"/>
              <a:t>השאילתא</a:t>
            </a:r>
            <a:r>
              <a:rPr lang="he-IL" b="1" u="sng" dirty="0"/>
              <a:t>:</a:t>
            </a:r>
          </a:p>
        </p:txBody>
      </p:sp>
      <p:sp>
        <p:nvSpPr>
          <p:cNvPr id="42" name="תיבת טקסט 41">
            <a:extLst>
              <a:ext uri="{FF2B5EF4-FFF2-40B4-BE49-F238E27FC236}">
                <a16:creationId xmlns:a16="http://schemas.microsoft.com/office/drawing/2014/main" id="{A443E301-F9CA-8044-5D22-812DC08ED2CC}"/>
              </a:ext>
            </a:extLst>
          </p:cNvPr>
          <p:cNvSpPr txBox="1"/>
          <p:nvPr/>
        </p:nvSpPr>
        <p:spPr>
          <a:xfrm>
            <a:off x="4283536" y="2762076"/>
            <a:ext cx="7212458" cy="369332"/>
          </a:xfrm>
          <a:prstGeom prst="rect">
            <a:avLst/>
          </a:prstGeom>
          <a:noFill/>
        </p:spPr>
        <p:txBody>
          <a:bodyPr wrap="square">
            <a:spAutoFit/>
          </a:bodyPr>
          <a:lstStyle/>
          <a:p>
            <a:r>
              <a:rPr lang="he-IL" b="1" u="sng" dirty="0"/>
              <a:t>פלט לדוגמה:</a:t>
            </a:r>
          </a:p>
        </p:txBody>
      </p:sp>
      <p:sp>
        <p:nvSpPr>
          <p:cNvPr id="16" name="Rectangle 8">
            <a:extLst>
              <a:ext uri="{FF2B5EF4-FFF2-40B4-BE49-F238E27FC236}">
                <a16:creationId xmlns:a16="http://schemas.microsoft.com/office/drawing/2014/main" id="{AE7E82FD-7B9F-BF2D-15D9-FEF75DDC0280}"/>
              </a:ext>
            </a:extLst>
          </p:cNvPr>
          <p:cNvSpPr>
            <a:spLocks noChangeArrowheads="1"/>
          </p:cNvSpPr>
          <p:nvPr/>
        </p:nvSpPr>
        <p:spPr bwMode="auto">
          <a:xfrm>
            <a:off x="0" y="0"/>
            <a:ext cx="4108450" cy="0"/>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he-IL" altLang="he-IL" sz="1800" b="0" i="0" u="none" strike="noStrike" cap="none" normalizeH="0" baseline="0">
                <a:ln>
                  <a:noFill/>
                </a:ln>
                <a:solidFill>
                  <a:srgbClr val="FFFFFF"/>
                </a:solidFill>
                <a:effectLst/>
                <a:latin typeface="Söhne"/>
              </a:rPr>
            </a:br>
            <a:endParaRPr kumimoji="0" lang="he-IL" altLang="he-IL" sz="1800" b="0" i="0" u="none" strike="noStrike" cap="none" normalizeH="0" baseline="0">
              <a:ln>
                <a:noFill/>
              </a:ln>
              <a:solidFill>
                <a:schemeClr val="tx1"/>
              </a:solidFill>
              <a:effectLst/>
              <a:latin typeface="Arial" panose="020B0604020202020204" pitchFamily="34" charset="0"/>
            </a:endParaRPr>
          </a:p>
        </p:txBody>
      </p:sp>
      <p:pic>
        <p:nvPicPr>
          <p:cNvPr id="5" name="תמונה 4">
            <a:extLst>
              <a:ext uri="{FF2B5EF4-FFF2-40B4-BE49-F238E27FC236}">
                <a16:creationId xmlns:a16="http://schemas.microsoft.com/office/drawing/2014/main" id="{9F0F7927-38F2-6581-8081-82338664A651}"/>
              </a:ext>
            </a:extLst>
          </p:cNvPr>
          <p:cNvPicPr>
            <a:picLocks noChangeAspect="1"/>
          </p:cNvPicPr>
          <p:nvPr/>
        </p:nvPicPr>
        <p:blipFill>
          <a:blip r:embed="rId3"/>
          <a:stretch>
            <a:fillRect/>
          </a:stretch>
        </p:blipFill>
        <p:spPr>
          <a:xfrm>
            <a:off x="10043886" y="3195840"/>
            <a:ext cx="1676545" cy="571550"/>
          </a:xfrm>
          <a:prstGeom prst="rect">
            <a:avLst/>
          </a:prstGeom>
        </p:spPr>
      </p:pic>
      <p:sp>
        <p:nvSpPr>
          <p:cNvPr id="10" name="Rectangle 2">
            <a:extLst>
              <a:ext uri="{FF2B5EF4-FFF2-40B4-BE49-F238E27FC236}">
                <a16:creationId xmlns:a16="http://schemas.microsoft.com/office/drawing/2014/main" id="{E145DE76-CEA0-75C0-03FD-53201BC23571}"/>
              </a:ext>
            </a:extLst>
          </p:cNvPr>
          <p:cNvSpPr>
            <a:spLocks noChangeArrowheads="1"/>
          </p:cNvSpPr>
          <p:nvPr/>
        </p:nvSpPr>
        <p:spPr bwMode="auto">
          <a:xfrm>
            <a:off x="0" y="0"/>
            <a:ext cx="4191000" cy="0"/>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he-IL" altLang="he-IL" sz="1800" b="0" i="0" u="none" strike="noStrike" cap="none" normalizeH="0" baseline="0">
                <a:ln>
                  <a:noFill/>
                </a:ln>
                <a:solidFill>
                  <a:srgbClr val="FFFFFF"/>
                </a:solidFill>
                <a:effectLst/>
                <a:latin typeface="Söhne"/>
              </a:rPr>
            </a:br>
            <a:endParaRPr kumimoji="0" lang="he-IL" altLang="he-IL" sz="1800" b="0" i="0" u="none" strike="noStrike" cap="none" normalizeH="0" baseline="0">
              <a:ln>
                <a:noFill/>
              </a:ln>
              <a:solidFill>
                <a:schemeClr val="tx1"/>
              </a:solidFill>
              <a:effectLst/>
              <a:latin typeface="Arial" panose="020B0604020202020204" pitchFamily="34" charset="0"/>
            </a:endParaRPr>
          </a:p>
        </p:txBody>
      </p:sp>
      <p:pic>
        <p:nvPicPr>
          <p:cNvPr id="12" name="תמונה 11">
            <a:extLst>
              <a:ext uri="{FF2B5EF4-FFF2-40B4-BE49-F238E27FC236}">
                <a16:creationId xmlns:a16="http://schemas.microsoft.com/office/drawing/2014/main" id="{813CAFD7-9009-48E7-1FB8-C7B5EA44C4A7}"/>
              </a:ext>
            </a:extLst>
          </p:cNvPr>
          <p:cNvPicPr>
            <a:picLocks noChangeAspect="1"/>
          </p:cNvPicPr>
          <p:nvPr/>
        </p:nvPicPr>
        <p:blipFill>
          <a:blip r:embed="rId4"/>
          <a:stretch>
            <a:fillRect/>
          </a:stretch>
        </p:blipFill>
        <p:spPr>
          <a:xfrm>
            <a:off x="1667882" y="3195840"/>
            <a:ext cx="3924640" cy="1425063"/>
          </a:xfrm>
          <a:prstGeom prst="rect">
            <a:avLst/>
          </a:prstGeom>
        </p:spPr>
      </p:pic>
    </p:spTree>
    <p:extLst>
      <p:ext uri="{BB962C8B-B14F-4D97-AF65-F5344CB8AC3E}">
        <p14:creationId xmlns:p14="http://schemas.microsoft.com/office/powerpoint/2010/main" val="8132132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של תאריך 2">
            <a:extLst>
              <a:ext uri="{FF2B5EF4-FFF2-40B4-BE49-F238E27FC236}">
                <a16:creationId xmlns:a16="http://schemas.microsoft.com/office/drawing/2014/main" id="{75202033-17DD-3E4F-BB90-ADC6A1F0C66F}"/>
              </a:ext>
            </a:extLst>
          </p:cNvPr>
          <p:cNvSpPr>
            <a:spLocks noGrp="1"/>
          </p:cNvSpPr>
          <p:nvPr>
            <p:ph type="dt" sz="half" idx="2"/>
          </p:nvPr>
        </p:nvSpPr>
        <p:spPr>
          <a:xfrm flipH="1">
            <a:off x="10043886" y="6356350"/>
            <a:ext cx="1767114" cy="365125"/>
          </a:xfrm>
        </p:spPr>
        <p:txBody>
          <a:bodyPr rtlCol="1"/>
          <a:lstStyle/>
          <a:p>
            <a:pPr algn="r" rtl="1"/>
            <a:fld id="{54D11B1F-F974-443E-84A2-C1995B8CCD29}" type="datetime1">
              <a:rPr lang="he-IL" smtClean="0"/>
              <a:t>כ"ח/אדר א/תשפ"ד</a:t>
            </a:fld>
            <a:endParaRPr lang="he-IL"/>
          </a:p>
        </p:txBody>
      </p:sp>
      <p:sp>
        <p:nvSpPr>
          <p:cNvPr id="8" name="מציין מיקום של מספר שקופית 7">
            <a:extLst>
              <a:ext uri="{FF2B5EF4-FFF2-40B4-BE49-F238E27FC236}">
                <a16:creationId xmlns:a16="http://schemas.microsoft.com/office/drawing/2014/main" id="{B609FC03-B5BE-D846-993A-8E351C9509F3}"/>
              </a:ext>
            </a:extLst>
          </p:cNvPr>
          <p:cNvSpPr>
            <a:spLocks noGrp="1"/>
          </p:cNvSpPr>
          <p:nvPr>
            <p:ph type="sldNum" sz="quarter" idx="4"/>
          </p:nvPr>
        </p:nvSpPr>
        <p:spPr>
          <a:xfrm flipH="1">
            <a:off x="381001" y="6356350"/>
            <a:ext cx="1657723" cy="365125"/>
          </a:xfrm>
        </p:spPr>
        <p:txBody>
          <a:bodyPr rtlCol="1"/>
          <a:lstStyle/>
          <a:p>
            <a:pPr algn="l" rtl="1"/>
            <a:fld id="{294A09A9-5501-47C1-A89A-A340965A2BE2}" type="slidenum">
              <a:rPr lang="he-IL" smtClean="0"/>
              <a:pPr algn="l" rtl="1"/>
              <a:t>16</a:t>
            </a:fld>
            <a:endParaRPr lang="he-IL"/>
          </a:p>
        </p:txBody>
      </p:sp>
      <p:sp>
        <p:nvSpPr>
          <p:cNvPr id="30" name="כותרת 1">
            <a:extLst>
              <a:ext uri="{FF2B5EF4-FFF2-40B4-BE49-F238E27FC236}">
                <a16:creationId xmlns:a16="http://schemas.microsoft.com/office/drawing/2014/main" id="{B69C271F-DCB5-099D-8987-7D848540F892}"/>
              </a:ext>
            </a:extLst>
          </p:cNvPr>
          <p:cNvSpPr>
            <a:spLocks noGrp="1"/>
          </p:cNvSpPr>
          <p:nvPr>
            <p:ph type="title"/>
          </p:nvPr>
        </p:nvSpPr>
        <p:spPr>
          <a:xfrm flipH="1">
            <a:off x="1471475" y="-482422"/>
            <a:ext cx="9779183" cy="1325563"/>
          </a:xfrm>
        </p:spPr>
        <p:txBody>
          <a:bodyPr rtlCol="1"/>
          <a:lstStyle/>
          <a:p>
            <a:pPr algn="r"/>
            <a:r>
              <a:rPr lang="he-IL" dirty="0"/>
              <a:t>שאילתה #9 </a:t>
            </a:r>
            <a:r>
              <a:rPr lang="en-US" dirty="0"/>
              <a:t>DDL/DML</a:t>
            </a:r>
            <a:endParaRPr lang="he-IL" dirty="0"/>
          </a:p>
        </p:txBody>
      </p:sp>
      <p:sp>
        <p:nvSpPr>
          <p:cNvPr id="31" name="מציין מיקום של תאריך 6">
            <a:extLst>
              <a:ext uri="{FF2B5EF4-FFF2-40B4-BE49-F238E27FC236}">
                <a16:creationId xmlns:a16="http://schemas.microsoft.com/office/drawing/2014/main" id="{6015A834-B82C-A93D-FD46-527065E207A9}"/>
              </a:ext>
            </a:extLst>
          </p:cNvPr>
          <p:cNvSpPr txBox="1">
            <a:spLocks/>
          </p:cNvSpPr>
          <p:nvPr/>
        </p:nvSpPr>
        <p:spPr>
          <a:xfrm flipH="1">
            <a:off x="9067800" y="6356350"/>
            <a:ext cx="2743200" cy="365125"/>
          </a:xfrm>
          <a:prstGeom prst="rect">
            <a:avLst/>
          </a:prstGeom>
        </p:spPr>
        <p:txBody>
          <a:bodyPr vert="horz" lIns="91440" tIns="45720" rIns="91440" bIns="45720" rtlCol="1" anchor="ctr">
            <a:noAutofit/>
          </a:bodyPr>
          <a:lstStyle>
            <a:defPPr algn="r" rtl="1">
              <a:defRPr lang="he-IL"/>
            </a:defPPr>
            <a:lvl1pPr marL="0" algn="r" defTabSz="914400" rtl="1" eaLnBrk="1" latinLnBrk="0" hangingPunct="1">
              <a:defRPr sz="1200" kern="1200">
                <a:solidFill>
                  <a:schemeClr val="accent2"/>
                </a:solidFill>
                <a:latin typeface="Tahoma" panose="020B0604030504040204" pitchFamily="34" charset="0"/>
                <a:ea typeface="Tahoma" panose="020B0604030504040204" pitchFamily="34" charset="0"/>
                <a:cs typeface="Tahoma" panose="020B0604030504040204" pitchFamily="34" charset="0"/>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fld id="{5302CC5A-2351-4600-B95E-52354418A5C2}" type="datetime1">
              <a:rPr lang="he-IL" smtClean="0"/>
              <a:pPr/>
              <a:t>כ"ח/אדר א/תשפ"ד</a:t>
            </a:fld>
            <a:endParaRPr lang="he-IL"/>
          </a:p>
        </p:txBody>
      </p:sp>
      <p:sp>
        <p:nvSpPr>
          <p:cNvPr id="32" name="מציין מיקום של מספר שקופית 8">
            <a:extLst>
              <a:ext uri="{FF2B5EF4-FFF2-40B4-BE49-F238E27FC236}">
                <a16:creationId xmlns:a16="http://schemas.microsoft.com/office/drawing/2014/main" id="{6E98474A-9084-92C9-D12E-4DFFBD6DD008}"/>
              </a:ext>
            </a:extLst>
          </p:cNvPr>
          <p:cNvSpPr txBox="1">
            <a:spLocks/>
          </p:cNvSpPr>
          <p:nvPr/>
        </p:nvSpPr>
        <p:spPr>
          <a:xfrm flipH="1">
            <a:off x="381001" y="6356350"/>
            <a:ext cx="1657723" cy="365125"/>
          </a:xfrm>
          <a:prstGeom prst="rect">
            <a:avLst/>
          </a:prstGeom>
        </p:spPr>
        <p:txBody>
          <a:bodyPr vert="horz" lIns="91440" tIns="45720" rIns="91440" bIns="45720" rtlCol="1" anchor="ctr">
            <a:noAutofit/>
          </a:bodyPr>
          <a:lstStyle>
            <a:defPPr algn="r" rtl="1">
              <a:defRPr lang="he-IL"/>
            </a:defPPr>
            <a:lvl1pPr marL="0" algn="l" defTabSz="914400" rtl="1" eaLnBrk="1" latinLnBrk="0" hangingPunct="1">
              <a:defRPr sz="1200" kern="1200">
                <a:solidFill>
                  <a:schemeClr val="accent2"/>
                </a:solidFill>
                <a:latin typeface="Tahoma" panose="020B0604030504040204" pitchFamily="34" charset="0"/>
                <a:ea typeface="Tahoma" panose="020B0604030504040204" pitchFamily="34" charset="0"/>
                <a:cs typeface="Tahoma" panose="020B0604030504040204" pitchFamily="34" charset="0"/>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fld id="{294A09A9-5501-47C1-A89A-A340965A2BE2}" type="slidenum">
              <a:rPr lang="he-IL" smtClean="0"/>
              <a:pPr/>
              <a:t>16</a:t>
            </a:fld>
            <a:endParaRPr lang="he-IL"/>
          </a:p>
        </p:txBody>
      </p:sp>
      <p:sp>
        <p:nvSpPr>
          <p:cNvPr id="33" name="מציין מיקום תוכן 19">
            <a:extLst>
              <a:ext uri="{FF2B5EF4-FFF2-40B4-BE49-F238E27FC236}">
                <a16:creationId xmlns:a16="http://schemas.microsoft.com/office/drawing/2014/main" id="{8B1FF8E2-D2A3-D48C-0FF7-DE6C38CF2399}"/>
              </a:ext>
            </a:extLst>
          </p:cNvPr>
          <p:cNvSpPr txBox="1">
            <a:spLocks/>
          </p:cNvSpPr>
          <p:nvPr/>
        </p:nvSpPr>
        <p:spPr>
          <a:xfrm flipH="1">
            <a:off x="6252513" y="1424415"/>
            <a:ext cx="5630574" cy="522514"/>
          </a:xfrm>
          <a:prstGeom prst="rect">
            <a:avLst/>
          </a:prstGeom>
        </p:spPr>
        <p:txBody>
          <a:bodyPr vert="horz" lIns="91440" tIns="45720" rIns="91440" bIns="45720" rtlCol="1">
            <a:noAutofit/>
          </a:bodyPr>
          <a:lstStyle>
            <a:lvl1pPr marL="0" indent="0" algn="r" defTabSz="914400" rtl="1" eaLnBrk="1" latinLnBrk="0" hangingPunct="1">
              <a:lnSpc>
                <a:spcPct val="90000"/>
              </a:lnSpc>
              <a:spcBef>
                <a:spcPts val="1000"/>
              </a:spcBef>
              <a:buFont typeface="Arial" panose="020B0604020202020204" pitchFamily="34" charset="0"/>
              <a:buNone/>
              <a:defRPr sz="2400" b="1"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457200" indent="0" algn="r" defTabSz="914400" rtl="1" eaLnBrk="1" latinLnBrk="0" hangingPunct="1">
              <a:lnSpc>
                <a:spcPct val="90000"/>
              </a:lnSpc>
              <a:spcBef>
                <a:spcPts val="500"/>
              </a:spcBef>
              <a:buFont typeface="Arial" panose="020B0604020202020204" pitchFamily="34" charset="0"/>
              <a:buNone/>
              <a:defRPr sz="2000" b="1"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14400" indent="0" algn="r" defTabSz="914400" rtl="1" eaLnBrk="1" latinLnBrk="0" hangingPunct="1">
              <a:lnSpc>
                <a:spcPct val="90000"/>
              </a:lnSpc>
              <a:spcBef>
                <a:spcPts val="500"/>
              </a:spcBef>
              <a:buFont typeface="Arial" panose="020B0604020202020204" pitchFamily="34" charset="0"/>
              <a:buNone/>
              <a:defRPr sz="1800" b="1"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371600" indent="0" algn="r" defTabSz="914400" rtl="1" eaLnBrk="1" latinLnBrk="0" hangingPunct="1">
              <a:lnSpc>
                <a:spcPct val="90000"/>
              </a:lnSpc>
              <a:spcBef>
                <a:spcPts val="500"/>
              </a:spcBef>
              <a:buFont typeface="Arial" panose="020B0604020202020204" pitchFamily="34" charset="0"/>
              <a:buNone/>
              <a:defRPr sz="1600" b="1"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1828800" indent="0" algn="r" defTabSz="914400" rtl="1" eaLnBrk="1" latinLnBrk="0" hangingPunct="1">
              <a:lnSpc>
                <a:spcPct val="90000"/>
              </a:lnSpc>
              <a:spcBef>
                <a:spcPts val="500"/>
              </a:spcBef>
              <a:buFont typeface="Arial" panose="020B0604020202020204" pitchFamily="34" charset="0"/>
              <a:buNone/>
              <a:defRPr sz="1600" b="1"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he-IL" dirty="0"/>
              <a:t>תיאור המטרה העסקית של הפקודה:</a:t>
            </a:r>
          </a:p>
        </p:txBody>
      </p:sp>
      <p:sp>
        <p:nvSpPr>
          <p:cNvPr id="34" name="תיבת טקסט 33">
            <a:extLst>
              <a:ext uri="{FF2B5EF4-FFF2-40B4-BE49-F238E27FC236}">
                <a16:creationId xmlns:a16="http://schemas.microsoft.com/office/drawing/2014/main" id="{4342678E-A167-9DCF-C11F-9718E168981E}"/>
              </a:ext>
            </a:extLst>
          </p:cNvPr>
          <p:cNvSpPr txBox="1"/>
          <p:nvPr/>
        </p:nvSpPr>
        <p:spPr>
          <a:xfrm>
            <a:off x="1553667" y="1797426"/>
            <a:ext cx="10339525" cy="923330"/>
          </a:xfrm>
          <a:prstGeom prst="rect">
            <a:avLst/>
          </a:prstGeom>
          <a:noFill/>
        </p:spPr>
        <p:txBody>
          <a:bodyPr wrap="square">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he-IL" altLang="he-IL" sz="1800" b="0" i="0" u="none" strike="noStrike" cap="none" normalizeH="0" baseline="0" dirty="0">
                <a:ln>
                  <a:noFill/>
                </a:ln>
                <a:effectLst/>
                <a:latin typeface="Söhne"/>
                <a:cs typeface="Arial" panose="020B0604020202020204" pitchFamily="34" charset="0"/>
              </a:rPr>
              <a:t>הפרוצדורה מחשבת את התשלום הסופי לאירוע על פי מנות שנבחרו ומספר האורחים, מה שמאפשר לעסק להתאים את העלות הסופית בהתאם לגודל ולדרישות האירוע.</a:t>
            </a:r>
            <a:endParaRPr kumimoji="0" lang="he-IL" altLang="he-IL" sz="1800" b="0" i="0" u="none" strike="noStrike" cap="none" normalizeH="0" baseline="0" dirty="0">
              <a:ln>
                <a:noFill/>
              </a:ln>
              <a:effectLst/>
              <a:latin typeface="Söhne"/>
            </a:endParaRPr>
          </a:p>
          <a:p>
            <a:pPr marL="0" marR="0" lvl="0" indent="0" defTabSz="914400" rtl="0" eaLnBrk="0" fontAlgn="base" latinLnBrk="0" hangingPunct="0">
              <a:lnSpc>
                <a:spcPct val="100000"/>
              </a:lnSpc>
              <a:spcBef>
                <a:spcPct val="0"/>
              </a:spcBef>
              <a:spcAft>
                <a:spcPct val="0"/>
              </a:spcAft>
              <a:buClrTx/>
              <a:buSzTx/>
              <a:buFontTx/>
              <a:buNone/>
              <a:tabLst/>
            </a:pPr>
            <a:endParaRPr kumimoji="0" lang="he-IL" altLang="he-IL" sz="1800" b="0" i="0" u="none" strike="noStrike" cap="none" normalizeH="0" baseline="0" dirty="0">
              <a:ln>
                <a:noFill/>
              </a:ln>
              <a:effectLst/>
              <a:latin typeface="Arial" panose="020B0604020202020204" pitchFamily="34" charset="0"/>
            </a:endParaRPr>
          </a:p>
        </p:txBody>
      </p:sp>
      <p:sp>
        <p:nvSpPr>
          <p:cNvPr id="41" name="תיבת טקסט 40">
            <a:extLst>
              <a:ext uri="{FF2B5EF4-FFF2-40B4-BE49-F238E27FC236}">
                <a16:creationId xmlns:a16="http://schemas.microsoft.com/office/drawing/2014/main" id="{7C1493FB-BFBD-28D5-E7BC-CFDC295CACD9}"/>
              </a:ext>
            </a:extLst>
          </p:cNvPr>
          <p:cNvSpPr txBox="1"/>
          <p:nvPr/>
        </p:nvSpPr>
        <p:spPr>
          <a:xfrm>
            <a:off x="-2388812" y="2705635"/>
            <a:ext cx="6094428" cy="369332"/>
          </a:xfrm>
          <a:prstGeom prst="rect">
            <a:avLst/>
          </a:prstGeom>
          <a:noFill/>
        </p:spPr>
        <p:txBody>
          <a:bodyPr wrap="square">
            <a:spAutoFit/>
          </a:bodyPr>
          <a:lstStyle/>
          <a:p>
            <a:r>
              <a:rPr lang="he-IL" b="1" u="sng" dirty="0"/>
              <a:t>כתיבת </a:t>
            </a:r>
            <a:r>
              <a:rPr lang="he-IL" b="1" u="sng" dirty="0" err="1"/>
              <a:t>השאילתא</a:t>
            </a:r>
            <a:r>
              <a:rPr lang="he-IL" b="1" u="sng" dirty="0"/>
              <a:t>:</a:t>
            </a:r>
          </a:p>
        </p:txBody>
      </p:sp>
      <p:sp>
        <p:nvSpPr>
          <p:cNvPr id="10" name="Rectangle 5">
            <a:extLst>
              <a:ext uri="{FF2B5EF4-FFF2-40B4-BE49-F238E27FC236}">
                <a16:creationId xmlns:a16="http://schemas.microsoft.com/office/drawing/2014/main" id="{7122EE6B-6384-FC31-C14B-7E9C22066248}"/>
              </a:ext>
            </a:extLst>
          </p:cNvPr>
          <p:cNvSpPr>
            <a:spLocks noChangeArrowheads="1"/>
          </p:cNvSpPr>
          <p:nvPr/>
        </p:nvSpPr>
        <p:spPr bwMode="auto">
          <a:xfrm>
            <a:off x="0" y="43934"/>
            <a:ext cx="184731" cy="369332"/>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he-IL" altLang="he-IL" sz="1800" b="0" i="0" u="none" strike="noStrike" cap="none" normalizeH="0" baseline="0" dirty="0">
              <a:ln>
                <a:noFill/>
              </a:ln>
              <a:solidFill>
                <a:schemeClr val="tx1"/>
              </a:solidFill>
              <a:effectLst/>
              <a:latin typeface="Arial" panose="020B0604020202020204" pitchFamily="34" charset="0"/>
            </a:endParaRPr>
          </a:p>
        </p:txBody>
      </p:sp>
      <p:sp>
        <p:nvSpPr>
          <p:cNvPr id="11" name="Rectangle 6">
            <a:extLst>
              <a:ext uri="{FF2B5EF4-FFF2-40B4-BE49-F238E27FC236}">
                <a16:creationId xmlns:a16="http://schemas.microsoft.com/office/drawing/2014/main" id="{F7D0A8D3-8C45-1115-3EBA-8DBBF57A4C74}"/>
              </a:ext>
            </a:extLst>
          </p:cNvPr>
          <p:cNvSpPr>
            <a:spLocks noChangeArrowheads="1"/>
          </p:cNvSpPr>
          <p:nvPr/>
        </p:nvSpPr>
        <p:spPr bwMode="auto">
          <a:xfrm>
            <a:off x="0" y="0"/>
            <a:ext cx="4248150" cy="0"/>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he-IL" altLang="he-IL" sz="1000" b="0" i="0" u="none" strike="noStrike" cap="none" normalizeH="0" baseline="0">
                <a:ln>
                  <a:noFill/>
                </a:ln>
                <a:solidFill>
                  <a:schemeClr val="tx1"/>
                </a:solidFill>
                <a:effectLst/>
                <a:latin typeface="Söhne"/>
              </a:rPr>
            </a:br>
            <a:endParaRPr kumimoji="0" lang="he-IL" altLang="he-IL" sz="1800" b="0" i="0" u="none" strike="noStrike" cap="none" normalizeH="0" baseline="0">
              <a:ln>
                <a:noFill/>
              </a:ln>
              <a:solidFill>
                <a:schemeClr val="tx1"/>
              </a:solidFill>
              <a:effectLst/>
              <a:latin typeface="Arial" panose="020B0604020202020204" pitchFamily="34" charset="0"/>
            </a:endParaRPr>
          </a:p>
        </p:txBody>
      </p:sp>
      <p:sp>
        <p:nvSpPr>
          <p:cNvPr id="13" name="תיבת טקסט 12">
            <a:extLst>
              <a:ext uri="{FF2B5EF4-FFF2-40B4-BE49-F238E27FC236}">
                <a16:creationId xmlns:a16="http://schemas.microsoft.com/office/drawing/2014/main" id="{B6C46DC0-CB60-DA52-9EDF-95556BF8073B}"/>
              </a:ext>
            </a:extLst>
          </p:cNvPr>
          <p:cNvSpPr txBox="1"/>
          <p:nvPr/>
        </p:nvSpPr>
        <p:spPr>
          <a:xfrm>
            <a:off x="-2927614" y="218776"/>
            <a:ext cx="7001838" cy="646331"/>
          </a:xfrm>
          <a:prstGeom prst="rect">
            <a:avLst/>
          </a:prstGeom>
          <a:noFill/>
        </p:spPr>
        <p:txBody>
          <a:bodyPr wrap="square">
            <a:spAutoFit/>
          </a:bodyPr>
          <a:lstStyle/>
          <a:p>
            <a:r>
              <a:rPr lang="he-IL" sz="3600" b="1" dirty="0">
                <a:latin typeface="Tahoma" panose="020B0604030504040204" pitchFamily="34" charset="0"/>
                <a:ea typeface="Tahoma" panose="020B0604030504040204" pitchFamily="34" charset="0"/>
                <a:cs typeface="Tahoma" panose="020B0604030504040204" pitchFamily="34" charset="0"/>
              </a:rPr>
              <a:t>#</a:t>
            </a:r>
            <a:r>
              <a:rPr lang="en-US" sz="3600" b="1" dirty="0">
                <a:latin typeface="Tahoma" panose="020B0604030504040204" pitchFamily="34" charset="0"/>
                <a:ea typeface="Tahoma" panose="020B0604030504040204" pitchFamily="34" charset="0"/>
                <a:cs typeface="Tahoma" panose="020B0604030504040204" pitchFamily="34" charset="0"/>
              </a:rPr>
              <a:t>2</a:t>
            </a:r>
            <a:endParaRPr lang="he-IL" sz="3600" b="1" dirty="0">
              <a:latin typeface="Tahoma" panose="020B0604030504040204" pitchFamily="34" charset="0"/>
              <a:ea typeface="Tahoma" panose="020B0604030504040204" pitchFamily="34" charset="0"/>
              <a:cs typeface="Tahoma" panose="020B0604030504040204" pitchFamily="34" charset="0"/>
            </a:endParaRPr>
          </a:p>
        </p:txBody>
      </p:sp>
      <p:pic>
        <p:nvPicPr>
          <p:cNvPr id="7" name="תמונה 6">
            <a:extLst>
              <a:ext uri="{FF2B5EF4-FFF2-40B4-BE49-F238E27FC236}">
                <a16:creationId xmlns:a16="http://schemas.microsoft.com/office/drawing/2014/main" id="{9441DEE1-3C39-2438-F7F6-037F78AFBDD9}"/>
              </a:ext>
            </a:extLst>
          </p:cNvPr>
          <p:cNvPicPr>
            <a:picLocks noChangeAspect="1"/>
          </p:cNvPicPr>
          <p:nvPr/>
        </p:nvPicPr>
        <p:blipFill>
          <a:blip r:embed="rId3"/>
          <a:stretch>
            <a:fillRect/>
          </a:stretch>
        </p:blipFill>
        <p:spPr>
          <a:xfrm>
            <a:off x="6857571" y="3928900"/>
            <a:ext cx="4953429" cy="1219306"/>
          </a:xfrm>
          <a:prstGeom prst="rect">
            <a:avLst/>
          </a:prstGeom>
        </p:spPr>
      </p:pic>
      <p:sp>
        <p:nvSpPr>
          <p:cNvPr id="14" name="תיבת טקסט 13">
            <a:extLst>
              <a:ext uri="{FF2B5EF4-FFF2-40B4-BE49-F238E27FC236}">
                <a16:creationId xmlns:a16="http://schemas.microsoft.com/office/drawing/2014/main" id="{BF18708C-CE73-FB44-11EA-7B141026DF68}"/>
              </a:ext>
            </a:extLst>
          </p:cNvPr>
          <p:cNvSpPr txBox="1"/>
          <p:nvPr/>
        </p:nvSpPr>
        <p:spPr>
          <a:xfrm>
            <a:off x="4680734" y="2705635"/>
            <a:ext cx="7212458" cy="369332"/>
          </a:xfrm>
          <a:prstGeom prst="rect">
            <a:avLst/>
          </a:prstGeom>
          <a:noFill/>
        </p:spPr>
        <p:txBody>
          <a:bodyPr wrap="square">
            <a:spAutoFit/>
          </a:bodyPr>
          <a:lstStyle/>
          <a:p>
            <a:r>
              <a:rPr lang="he-IL" b="1" u="sng" dirty="0"/>
              <a:t>פלט צפוי לפני (1200):</a:t>
            </a:r>
          </a:p>
        </p:txBody>
      </p:sp>
      <p:sp>
        <p:nvSpPr>
          <p:cNvPr id="16" name="תיבת טקסט 15">
            <a:extLst>
              <a:ext uri="{FF2B5EF4-FFF2-40B4-BE49-F238E27FC236}">
                <a16:creationId xmlns:a16="http://schemas.microsoft.com/office/drawing/2014/main" id="{74076189-A338-BEA7-CA6D-D4915591BE83}"/>
              </a:ext>
            </a:extLst>
          </p:cNvPr>
          <p:cNvSpPr txBox="1"/>
          <p:nvPr/>
        </p:nvSpPr>
        <p:spPr>
          <a:xfrm>
            <a:off x="4331412" y="3531571"/>
            <a:ext cx="7561780" cy="369332"/>
          </a:xfrm>
          <a:prstGeom prst="rect">
            <a:avLst/>
          </a:prstGeom>
          <a:noFill/>
        </p:spPr>
        <p:txBody>
          <a:bodyPr wrap="square">
            <a:spAutoFit/>
          </a:bodyPr>
          <a:lstStyle/>
          <a:p>
            <a:r>
              <a:rPr lang="he-IL" b="1" u="sng" dirty="0"/>
              <a:t>פלט לאחר </a:t>
            </a:r>
            <a:r>
              <a:rPr lang="en-US" b="1" u="sng" dirty="0"/>
              <a:t>Call</a:t>
            </a:r>
            <a:r>
              <a:rPr lang="he-IL" b="1" u="sng" dirty="0"/>
              <a:t>: </a:t>
            </a:r>
          </a:p>
        </p:txBody>
      </p:sp>
      <p:sp>
        <p:nvSpPr>
          <p:cNvPr id="17" name="Rectangle 1">
            <a:extLst>
              <a:ext uri="{FF2B5EF4-FFF2-40B4-BE49-F238E27FC236}">
                <a16:creationId xmlns:a16="http://schemas.microsoft.com/office/drawing/2014/main" id="{5FF445E5-CE1D-7838-1C6B-7158FB544D9A}"/>
              </a:ext>
            </a:extLst>
          </p:cNvPr>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he-IL" altLang="he-IL" sz="1800" b="0" i="0" u="none" strike="noStrike" cap="none" normalizeH="0" baseline="0" dirty="0">
              <a:ln>
                <a:noFill/>
              </a:ln>
              <a:solidFill>
                <a:schemeClr val="tx1"/>
              </a:solidFill>
              <a:effectLst/>
              <a:latin typeface="Arial" panose="020B0604020202020204" pitchFamily="34" charset="0"/>
            </a:endParaRPr>
          </a:p>
        </p:txBody>
      </p:sp>
      <p:sp>
        <p:nvSpPr>
          <p:cNvPr id="18" name="Rectangle 2">
            <a:extLst>
              <a:ext uri="{FF2B5EF4-FFF2-40B4-BE49-F238E27FC236}">
                <a16:creationId xmlns:a16="http://schemas.microsoft.com/office/drawing/2014/main" id="{02B9DC48-F1A5-F757-AD5A-FC8A8706FACD}"/>
              </a:ext>
            </a:extLst>
          </p:cNvPr>
          <p:cNvSpPr>
            <a:spLocks noChangeArrowheads="1"/>
          </p:cNvSpPr>
          <p:nvPr/>
        </p:nvSpPr>
        <p:spPr bwMode="auto">
          <a:xfrm>
            <a:off x="0" y="0"/>
            <a:ext cx="42862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he-IL" altLang="he-IL" sz="1800" b="0" i="0" u="none" strike="noStrike" cap="none" normalizeH="0" baseline="0">
                <a:ln>
                  <a:noFill/>
                </a:ln>
                <a:solidFill>
                  <a:schemeClr val="tx1"/>
                </a:solidFill>
                <a:effectLst/>
                <a:latin typeface="Arial" panose="020B0604020202020204" pitchFamily="34" charset="0"/>
              </a:rPr>
            </a:br>
            <a:endParaRPr kumimoji="0" lang="he-IL" altLang="he-IL" sz="1800" b="0" i="0" u="none" strike="noStrike" cap="none" normalizeH="0" baseline="0">
              <a:ln>
                <a:noFill/>
              </a:ln>
              <a:solidFill>
                <a:schemeClr val="tx1"/>
              </a:solidFill>
              <a:effectLst/>
              <a:latin typeface="Arial" panose="020B0604020202020204" pitchFamily="34" charset="0"/>
            </a:endParaRPr>
          </a:p>
        </p:txBody>
      </p:sp>
      <p:sp>
        <p:nvSpPr>
          <p:cNvPr id="19" name="Rectangle 3">
            <a:extLst>
              <a:ext uri="{FF2B5EF4-FFF2-40B4-BE49-F238E27FC236}">
                <a16:creationId xmlns:a16="http://schemas.microsoft.com/office/drawing/2014/main" id="{9862EC7B-7D8C-B7CD-2E04-A89CC926F716}"/>
              </a:ext>
            </a:extLst>
          </p:cNvPr>
          <p:cNvSpPr>
            <a:spLocks noChangeArrowheads="1"/>
          </p:cNvSpPr>
          <p:nvPr/>
        </p:nvSpPr>
        <p:spPr bwMode="auto">
          <a:xfrm>
            <a:off x="0" y="43934"/>
            <a:ext cx="184731" cy="369332"/>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he-IL" altLang="he-IL" sz="1800" b="0" i="0" u="none" strike="noStrike" cap="none" normalizeH="0" baseline="0" dirty="0">
              <a:ln>
                <a:noFill/>
              </a:ln>
              <a:solidFill>
                <a:schemeClr val="tx1"/>
              </a:solidFill>
              <a:effectLst/>
              <a:latin typeface="Arial" panose="020B0604020202020204" pitchFamily="34" charset="0"/>
            </a:endParaRPr>
          </a:p>
        </p:txBody>
      </p:sp>
      <p:sp>
        <p:nvSpPr>
          <p:cNvPr id="20" name="Rectangle 4">
            <a:extLst>
              <a:ext uri="{FF2B5EF4-FFF2-40B4-BE49-F238E27FC236}">
                <a16:creationId xmlns:a16="http://schemas.microsoft.com/office/drawing/2014/main" id="{DFCCC02E-3B05-E2C1-ADD9-003B0FD0C03A}"/>
              </a:ext>
            </a:extLst>
          </p:cNvPr>
          <p:cNvSpPr>
            <a:spLocks noChangeArrowheads="1"/>
          </p:cNvSpPr>
          <p:nvPr/>
        </p:nvSpPr>
        <p:spPr bwMode="auto">
          <a:xfrm>
            <a:off x="0" y="0"/>
            <a:ext cx="4159250" cy="0"/>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he-IL" altLang="he-IL" sz="1800" b="0" i="0" u="none" strike="noStrike" cap="none" normalizeH="0" baseline="0">
                <a:ln>
                  <a:noFill/>
                </a:ln>
                <a:solidFill>
                  <a:srgbClr val="FFFFFF"/>
                </a:solidFill>
                <a:effectLst/>
                <a:latin typeface="Söhne"/>
              </a:rPr>
            </a:br>
            <a:endParaRPr kumimoji="0" lang="he-IL" altLang="he-IL" sz="1800" b="0" i="0" u="none" strike="noStrike" cap="none" normalizeH="0" baseline="0">
              <a:ln>
                <a:noFill/>
              </a:ln>
              <a:solidFill>
                <a:schemeClr val="tx1"/>
              </a:solidFill>
              <a:effectLst/>
              <a:latin typeface="Arial" panose="020B0604020202020204" pitchFamily="34" charset="0"/>
            </a:endParaRPr>
          </a:p>
        </p:txBody>
      </p:sp>
      <p:sp>
        <p:nvSpPr>
          <p:cNvPr id="25" name="מלבן 24">
            <a:extLst>
              <a:ext uri="{FF2B5EF4-FFF2-40B4-BE49-F238E27FC236}">
                <a16:creationId xmlns:a16="http://schemas.microsoft.com/office/drawing/2014/main" id="{5D3B3DDE-D8B8-BEAF-2FC9-D350C6C50393}"/>
              </a:ext>
            </a:extLst>
          </p:cNvPr>
          <p:cNvSpPr/>
          <p:nvPr/>
        </p:nvSpPr>
        <p:spPr>
          <a:xfrm>
            <a:off x="7191910" y="3239091"/>
            <a:ext cx="328773" cy="292480"/>
          </a:xfrm>
          <a:prstGeom prst="rect">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p>
        </p:txBody>
      </p:sp>
      <p:pic>
        <p:nvPicPr>
          <p:cNvPr id="24" name="תמונה 23">
            <a:extLst>
              <a:ext uri="{FF2B5EF4-FFF2-40B4-BE49-F238E27FC236}">
                <a16:creationId xmlns:a16="http://schemas.microsoft.com/office/drawing/2014/main" id="{42959FF6-098C-E2D2-5122-209C12439998}"/>
              </a:ext>
            </a:extLst>
          </p:cNvPr>
          <p:cNvPicPr>
            <a:picLocks noChangeAspect="1"/>
          </p:cNvPicPr>
          <p:nvPr/>
        </p:nvPicPr>
        <p:blipFill>
          <a:blip r:embed="rId4"/>
          <a:stretch>
            <a:fillRect/>
          </a:stretch>
        </p:blipFill>
        <p:spPr>
          <a:xfrm>
            <a:off x="88941" y="3195297"/>
            <a:ext cx="5856372" cy="3662703"/>
          </a:xfrm>
          <a:prstGeom prst="rect">
            <a:avLst/>
          </a:prstGeom>
        </p:spPr>
      </p:pic>
      <p:pic>
        <p:nvPicPr>
          <p:cNvPr id="12" name="תמונה 11">
            <a:extLst>
              <a:ext uri="{FF2B5EF4-FFF2-40B4-BE49-F238E27FC236}">
                <a16:creationId xmlns:a16="http://schemas.microsoft.com/office/drawing/2014/main" id="{9228D1D9-2D12-DB8F-07B0-05DDB27CF831}"/>
              </a:ext>
            </a:extLst>
          </p:cNvPr>
          <p:cNvPicPr>
            <a:picLocks noChangeAspect="1"/>
          </p:cNvPicPr>
          <p:nvPr/>
        </p:nvPicPr>
        <p:blipFill>
          <a:blip r:embed="rId5"/>
          <a:stretch>
            <a:fillRect/>
          </a:stretch>
        </p:blipFill>
        <p:spPr>
          <a:xfrm>
            <a:off x="4059153" y="3074967"/>
            <a:ext cx="7834039" cy="411516"/>
          </a:xfrm>
          <a:prstGeom prst="rect">
            <a:avLst/>
          </a:prstGeom>
        </p:spPr>
      </p:pic>
    </p:spTree>
    <p:extLst>
      <p:ext uri="{BB962C8B-B14F-4D97-AF65-F5344CB8AC3E}">
        <p14:creationId xmlns:p14="http://schemas.microsoft.com/office/powerpoint/2010/main" val="3026412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של תאריך 2">
            <a:extLst>
              <a:ext uri="{FF2B5EF4-FFF2-40B4-BE49-F238E27FC236}">
                <a16:creationId xmlns:a16="http://schemas.microsoft.com/office/drawing/2014/main" id="{75202033-17DD-3E4F-BB90-ADC6A1F0C66F}"/>
              </a:ext>
            </a:extLst>
          </p:cNvPr>
          <p:cNvSpPr>
            <a:spLocks noGrp="1"/>
          </p:cNvSpPr>
          <p:nvPr>
            <p:ph type="dt" sz="half" idx="2"/>
          </p:nvPr>
        </p:nvSpPr>
        <p:spPr>
          <a:xfrm flipH="1">
            <a:off x="10043886" y="6356350"/>
            <a:ext cx="1767114" cy="365125"/>
          </a:xfrm>
        </p:spPr>
        <p:txBody>
          <a:bodyPr rtlCol="1"/>
          <a:lstStyle/>
          <a:p>
            <a:pPr algn="r" rtl="1"/>
            <a:fld id="{54D11B1F-F974-443E-84A2-C1995B8CCD29}" type="datetime1">
              <a:rPr lang="he-IL" smtClean="0"/>
              <a:t>כ"ח/אדר א/תשפ"ד</a:t>
            </a:fld>
            <a:endParaRPr lang="he-IL"/>
          </a:p>
        </p:txBody>
      </p:sp>
      <p:sp>
        <p:nvSpPr>
          <p:cNvPr id="8" name="מציין מיקום של מספר שקופית 7">
            <a:extLst>
              <a:ext uri="{FF2B5EF4-FFF2-40B4-BE49-F238E27FC236}">
                <a16:creationId xmlns:a16="http://schemas.microsoft.com/office/drawing/2014/main" id="{B609FC03-B5BE-D846-993A-8E351C9509F3}"/>
              </a:ext>
            </a:extLst>
          </p:cNvPr>
          <p:cNvSpPr>
            <a:spLocks noGrp="1"/>
          </p:cNvSpPr>
          <p:nvPr>
            <p:ph type="sldNum" sz="quarter" idx="4"/>
          </p:nvPr>
        </p:nvSpPr>
        <p:spPr>
          <a:xfrm flipH="1">
            <a:off x="381001" y="6356350"/>
            <a:ext cx="1657723" cy="365125"/>
          </a:xfrm>
        </p:spPr>
        <p:txBody>
          <a:bodyPr rtlCol="1"/>
          <a:lstStyle/>
          <a:p>
            <a:pPr algn="l" rtl="1"/>
            <a:fld id="{294A09A9-5501-47C1-A89A-A340965A2BE2}" type="slidenum">
              <a:rPr lang="he-IL" smtClean="0"/>
              <a:pPr algn="l" rtl="1"/>
              <a:t>17</a:t>
            </a:fld>
            <a:endParaRPr lang="he-IL"/>
          </a:p>
        </p:txBody>
      </p:sp>
      <p:sp>
        <p:nvSpPr>
          <p:cNvPr id="30" name="כותרת 1">
            <a:extLst>
              <a:ext uri="{FF2B5EF4-FFF2-40B4-BE49-F238E27FC236}">
                <a16:creationId xmlns:a16="http://schemas.microsoft.com/office/drawing/2014/main" id="{B69C271F-DCB5-099D-8987-7D848540F892}"/>
              </a:ext>
            </a:extLst>
          </p:cNvPr>
          <p:cNvSpPr>
            <a:spLocks noGrp="1"/>
          </p:cNvSpPr>
          <p:nvPr>
            <p:ph type="title"/>
          </p:nvPr>
        </p:nvSpPr>
        <p:spPr>
          <a:xfrm flipH="1">
            <a:off x="1471475" y="-482422"/>
            <a:ext cx="9779183" cy="1325563"/>
          </a:xfrm>
        </p:spPr>
        <p:txBody>
          <a:bodyPr rtlCol="1"/>
          <a:lstStyle/>
          <a:p>
            <a:pPr algn="r"/>
            <a:r>
              <a:rPr lang="he-IL" dirty="0"/>
              <a:t>שאילתה #10 </a:t>
            </a:r>
            <a:r>
              <a:rPr lang="en-US" dirty="0"/>
              <a:t>DDL/DML</a:t>
            </a:r>
            <a:endParaRPr lang="he-IL" dirty="0"/>
          </a:p>
        </p:txBody>
      </p:sp>
      <p:sp>
        <p:nvSpPr>
          <p:cNvPr id="31" name="מציין מיקום של תאריך 6">
            <a:extLst>
              <a:ext uri="{FF2B5EF4-FFF2-40B4-BE49-F238E27FC236}">
                <a16:creationId xmlns:a16="http://schemas.microsoft.com/office/drawing/2014/main" id="{6015A834-B82C-A93D-FD46-527065E207A9}"/>
              </a:ext>
            </a:extLst>
          </p:cNvPr>
          <p:cNvSpPr txBox="1">
            <a:spLocks/>
          </p:cNvSpPr>
          <p:nvPr/>
        </p:nvSpPr>
        <p:spPr>
          <a:xfrm flipH="1">
            <a:off x="9067800" y="6356350"/>
            <a:ext cx="2743200" cy="365125"/>
          </a:xfrm>
          <a:prstGeom prst="rect">
            <a:avLst/>
          </a:prstGeom>
        </p:spPr>
        <p:txBody>
          <a:bodyPr vert="horz" lIns="91440" tIns="45720" rIns="91440" bIns="45720" rtlCol="1" anchor="ctr">
            <a:noAutofit/>
          </a:bodyPr>
          <a:lstStyle>
            <a:defPPr algn="r" rtl="1">
              <a:defRPr lang="he-IL"/>
            </a:defPPr>
            <a:lvl1pPr marL="0" algn="r" defTabSz="914400" rtl="1" eaLnBrk="1" latinLnBrk="0" hangingPunct="1">
              <a:defRPr sz="1200" kern="1200">
                <a:solidFill>
                  <a:schemeClr val="accent2"/>
                </a:solidFill>
                <a:latin typeface="Tahoma" panose="020B0604030504040204" pitchFamily="34" charset="0"/>
                <a:ea typeface="Tahoma" panose="020B0604030504040204" pitchFamily="34" charset="0"/>
                <a:cs typeface="Tahoma" panose="020B0604030504040204" pitchFamily="34" charset="0"/>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fld id="{5302CC5A-2351-4600-B95E-52354418A5C2}" type="datetime1">
              <a:rPr lang="he-IL" smtClean="0"/>
              <a:pPr/>
              <a:t>כ"ח/אדר א/תשפ"ד</a:t>
            </a:fld>
            <a:endParaRPr lang="he-IL"/>
          </a:p>
        </p:txBody>
      </p:sp>
      <p:sp>
        <p:nvSpPr>
          <p:cNvPr id="32" name="מציין מיקום של מספר שקופית 8">
            <a:extLst>
              <a:ext uri="{FF2B5EF4-FFF2-40B4-BE49-F238E27FC236}">
                <a16:creationId xmlns:a16="http://schemas.microsoft.com/office/drawing/2014/main" id="{6E98474A-9084-92C9-D12E-4DFFBD6DD008}"/>
              </a:ext>
            </a:extLst>
          </p:cNvPr>
          <p:cNvSpPr txBox="1">
            <a:spLocks/>
          </p:cNvSpPr>
          <p:nvPr/>
        </p:nvSpPr>
        <p:spPr>
          <a:xfrm flipH="1">
            <a:off x="381001" y="6356350"/>
            <a:ext cx="1657723" cy="365125"/>
          </a:xfrm>
          <a:prstGeom prst="rect">
            <a:avLst/>
          </a:prstGeom>
        </p:spPr>
        <p:txBody>
          <a:bodyPr vert="horz" lIns="91440" tIns="45720" rIns="91440" bIns="45720" rtlCol="1" anchor="ctr">
            <a:noAutofit/>
          </a:bodyPr>
          <a:lstStyle>
            <a:defPPr algn="r" rtl="1">
              <a:defRPr lang="he-IL"/>
            </a:defPPr>
            <a:lvl1pPr marL="0" algn="l" defTabSz="914400" rtl="1" eaLnBrk="1" latinLnBrk="0" hangingPunct="1">
              <a:defRPr sz="1200" kern="1200">
                <a:solidFill>
                  <a:schemeClr val="accent2"/>
                </a:solidFill>
                <a:latin typeface="Tahoma" panose="020B0604030504040204" pitchFamily="34" charset="0"/>
                <a:ea typeface="Tahoma" panose="020B0604030504040204" pitchFamily="34" charset="0"/>
                <a:cs typeface="Tahoma" panose="020B0604030504040204" pitchFamily="34" charset="0"/>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fld id="{294A09A9-5501-47C1-A89A-A340965A2BE2}" type="slidenum">
              <a:rPr lang="he-IL" smtClean="0"/>
              <a:pPr/>
              <a:t>17</a:t>
            </a:fld>
            <a:endParaRPr lang="he-IL"/>
          </a:p>
        </p:txBody>
      </p:sp>
      <p:sp>
        <p:nvSpPr>
          <p:cNvPr id="33" name="מציין מיקום תוכן 19">
            <a:extLst>
              <a:ext uri="{FF2B5EF4-FFF2-40B4-BE49-F238E27FC236}">
                <a16:creationId xmlns:a16="http://schemas.microsoft.com/office/drawing/2014/main" id="{8B1FF8E2-D2A3-D48C-0FF7-DE6C38CF2399}"/>
              </a:ext>
            </a:extLst>
          </p:cNvPr>
          <p:cNvSpPr txBox="1">
            <a:spLocks/>
          </p:cNvSpPr>
          <p:nvPr/>
        </p:nvSpPr>
        <p:spPr>
          <a:xfrm flipH="1">
            <a:off x="6252513" y="1424415"/>
            <a:ext cx="5630574" cy="522514"/>
          </a:xfrm>
          <a:prstGeom prst="rect">
            <a:avLst/>
          </a:prstGeom>
        </p:spPr>
        <p:txBody>
          <a:bodyPr vert="horz" lIns="91440" tIns="45720" rIns="91440" bIns="45720" rtlCol="1">
            <a:noAutofit/>
          </a:bodyPr>
          <a:lstStyle>
            <a:lvl1pPr marL="0" indent="0" algn="r" defTabSz="914400" rtl="1" eaLnBrk="1" latinLnBrk="0" hangingPunct="1">
              <a:lnSpc>
                <a:spcPct val="90000"/>
              </a:lnSpc>
              <a:spcBef>
                <a:spcPts val="1000"/>
              </a:spcBef>
              <a:buFont typeface="Arial" panose="020B0604020202020204" pitchFamily="34" charset="0"/>
              <a:buNone/>
              <a:defRPr sz="2400" b="1"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457200" indent="0" algn="r" defTabSz="914400" rtl="1" eaLnBrk="1" latinLnBrk="0" hangingPunct="1">
              <a:lnSpc>
                <a:spcPct val="90000"/>
              </a:lnSpc>
              <a:spcBef>
                <a:spcPts val="500"/>
              </a:spcBef>
              <a:buFont typeface="Arial" panose="020B0604020202020204" pitchFamily="34" charset="0"/>
              <a:buNone/>
              <a:defRPr sz="2000" b="1"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14400" indent="0" algn="r" defTabSz="914400" rtl="1" eaLnBrk="1" latinLnBrk="0" hangingPunct="1">
              <a:lnSpc>
                <a:spcPct val="90000"/>
              </a:lnSpc>
              <a:spcBef>
                <a:spcPts val="500"/>
              </a:spcBef>
              <a:buFont typeface="Arial" panose="020B0604020202020204" pitchFamily="34" charset="0"/>
              <a:buNone/>
              <a:defRPr sz="1800" b="1"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371600" indent="0" algn="r" defTabSz="914400" rtl="1" eaLnBrk="1" latinLnBrk="0" hangingPunct="1">
              <a:lnSpc>
                <a:spcPct val="90000"/>
              </a:lnSpc>
              <a:spcBef>
                <a:spcPts val="500"/>
              </a:spcBef>
              <a:buFont typeface="Arial" panose="020B0604020202020204" pitchFamily="34" charset="0"/>
              <a:buNone/>
              <a:defRPr sz="1600" b="1"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1828800" indent="0" algn="r" defTabSz="914400" rtl="1" eaLnBrk="1" latinLnBrk="0" hangingPunct="1">
              <a:lnSpc>
                <a:spcPct val="90000"/>
              </a:lnSpc>
              <a:spcBef>
                <a:spcPts val="500"/>
              </a:spcBef>
              <a:buFont typeface="Arial" panose="020B0604020202020204" pitchFamily="34" charset="0"/>
              <a:buNone/>
              <a:defRPr sz="1600" b="1"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he-IL" dirty="0"/>
              <a:t>תיאור המטרה העסקית של הפקודה:</a:t>
            </a:r>
          </a:p>
        </p:txBody>
      </p:sp>
      <p:sp>
        <p:nvSpPr>
          <p:cNvPr id="34" name="תיבת טקסט 33">
            <a:extLst>
              <a:ext uri="{FF2B5EF4-FFF2-40B4-BE49-F238E27FC236}">
                <a16:creationId xmlns:a16="http://schemas.microsoft.com/office/drawing/2014/main" id="{4342678E-A167-9DCF-C11F-9718E168981E}"/>
              </a:ext>
            </a:extLst>
          </p:cNvPr>
          <p:cNvSpPr txBox="1"/>
          <p:nvPr/>
        </p:nvSpPr>
        <p:spPr>
          <a:xfrm>
            <a:off x="1553667" y="1892698"/>
            <a:ext cx="10339525" cy="1261884"/>
          </a:xfrm>
          <a:prstGeom prst="rect">
            <a:avLst/>
          </a:prstGeom>
          <a:noFill/>
        </p:spPr>
        <p:txBody>
          <a:bodyPr wrap="square">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he-IL" altLang="he-IL" sz="1800" b="0" i="0" u="none" strike="noStrike" cap="none" normalizeH="0" baseline="0" dirty="0">
                <a:ln>
                  <a:noFill/>
                </a:ln>
                <a:solidFill>
                  <a:schemeClr val="tx1"/>
                </a:solidFill>
                <a:effectLst/>
                <a:latin typeface="Söhne"/>
                <a:cs typeface="Arial" panose="020B0604020202020204" pitchFamily="34" charset="0"/>
              </a:rPr>
              <a:t>הפקודה מעניקה הנחה של 10% על תשלום סופי לאירועים עם מעל 100 אנשים כדי לעודד הזמנות גדולות ולהגדיל את נפח המכירות.</a:t>
            </a:r>
            <a:endParaRPr kumimoji="0" lang="he-IL" altLang="he-IL" sz="1800" b="0" i="0" u="none" strike="noStrike" cap="none" normalizeH="0" baseline="0" dirty="0">
              <a:ln>
                <a:noFill/>
              </a:ln>
              <a:solidFill>
                <a:schemeClr val="tx1"/>
              </a:solidFill>
              <a:effectLst/>
              <a:latin typeface="Söhne"/>
            </a:endParaRPr>
          </a:p>
          <a:p>
            <a:pPr marL="0" marR="0" lvl="0" indent="0" defTabSz="914400" rtl="0" eaLnBrk="0" fontAlgn="base" latinLnBrk="0" hangingPunct="0">
              <a:lnSpc>
                <a:spcPct val="100000"/>
              </a:lnSpc>
              <a:spcBef>
                <a:spcPct val="0"/>
              </a:spcBef>
              <a:spcAft>
                <a:spcPct val="0"/>
              </a:spcAft>
              <a:buClrTx/>
              <a:buSzTx/>
              <a:buFontTx/>
              <a:buNone/>
              <a:tabLst/>
            </a:pPr>
            <a:endParaRPr kumimoji="0" lang="he-IL" altLang="he-IL" sz="4000" b="0" i="0" u="none" strike="noStrike" cap="none" normalizeH="0" baseline="0" dirty="0">
              <a:ln>
                <a:noFill/>
              </a:ln>
              <a:solidFill>
                <a:schemeClr val="tx1"/>
              </a:solidFill>
              <a:effectLst/>
              <a:latin typeface="Arial" panose="020B0604020202020204" pitchFamily="34" charset="0"/>
            </a:endParaRPr>
          </a:p>
        </p:txBody>
      </p:sp>
      <p:sp>
        <p:nvSpPr>
          <p:cNvPr id="41" name="תיבת טקסט 40">
            <a:extLst>
              <a:ext uri="{FF2B5EF4-FFF2-40B4-BE49-F238E27FC236}">
                <a16:creationId xmlns:a16="http://schemas.microsoft.com/office/drawing/2014/main" id="{7C1493FB-BFBD-28D5-E7BC-CFDC295CACD9}"/>
              </a:ext>
            </a:extLst>
          </p:cNvPr>
          <p:cNvSpPr txBox="1"/>
          <p:nvPr/>
        </p:nvSpPr>
        <p:spPr>
          <a:xfrm>
            <a:off x="158085" y="3059668"/>
            <a:ext cx="6094428" cy="369332"/>
          </a:xfrm>
          <a:prstGeom prst="rect">
            <a:avLst/>
          </a:prstGeom>
          <a:noFill/>
        </p:spPr>
        <p:txBody>
          <a:bodyPr wrap="square">
            <a:spAutoFit/>
          </a:bodyPr>
          <a:lstStyle/>
          <a:p>
            <a:r>
              <a:rPr lang="he-IL" b="1" u="sng" dirty="0"/>
              <a:t>כתיבת </a:t>
            </a:r>
            <a:r>
              <a:rPr lang="he-IL" b="1" u="sng" dirty="0" err="1"/>
              <a:t>השאילתא</a:t>
            </a:r>
            <a:r>
              <a:rPr lang="he-IL" b="1" u="sng" dirty="0"/>
              <a:t>:</a:t>
            </a:r>
          </a:p>
        </p:txBody>
      </p:sp>
      <p:sp>
        <p:nvSpPr>
          <p:cNvPr id="11" name="Rectangle 6">
            <a:extLst>
              <a:ext uri="{FF2B5EF4-FFF2-40B4-BE49-F238E27FC236}">
                <a16:creationId xmlns:a16="http://schemas.microsoft.com/office/drawing/2014/main" id="{F7D0A8D3-8C45-1115-3EBA-8DBBF57A4C74}"/>
              </a:ext>
            </a:extLst>
          </p:cNvPr>
          <p:cNvSpPr>
            <a:spLocks noChangeArrowheads="1"/>
          </p:cNvSpPr>
          <p:nvPr/>
        </p:nvSpPr>
        <p:spPr bwMode="auto">
          <a:xfrm>
            <a:off x="0" y="0"/>
            <a:ext cx="4248150" cy="0"/>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he-IL" altLang="he-IL" sz="1000" b="0" i="0" u="none" strike="noStrike" cap="none" normalizeH="0" baseline="0">
                <a:ln>
                  <a:noFill/>
                </a:ln>
                <a:solidFill>
                  <a:schemeClr val="tx1"/>
                </a:solidFill>
                <a:effectLst/>
                <a:latin typeface="Söhne"/>
              </a:rPr>
            </a:br>
            <a:endParaRPr kumimoji="0" lang="he-IL" altLang="he-IL" sz="1800" b="0" i="0" u="none" strike="noStrike" cap="none" normalizeH="0" baseline="0">
              <a:ln>
                <a:noFill/>
              </a:ln>
              <a:solidFill>
                <a:schemeClr val="tx1"/>
              </a:solidFill>
              <a:effectLst/>
              <a:latin typeface="Arial" panose="020B0604020202020204" pitchFamily="34" charset="0"/>
            </a:endParaRPr>
          </a:p>
        </p:txBody>
      </p:sp>
      <p:sp>
        <p:nvSpPr>
          <p:cNvPr id="13" name="תיבת טקסט 12">
            <a:extLst>
              <a:ext uri="{FF2B5EF4-FFF2-40B4-BE49-F238E27FC236}">
                <a16:creationId xmlns:a16="http://schemas.microsoft.com/office/drawing/2014/main" id="{B6C46DC0-CB60-DA52-9EDF-95556BF8073B}"/>
              </a:ext>
            </a:extLst>
          </p:cNvPr>
          <p:cNvSpPr txBox="1"/>
          <p:nvPr/>
        </p:nvSpPr>
        <p:spPr>
          <a:xfrm>
            <a:off x="-2927614" y="218776"/>
            <a:ext cx="7001838" cy="646331"/>
          </a:xfrm>
          <a:prstGeom prst="rect">
            <a:avLst/>
          </a:prstGeom>
          <a:noFill/>
        </p:spPr>
        <p:txBody>
          <a:bodyPr wrap="square">
            <a:spAutoFit/>
          </a:bodyPr>
          <a:lstStyle/>
          <a:p>
            <a:r>
              <a:rPr lang="he-IL" sz="3600" b="1" dirty="0">
                <a:latin typeface="Tahoma" panose="020B0604030504040204" pitchFamily="34" charset="0"/>
                <a:ea typeface="Tahoma" panose="020B0604030504040204" pitchFamily="34" charset="0"/>
                <a:cs typeface="Tahoma" panose="020B0604030504040204" pitchFamily="34" charset="0"/>
              </a:rPr>
              <a:t>#</a:t>
            </a:r>
            <a:r>
              <a:rPr lang="en-US" sz="3600" b="1" dirty="0">
                <a:latin typeface="Tahoma" panose="020B0604030504040204" pitchFamily="34" charset="0"/>
                <a:ea typeface="Tahoma" panose="020B0604030504040204" pitchFamily="34" charset="0"/>
                <a:cs typeface="Tahoma" panose="020B0604030504040204" pitchFamily="34" charset="0"/>
              </a:rPr>
              <a:t>3</a:t>
            </a:r>
            <a:endParaRPr lang="he-IL" sz="3600" b="1" dirty="0">
              <a:latin typeface="Tahoma" panose="020B0604030504040204" pitchFamily="34" charset="0"/>
              <a:ea typeface="Tahoma" panose="020B0604030504040204" pitchFamily="34" charset="0"/>
              <a:cs typeface="Tahoma" panose="020B0604030504040204" pitchFamily="34" charset="0"/>
            </a:endParaRPr>
          </a:p>
        </p:txBody>
      </p:sp>
      <p:pic>
        <p:nvPicPr>
          <p:cNvPr id="5" name="תמונה 4">
            <a:extLst>
              <a:ext uri="{FF2B5EF4-FFF2-40B4-BE49-F238E27FC236}">
                <a16:creationId xmlns:a16="http://schemas.microsoft.com/office/drawing/2014/main" id="{39DBCEA4-DEAF-89FF-CD6E-C6690C991151}"/>
              </a:ext>
            </a:extLst>
          </p:cNvPr>
          <p:cNvPicPr>
            <a:picLocks noChangeAspect="1"/>
          </p:cNvPicPr>
          <p:nvPr/>
        </p:nvPicPr>
        <p:blipFill>
          <a:blip r:embed="rId3"/>
          <a:stretch>
            <a:fillRect/>
          </a:stretch>
        </p:blipFill>
        <p:spPr>
          <a:xfrm>
            <a:off x="2935267" y="3543774"/>
            <a:ext cx="4778154" cy="731583"/>
          </a:xfrm>
          <a:prstGeom prst="rect">
            <a:avLst/>
          </a:prstGeom>
        </p:spPr>
      </p:pic>
      <p:sp>
        <p:nvSpPr>
          <p:cNvPr id="9" name="Rectangle 2">
            <a:extLst>
              <a:ext uri="{FF2B5EF4-FFF2-40B4-BE49-F238E27FC236}">
                <a16:creationId xmlns:a16="http://schemas.microsoft.com/office/drawing/2014/main" id="{4C65DD44-A93B-2FEC-478C-61CCB9EC9BFE}"/>
              </a:ext>
            </a:extLst>
          </p:cNvPr>
          <p:cNvSpPr>
            <a:spLocks noChangeArrowheads="1"/>
          </p:cNvSpPr>
          <p:nvPr/>
        </p:nvSpPr>
        <p:spPr bwMode="auto">
          <a:xfrm>
            <a:off x="0" y="0"/>
            <a:ext cx="1352550" cy="0"/>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he-IL" altLang="he-IL" sz="1000" b="0" i="0" u="none" strike="noStrike" cap="none" normalizeH="0" baseline="0">
                <a:ln>
                  <a:noFill/>
                </a:ln>
                <a:solidFill>
                  <a:schemeClr val="tx1"/>
                </a:solidFill>
                <a:effectLst/>
                <a:latin typeface="Söhne"/>
              </a:rPr>
            </a:br>
            <a:endParaRPr kumimoji="0" lang="he-IL" altLang="he-IL"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403753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9256B7E-1633-44AB-8584-82DF5B726834}"/>
              </a:ext>
            </a:extLst>
          </p:cNvPr>
          <p:cNvSpPr>
            <a:spLocks noGrp="1"/>
          </p:cNvSpPr>
          <p:nvPr>
            <p:ph type="title"/>
          </p:nvPr>
        </p:nvSpPr>
        <p:spPr>
          <a:xfrm flipH="1">
            <a:off x="1471475" y="-482422"/>
            <a:ext cx="9779183" cy="1325563"/>
          </a:xfrm>
        </p:spPr>
        <p:txBody>
          <a:bodyPr rtlCol="1"/>
          <a:lstStyle/>
          <a:p>
            <a:pPr algn="r" rtl="1"/>
            <a:r>
              <a:rPr lang="he-IL" dirty="0"/>
              <a:t>שאילתה #11</a:t>
            </a:r>
          </a:p>
        </p:txBody>
      </p:sp>
      <p:sp>
        <p:nvSpPr>
          <p:cNvPr id="7" name="מציין מיקום של תאריך 6">
            <a:extLst>
              <a:ext uri="{FF2B5EF4-FFF2-40B4-BE49-F238E27FC236}">
                <a16:creationId xmlns:a16="http://schemas.microsoft.com/office/drawing/2014/main" id="{1EB64BEF-8367-144A-9F53-7A1282A32569}"/>
              </a:ext>
            </a:extLst>
          </p:cNvPr>
          <p:cNvSpPr>
            <a:spLocks noGrp="1"/>
          </p:cNvSpPr>
          <p:nvPr>
            <p:ph type="dt" sz="half" idx="2"/>
          </p:nvPr>
        </p:nvSpPr>
        <p:spPr>
          <a:xfrm flipH="1">
            <a:off x="9067800" y="6356350"/>
            <a:ext cx="2743200" cy="365125"/>
          </a:xfrm>
        </p:spPr>
        <p:txBody>
          <a:bodyPr rtlCol="1"/>
          <a:lstStyle/>
          <a:p>
            <a:pPr algn="r" rtl="1"/>
            <a:fld id="{5302CC5A-2351-4600-B95E-52354418A5C2}" type="datetime1">
              <a:rPr lang="he-IL" smtClean="0"/>
              <a:t>כ"ח/אדר א/תשפ"ד</a:t>
            </a:fld>
            <a:endParaRPr lang="he-IL"/>
          </a:p>
        </p:txBody>
      </p:sp>
      <p:sp>
        <p:nvSpPr>
          <p:cNvPr id="9" name="מציין מיקום של מספר שקופית 8">
            <a:extLst>
              <a:ext uri="{FF2B5EF4-FFF2-40B4-BE49-F238E27FC236}">
                <a16:creationId xmlns:a16="http://schemas.microsoft.com/office/drawing/2014/main" id="{6FD448B0-743E-0045-8131-69B4EEC58365}"/>
              </a:ext>
            </a:extLst>
          </p:cNvPr>
          <p:cNvSpPr>
            <a:spLocks noGrp="1"/>
          </p:cNvSpPr>
          <p:nvPr>
            <p:ph type="sldNum" sz="quarter" idx="4"/>
          </p:nvPr>
        </p:nvSpPr>
        <p:spPr>
          <a:xfrm flipH="1">
            <a:off x="381001" y="6356350"/>
            <a:ext cx="1657723" cy="365125"/>
          </a:xfrm>
        </p:spPr>
        <p:txBody>
          <a:bodyPr rtlCol="1"/>
          <a:lstStyle/>
          <a:p>
            <a:pPr algn="l" rtl="1"/>
            <a:fld id="{294A09A9-5501-47C1-A89A-A340965A2BE2}" type="slidenum">
              <a:rPr lang="he-IL" smtClean="0"/>
              <a:pPr algn="l" rtl="1"/>
              <a:t>18</a:t>
            </a:fld>
            <a:endParaRPr lang="he-IL"/>
          </a:p>
        </p:txBody>
      </p:sp>
      <p:sp>
        <p:nvSpPr>
          <p:cNvPr id="20" name="מציין מיקום תוכן 19">
            <a:extLst>
              <a:ext uri="{FF2B5EF4-FFF2-40B4-BE49-F238E27FC236}">
                <a16:creationId xmlns:a16="http://schemas.microsoft.com/office/drawing/2014/main" id="{38C7F230-D64C-9584-970E-EA25D6739054}"/>
              </a:ext>
            </a:extLst>
          </p:cNvPr>
          <p:cNvSpPr>
            <a:spLocks noGrp="1"/>
          </p:cNvSpPr>
          <p:nvPr>
            <p:ph idx="11"/>
          </p:nvPr>
        </p:nvSpPr>
        <p:spPr>
          <a:xfrm flipH="1">
            <a:off x="6252513" y="1424415"/>
            <a:ext cx="5630574" cy="522514"/>
          </a:xfrm>
        </p:spPr>
        <p:txBody>
          <a:bodyPr/>
          <a:lstStyle/>
          <a:p>
            <a:r>
              <a:rPr lang="he-IL" dirty="0"/>
              <a:t>תיאור המטרה העסקית של הפקודה:</a:t>
            </a:r>
          </a:p>
        </p:txBody>
      </p:sp>
      <p:sp>
        <p:nvSpPr>
          <p:cNvPr id="30" name="תיבת טקסט 29">
            <a:extLst>
              <a:ext uri="{FF2B5EF4-FFF2-40B4-BE49-F238E27FC236}">
                <a16:creationId xmlns:a16="http://schemas.microsoft.com/office/drawing/2014/main" id="{484CE641-0EA1-C5F3-0949-7F6DC6F305E3}"/>
              </a:ext>
            </a:extLst>
          </p:cNvPr>
          <p:cNvSpPr txBox="1"/>
          <p:nvPr/>
        </p:nvSpPr>
        <p:spPr>
          <a:xfrm>
            <a:off x="-1810892" y="2772616"/>
            <a:ext cx="6094428" cy="369332"/>
          </a:xfrm>
          <a:prstGeom prst="rect">
            <a:avLst/>
          </a:prstGeom>
          <a:noFill/>
        </p:spPr>
        <p:txBody>
          <a:bodyPr wrap="square">
            <a:spAutoFit/>
          </a:bodyPr>
          <a:lstStyle/>
          <a:p>
            <a:r>
              <a:rPr lang="he-IL" b="1" u="sng" dirty="0"/>
              <a:t>כתיבת </a:t>
            </a:r>
            <a:r>
              <a:rPr lang="he-IL" b="1" u="sng" dirty="0" err="1"/>
              <a:t>השאילתא</a:t>
            </a:r>
            <a:r>
              <a:rPr lang="he-IL" b="1" u="sng" dirty="0"/>
              <a:t>:</a:t>
            </a:r>
          </a:p>
        </p:txBody>
      </p:sp>
      <p:sp>
        <p:nvSpPr>
          <p:cNvPr id="32" name="תיבת טקסט 31">
            <a:extLst>
              <a:ext uri="{FF2B5EF4-FFF2-40B4-BE49-F238E27FC236}">
                <a16:creationId xmlns:a16="http://schemas.microsoft.com/office/drawing/2014/main" id="{9758018E-9907-78E7-842E-DD43876117D5}"/>
              </a:ext>
            </a:extLst>
          </p:cNvPr>
          <p:cNvSpPr txBox="1"/>
          <p:nvPr/>
        </p:nvSpPr>
        <p:spPr>
          <a:xfrm>
            <a:off x="4283536" y="2762076"/>
            <a:ext cx="7212458" cy="369332"/>
          </a:xfrm>
          <a:prstGeom prst="rect">
            <a:avLst/>
          </a:prstGeom>
          <a:noFill/>
        </p:spPr>
        <p:txBody>
          <a:bodyPr wrap="square">
            <a:spAutoFit/>
          </a:bodyPr>
          <a:lstStyle/>
          <a:p>
            <a:r>
              <a:rPr lang="he-IL" b="1" u="sng" dirty="0"/>
              <a:t>פלט לדוגמה:</a:t>
            </a:r>
          </a:p>
        </p:txBody>
      </p:sp>
      <p:sp>
        <p:nvSpPr>
          <p:cNvPr id="3" name="תיבת טקסט 2">
            <a:extLst>
              <a:ext uri="{FF2B5EF4-FFF2-40B4-BE49-F238E27FC236}">
                <a16:creationId xmlns:a16="http://schemas.microsoft.com/office/drawing/2014/main" id="{AAE6A6D6-5628-1613-B0FB-714A32B72490}"/>
              </a:ext>
            </a:extLst>
          </p:cNvPr>
          <p:cNvSpPr txBox="1"/>
          <p:nvPr/>
        </p:nvSpPr>
        <p:spPr>
          <a:xfrm>
            <a:off x="1543562" y="2066038"/>
            <a:ext cx="10339525" cy="1261884"/>
          </a:xfrm>
          <a:prstGeom prst="rect">
            <a:avLst/>
          </a:prstGeom>
          <a:noFill/>
        </p:spPr>
        <p:txBody>
          <a:bodyPr wrap="square">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he-IL" altLang="he-IL" sz="1800" b="0" i="0" u="none" strike="noStrike" cap="none" normalizeH="0" baseline="0" dirty="0">
                <a:ln>
                  <a:noFill/>
                </a:ln>
                <a:solidFill>
                  <a:schemeClr val="tx1"/>
                </a:solidFill>
                <a:effectLst/>
                <a:latin typeface="Söhne"/>
                <a:cs typeface="Arial" panose="020B0604020202020204" pitchFamily="34" charset="0"/>
              </a:rPr>
              <a:t>השאילתה מספקת את העלות והמחיר לאורח של כל מנה באירועים, מה שמאפשר לנהל את מחירון התפריט באופן מדויק לפי רווחיות המנות.</a:t>
            </a:r>
            <a:endParaRPr kumimoji="0" lang="he-IL" altLang="he-IL" sz="1800" b="0" i="0" u="none" strike="noStrike" cap="none" normalizeH="0" baseline="0" dirty="0">
              <a:ln>
                <a:noFill/>
              </a:ln>
              <a:solidFill>
                <a:schemeClr val="tx1"/>
              </a:solidFill>
              <a:effectLst/>
              <a:latin typeface="Söhne"/>
            </a:endParaRPr>
          </a:p>
          <a:p>
            <a:pPr marL="0" marR="0" lvl="0" indent="0" defTabSz="914400" rtl="0" eaLnBrk="0" fontAlgn="base" latinLnBrk="0" hangingPunct="0">
              <a:lnSpc>
                <a:spcPct val="100000"/>
              </a:lnSpc>
              <a:spcBef>
                <a:spcPct val="0"/>
              </a:spcBef>
              <a:spcAft>
                <a:spcPct val="0"/>
              </a:spcAft>
              <a:buClrTx/>
              <a:buSzTx/>
              <a:buFontTx/>
              <a:buNone/>
              <a:tabLst/>
            </a:pPr>
            <a:endParaRPr kumimoji="0" lang="he-IL" altLang="he-IL" sz="4000" b="0" i="0" u="none" strike="noStrike" cap="none" normalizeH="0" baseline="0" dirty="0">
              <a:ln>
                <a:noFill/>
              </a:ln>
              <a:solidFill>
                <a:schemeClr val="tx1"/>
              </a:solidFill>
              <a:effectLst/>
              <a:latin typeface="Arial" panose="020B0604020202020204" pitchFamily="34" charset="0"/>
            </a:endParaRPr>
          </a:p>
        </p:txBody>
      </p:sp>
      <p:pic>
        <p:nvPicPr>
          <p:cNvPr id="12" name="תמונה 11">
            <a:extLst>
              <a:ext uri="{FF2B5EF4-FFF2-40B4-BE49-F238E27FC236}">
                <a16:creationId xmlns:a16="http://schemas.microsoft.com/office/drawing/2014/main" id="{504B0C19-C957-D642-1899-61C346668E23}"/>
              </a:ext>
            </a:extLst>
          </p:cNvPr>
          <p:cNvPicPr>
            <a:picLocks noChangeAspect="1"/>
          </p:cNvPicPr>
          <p:nvPr/>
        </p:nvPicPr>
        <p:blipFill>
          <a:blip r:embed="rId3"/>
          <a:stretch>
            <a:fillRect/>
          </a:stretch>
        </p:blipFill>
        <p:spPr>
          <a:xfrm>
            <a:off x="203437" y="3284594"/>
            <a:ext cx="9175275" cy="883997"/>
          </a:xfrm>
          <a:prstGeom prst="rect">
            <a:avLst/>
          </a:prstGeom>
        </p:spPr>
      </p:pic>
      <p:pic>
        <p:nvPicPr>
          <p:cNvPr id="14" name="תמונה 13">
            <a:extLst>
              <a:ext uri="{FF2B5EF4-FFF2-40B4-BE49-F238E27FC236}">
                <a16:creationId xmlns:a16="http://schemas.microsoft.com/office/drawing/2014/main" id="{A6969F52-6585-E764-2C51-4BF689B4AE77}"/>
              </a:ext>
            </a:extLst>
          </p:cNvPr>
          <p:cNvPicPr>
            <a:picLocks noChangeAspect="1"/>
          </p:cNvPicPr>
          <p:nvPr/>
        </p:nvPicPr>
        <p:blipFill>
          <a:blip r:embed="rId4"/>
          <a:stretch>
            <a:fillRect/>
          </a:stretch>
        </p:blipFill>
        <p:spPr>
          <a:xfrm>
            <a:off x="7661165" y="3839584"/>
            <a:ext cx="3726503" cy="1562235"/>
          </a:xfrm>
          <a:prstGeom prst="rect">
            <a:avLst/>
          </a:prstGeom>
        </p:spPr>
      </p:pic>
      <p:sp>
        <p:nvSpPr>
          <p:cNvPr id="16" name="Rectangle 2">
            <a:extLst>
              <a:ext uri="{FF2B5EF4-FFF2-40B4-BE49-F238E27FC236}">
                <a16:creationId xmlns:a16="http://schemas.microsoft.com/office/drawing/2014/main" id="{97EB5FC1-4071-5504-E9B2-2CB6148543EC}"/>
              </a:ext>
            </a:extLst>
          </p:cNvPr>
          <p:cNvSpPr>
            <a:spLocks noChangeArrowheads="1"/>
          </p:cNvSpPr>
          <p:nvPr/>
        </p:nvSpPr>
        <p:spPr bwMode="auto">
          <a:xfrm>
            <a:off x="0" y="0"/>
            <a:ext cx="4121150" cy="0"/>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he-IL" altLang="he-IL" sz="1800" b="0" i="0" u="none" strike="noStrike" cap="none" normalizeH="0" baseline="0">
                <a:ln>
                  <a:noFill/>
                </a:ln>
                <a:solidFill>
                  <a:srgbClr val="FFFFFF"/>
                </a:solidFill>
                <a:effectLst/>
                <a:latin typeface="Söhne"/>
              </a:rPr>
            </a:br>
            <a:endParaRPr kumimoji="0" lang="he-IL" altLang="he-IL" sz="1800" b="0" i="0" u="none" strike="noStrike" cap="none" normalizeH="0" baseline="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E995B9C3-400E-CE67-B562-3CAC450615FF}"/>
              </a:ext>
            </a:extLst>
          </p:cNvPr>
          <p:cNvSpPr>
            <a:spLocks noChangeArrowheads="1"/>
          </p:cNvSpPr>
          <p:nvPr/>
        </p:nvSpPr>
        <p:spPr bwMode="auto">
          <a:xfrm>
            <a:off x="152400" y="152400"/>
            <a:ext cx="4121150" cy="0"/>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he-IL" altLang="he-IL" sz="1000" b="0" i="0" u="none" strike="noStrike" cap="none" normalizeH="0" baseline="0">
                <a:ln>
                  <a:noFill/>
                </a:ln>
                <a:solidFill>
                  <a:schemeClr val="tx1"/>
                </a:solidFill>
                <a:effectLst/>
                <a:latin typeface="Söhne"/>
              </a:rPr>
            </a:br>
            <a:endParaRPr kumimoji="0" lang="he-IL" altLang="he-IL"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978069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9256B7E-1633-44AB-8584-82DF5B726834}"/>
              </a:ext>
            </a:extLst>
          </p:cNvPr>
          <p:cNvSpPr>
            <a:spLocks noGrp="1"/>
          </p:cNvSpPr>
          <p:nvPr>
            <p:ph type="title"/>
          </p:nvPr>
        </p:nvSpPr>
        <p:spPr>
          <a:xfrm flipH="1">
            <a:off x="1471475" y="-482422"/>
            <a:ext cx="9779183" cy="1325563"/>
          </a:xfrm>
        </p:spPr>
        <p:txBody>
          <a:bodyPr rtlCol="1"/>
          <a:lstStyle/>
          <a:p>
            <a:pPr algn="r" rtl="1"/>
            <a:r>
              <a:rPr lang="he-IL" dirty="0"/>
              <a:t>שאילתה #12</a:t>
            </a:r>
          </a:p>
        </p:txBody>
      </p:sp>
      <p:sp>
        <p:nvSpPr>
          <p:cNvPr id="7" name="מציין מיקום של תאריך 6">
            <a:extLst>
              <a:ext uri="{FF2B5EF4-FFF2-40B4-BE49-F238E27FC236}">
                <a16:creationId xmlns:a16="http://schemas.microsoft.com/office/drawing/2014/main" id="{1EB64BEF-8367-144A-9F53-7A1282A32569}"/>
              </a:ext>
            </a:extLst>
          </p:cNvPr>
          <p:cNvSpPr>
            <a:spLocks noGrp="1"/>
          </p:cNvSpPr>
          <p:nvPr>
            <p:ph type="dt" sz="half" idx="2"/>
          </p:nvPr>
        </p:nvSpPr>
        <p:spPr>
          <a:xfrm flipH="1">
            <a:off x="9067800" y="6356350"/>
            <a:ext cx="2743200" cy="365125"/>
          </a:xfrm>
        </p:spPr>
        <p:txBody>
          <a:bodyPr rtlCol="1"/>
          <a:lstStyle/>
          <a:p>
            <a:pPr algn="r" rtl="1"/>
            <a:fld id="{5302CC5A-2351-4600-B95E-52354418A5C2}" type="datetime1">
              <a:rPr lang="he-IL" smtClean="0"/>
              <a:t>כ"ח/אדר א/תשפ"ד</a:t>
            </a:fld>
            <a:endParaRPr lang="he-IL"/>
          </a:p>
        </p:txBody>
      </p:sp>
      <p:sp>
        <p:nvSpPr>
          <p:cNvPr id="9" name="מציין מיקום של מספר שקופית 8">
            <a:extLst>
              <a:ext uri="{FF2B5EF4-FFF2-40B4-BE49-F238E27FC236}">
                <a16:creationId xmlns:a16="http://schemas.microsoft.com/office/drawing/2014/main" id="{6FD448B0-743E-0045-8131-69B4EEC58365}"/>
              </a:ext>
            </a:extLst>
          </p:cNvPr>
          <p:cNvSpPr>
            <a:spLocks noGrp="1"/>
          </p:cNvSpPr>
          <p:nvPr>
            <p:ph type="sldNum" sz="quarter" idx="4"/>
          </p:nvPr>
        </p:nvSpPr>
        <p:spPr>
          <a:xfrm flipH="1">
            <a:off x="381001" y="6356350"/>
            <a:ext cx="1657723" cy="365125"/>
          </a:xfrm>
        </p:spPr>
        <p:txBody>
          <a:bodyPr rtlCol="1"/>
          <a:lstStyle/>
          <a:p>
            <a:pPr algn="l" rtl="1"/>
            <a:fld id="{294A09A9-5501-47C1-A89A-A340965A2BE2}" type="slidenum">
              <a:rPr lang="he-IL" smtClean="0"/>
              <a:pPr algn="l" rtl="1"/>
              <a:t>19</a:t>
            </a:fld>
            <a:endParaRPr lang="he-IL"/>
          </a:p>
        </p:txBody>
      </p:sp>
      <p:sp>
        <p:nvSpPr>
          <p:cNvPr id="20" name="מציין מיקום תוכן 19">
            <a:extLst>
              <a:ext uri="{FF2B5EF4-FFF2-40B4-BE49-F238E27FC236}">
                <a16:creationId xmlns:a16="http://schemas.microsoft.com/office/drawing/2014/main" id="{38C7F230-D64C-9584-970E-EA25D6739054}"/>
              </a:ext>
            </a:extLst>
          </p:cNvPr>
          <p:cNvSpPr>
            <a:spLocks noGrp="1"/>
          </p:cNvSpPr>
          <p:nvPr>
            <p:ph idx="11"/>
          </p:nvPr>
        </p:nvSpPr>
        <p:spPr>
          <a:xfrm flipH="1">
            <a:off x="6252513" y="1233915"/>
            <a:ext cx="5630574" cy="522514"/>
          </a:xfrm>
        </p:spPr>
        <p:txBody>
          <a:bodyPr/>
          <a:lstStyle/>
          <a:p>
            <a:r>
              <a:rPr lang="he-IL" dirty="0"/>
              <a:t>תיאור המטרה העסקית של הפקודה:</a:t>
            </a:r>
          </a:p>
        </p:txBody>
      </p:sp>
      <p:sp>
        <p:nvSpPr>
          <p:cNvPr id="30" name="תיבת טקסט 29">
            <a:extLst>
              <a:ext uri="{FF2B5EF4-FFF2-40B4-BE49-F238E27FC236}">
                <a16:creationId xmlns:a16="http://schemas.microsoft.com/office/drawing/2014/main" id="{484CE641-0EA1-C5F3-0949-7F6DC6F305E3}"/>
              </a:ext>
            </a:extLst>
          </p:cNvPr>
          <p:cNvSpPr txBox="1"/>
          <p:nvPr/>
        </p:nvSpPr>
        <p:spPr>
          <a:xfrm>
            <a:off x="-1810892" y="2772616"/>
            <a:ext cx="6094428" cy="369332"/>
          </a:xfrm>
          <a:prstGeom prst="rect">
            <a:avLst/>
          </a:prstGeom>
          <a:noFill/>
        </p:spPr>
        <p:txBody>
          <a:bodyPr wrap="square">
            <a:spAutoFit/>
          </a:bodyPr>
          <a:lstStyle/>
          <a:p>
            <a:r>
              <a:rPr lang="he-IL" b="1" u="sng" dirty="0"/>
              <a:t>כתיבת </a:t>
            </a:r>
            <a:r>
              <a:rPr lang="he-IL" b="1" u="sng" dirty="0" err="1"/>
              <a:t>השאילתא</a:t>
            </a:r>
            <a:r>
              <a:rPr lang="he-IL" b="1" u="sng" dirty="0"/>
              <a:t>:</a:t>
            </a:r>
          </a:p>
        </p:txBody>
      </p:sp>
      <p:sp>
        <p:nvSpPr>
          <p:cNvPr id="32" name="תיבת טקסט 31">
            <a:extLst>
              <a:ext uri="{FF2B5EF4-FFF2-40B4-BE49-F238E27FC236}">
                <a16:creationId xmlns:a16="http://schemas.microsoft.com/office/drawing/2014/main" id="{9758018E-9907-78E7-842E-DD43876117D5}"/>
              </a:ext>
            </a:extLst>
          </p:cNvPr>
          <p:cNvSpPr txBox="1"/>
          <p:nvPr/>
        </p:nvSpPr>
        <p:spPr>
          <a:xfrm>
            <a:off x="4283536" y="2762076"/>
            <a:ext cx="7212458" cy="369332"/>
          </a:xfrm>
          <a:prstGeom prst="rect">
            <a:avLst/>
          </a:prstGeom>
          <a:noFill/>
        </p:spPr>
        <p:txBody>
          <a:bodyPr wrap="square">
            <a:spAutoFit/>
          </a:bodyPr>
          <a:lstStyle/>
          <a:p>
            <a:r>
              <a:rPr lang="he-IL" b="1" u="sng" dirty="0"/>
              <a:t>פלט לדוגמה:</a:t>
            </a:r>
          </a:p>
        </p:txBody>
      </p:sp>
      <p:sp>
        <p:nvSpPr>
          <p:cNvPr id="3" name="תיבת טקסט 2">
            <a:extLst>
              <a:ext uri="{FF2B5EF4-FFF2-40B4-BE49-F238E27FC236}">
                <a16:creationId xmlns:a16="http://schemas.microsoft.com/office/drawing/2014/main" id="{AAE6A6D6-5628-1613-B0FB-714A32B72490}"/>
              </a:ext>
            </a:extLst>
          </p:cNvPr>
          <p:cNvSpPr txBox="1"/>
          <p:nvPr/>
        </p:nvSpPr>
        <p:spPr>
          <a:xfrm>
            <a:off x="1543562" y="1740579"/>
            <a:ext cx="10339525" cy="1477328"/>
          </a:xfrm>
          <a:prstGeom prst="rect">
            <a:avLst/>
          </a:prstGeom>
          <a:noFill/>
        </p:spPr>
        <p:txBody>
          <a:bodyPr wrap="square">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he-IL" altLang="he-IL" sz="1800" b="0" i="0" u="none" strike="noStrike" cap="none" normalizeH="0" baseline="0" dirty="0">
                <a:ln>
                  <a:noFill/>
                </a:ln>
                <a:effectLst/>
                <a:latin typeface="Söhne"/>
                <a:cs typeface="Arial" panose="020B0604020202020204" pitchFamily="34" charset="0"/>
              </a:rPr>
              <a:t>השאילתה מציגה את כמות המנות שכל שף הכין, מה שמאפשר לזהות את השפים הפעילים ביותר ולתכנן את סדר העדיפויות והשיבוצים בהתאם. כמו כן, </a:t>
            </a:r>
            <a:r>
              <a:rPr kumimoji="0" lang="he-IL" altLang="he-IL" sz="1800" u="none" strike="noStrike" cap="none" normalizeH="0" baseline="0" dirty="0">
                <a:ln>
                  <a:noFill/>
                </a:ln>
                <a:latin typeface="Söhne"/>
                <a:cs typeface="Arial" panose="020B0604020202020204" pitchFamily="34" charset="0"/>
              </a:rPr>
              <a:t>השאילתה </a:t>
            </a:r>
            <a:r>
              <a:rPr lang="he-IL" b="0" i="0" dirty="0">
                <a:effectLst/>
                <a:latin typeface="Söhne"/>
              </a:rPr>
              <a:t>משקפת את תרומתו ופופולריות המנות שהוא מכין בחברת הקייטרינג.</a:t>
            </a:r>
            <a:endParaRPr kumimoji="0" lang="he-IL" altLang="he-IL" sz="1800" b="0" i="0" u="none" strike="noStrike" cap="none" normalizeH="0" baseline="0" dirty="0">
              <a:ln>
                <a:noFill/>
              </a:ln>
              <a:effectLst/>
              <a:latin typeface="Söhne"/>
            </a:endParaRPr>
          </a:p>
          <a:p>
            <a:pPr marL="0" marR="0" lvl="0" indent="0" defTabSz="914400" rtl="0" eaLnBrk="0" fontAlgn="base" latinLnBrk="0" hangingPunct="0">
              <a:lnSpc>
                <a:spcPct val="100000"/>
              </a:lnSpc>
              <a:spcBef>
                <a:spcPct val="0"/>
              </a:spcBef>
              <a:spcAft>
                <a:spcPct val="0"/>
              </a:spcAft>
              <a:buClrTx/>
              <a:buSzTx/>
              <a:buFontTx/>
              <a:buNone/>
              <a:tabLst/>
            </a:pPr>
            <a:endParaRPr kumimoji="0" lang="he-IL" altLang="he-IL" sz="1800" b="0" i="0" u="none" strike="noStrike" cap="none" normalizeH="0" baseline="0" dirty="0">
              <a:ln>
                <a:noFill/>
              </a:ln>
              <a:effectLst/>
              <a:latin typeface="Arial" panose="020B0604020202020204" pitchFamily="34" charset="0"/>
            </a:endParaRPr>
          </a:p>
          <a:p>
            <a:pPr rtl="1"/>
            <a:endParaRPr lang="he-IL" dirty="0">
              <a:latin typeface="Tahoma" panose="020B0604030504040204" pitchFamily="34" charset="0"/>
              <a:ea typeface="Tahoma" panose="020B0604030504040204" pitchFamily="34" charset="0"/>
              <a:cs typeface="Tahoma" panose="020B0604030504040204" pitchFamily="34" charset="0"/>
            </a:endParaRPr>
          </a:p>
        </p:txBody>
      </p:sp>
      <p:pic>
        <p:nvPicPr>
          <p:cNvPr id="6" name="תמונה 5">
            <a:extLst>
              <a:ext uri="{FF2B5EF4-FFF2-40B4-BE49-F238E27FC236}">
                <a16:creationId xmlns:a16="http://schemas.microsoft.com/office/drawing/2014/main" id="{8E28AAC2-D183-19FB-2A02-AB426BA5EA40}"/>
              </a:ext>
            </a:extLst>
          </p:cNvPr>
          <p:cNvPicPr>
            <a:picLocks noChangeAspect="1"/>
          </p:cNvPicPr>
          <p:nvPr/>
        </p:nvPicPr>
        <p:blipFill>
          <a:blip r:embed="rId3"/>
          <a:stretch>
            <a:fillRect/>
          </a:stretch>
        </p:blipFill>
        <p:spPr>
          <a:xfrm>
            <a:off x="9216295" y="3212125"/>
            <a:ext cx="2179509" cy="1531753"/>
          </a:xfrm>
          <a:prstGeom prst="rect">
            <a:avLst/>
          </a:prstGeom>
        </p:spPr>
      </p:pic>
      <p:pic>
        <p:nvPicPr>
          <p:cNvPr id="10" name="תמונה 9">
            <a:extLst>
              <a:ext uri="{FF2B5EF4-FFF2-40B4-BE49-F238E27FC236}">
                <a16:creationId xmlns:a16="http://schemas.microsoft.com/office/drawing/2014/main" id="{7EB710AF-21E0-C889-D68C-4D39BA2D4A48}"/>
              </a:ext>
            </a:extLst>
          </p:cNvPr>
          <p:cNvPicPr>
            <a:picLocks noChangeAspect="1"/>
          </p:cNvPicPr>
          <p:nvPr/>
        </p:nvPicPr>
        <p:blipFill>
          <a:blip r:embed="rId4"/>
          <a:stretch>
            <a:fillRect/>
          </a:stretch>
        </p:blipFill>
        <p:spPr>
          <a:xfrm>
            <a:off x="1471475" y="3212125"/>
            <a:ext cx="4191363" cy="1196444"/>
          </a:xfrm>
          <a:prstGeom prst="rect">
            <a:avLst/>
          </a:prstGeom>
        </p:spPr>
      </p:pic>
      <p:sp>
        <p:nvSpPr>
          <p:cNvPr id="12" name="Rectangle 2">
            <a:extLst>
              <a:ext uri="{FF2B5EF4-FFF2-40B4-BE49-F238E27FC236}">
                <a16:creationId xmlns:a16="http://schemas.microsoft.com/office/drawing/2014/main" id="{CFD9CFCF-59B1-356E-1228-0793D5E8C9C9}"/>
              </a:ext>
            </a:extLst>
          </p:cNvPr>
          <p:cNvSpPr>
            <a:spLocks noChangeArrowheads="1"/>
          </p:cNvSpPr>
          <p:nvPr/>
        </p:nvSpPr>
        <p:spPr bwMode="auto">
          <a:xfrm>
            <a:off x="0" y="0"/>
            <a:ext cx="4356100" cy="0"/>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he-IL" altLang="he-IL" sz="1800" b="0" i="0" u="none" strike="noStrike" cap="none" normalizeH="0" baseline="0">
                <a:ln>
                  <a:noFill/>
                </a:ln>
                <a:solidFill>
                  <a:srgbClr val="FFFFFF"/>
                </a:solidFill>
                <a:effectLst/>
                <a:latin typeface="Söhne"/>
              </a:rPr>
            </a:br>
            <a:endParaRPr kumimoji="0" lang="he-IL" altLang="he-IL"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394410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12DF434-28DB-4621-A497-D62C41CE0419}"/>
              </a:ext>
            </a:extLst>
          </p:cNvPr>
          <p:cNvSpPr>
            <a:spLocks noGrp="1"/>
          </p:cNvSpPr>
          <p:nvPr>
            <p:ph type="title"/>
          </p:nvPr>
        </p:nvSpPr>
        <p:spPr>
          <a:xfrm flipH="1">
            <a:off x="1535182" y="-456911"/>
            <a:ext cx="9779183" cy="1325563"/>
          </a:xfrm>
        </p:spPr>
        <p:txBody>
          <a:bodyPr rtlCol="1"/>
          <a:lstStyle/>
          <a:p>
            <a:pPr algn="r" rtl="1"/>
            <a:r>
              <a:rPr lang="he-IL" dirty="0"/>
              <a:t>מערכת לניהול חברת קייטרינג</a:t>
            </a:r>
          </a:p>
        </p:txBody>
      </p:sp>
      <p:sp>
        <p:nvSpPr>
          <p:cNvPr id="3" name="מציין מיקום תוכן 2">
            <a:extLst>
              <a:ext uri="{FF2B5EF4-FFF2-40B4-BE49-F238E27FC236}">
                <a16:creationId xmlns:a16="http://schemas.microsoft.com/office/drawing/2014/main" id="{22788C46-D0BC-4307-AE55-7601A139E7CB}"/>
              </a:ext>
            </a:extLst>
          </p:cNvPr>
          <p:cNvSpPr>
            <a:spLocks noGrp="1"/>
          </p:cNvSpPr>
          <p:nvPr>
            <p:ph idx="1"/>
          </p:nvPr>
        </p:nvSpPr>
        <p:spPr>
          <a:xfrm flipH="1">
            <a:off x="1206409" y="1396270"/>
            <a:ext cx="9779182" cy="3366815"/>
          </a:xfrm>
        </p:spPr>
        <p:txBody>
          <a:bodyPr vert="horz" lIns="91440" tIns="45720" rIns="91440" bIns="45720" rtlCol="1" anchor="t">
            <a:normAutofit fontScale="62500" lnSpcReduction="20000"/>
          </a:bodyPr>
          <a:lstStyle/>
          <a:p>
            <a:pPr algn="r" rtl="1">
              <a:lnSpc>
                <a:spcPct val="170000"/>
              </a:lnSpc>
            </a:pPr>
            <a:r>
              <a:rPr lang="he-IL" sz="3800" b="1" dirty="0"/>
              <a:t>תיאור כללי של המערכת:</a:t>
            </a:r>
          </a:p>
          <a:p>
            <a:pPr algn="r" rtl="1">
              <a:lnSpc>
                <a:spcPct val="170000"/>
              </a:lnSpc>
            </a:pPr>
            <a:endParaRPr lang="he-IL" b="0" i="0" dirty="0">
              <a:effectLst/>
              <a:latin typeface="Söhne"/>
            </a:endParaRPr>
          </a:p>
          <a:p>
            <a:pPr algn="r" rtl="1">
              <a:lnSpc>
                <a:spcPct val="170000"/>
              </a:lnSpc>
            </a:pPr>
            <a:r>
              <a:rPr lang="he-IL" b="0" i="0" dirty="0">
                <a:effectLst/>
                <a:latin typeface="Söhne"/>
              </a:rPr>
              <a:t>מערכת ניהול חברת קייטרינג זו מתוכננת לשפר ולייעל את התפעול וניהול האירועים בחברת קייטרינג. היא כוללת ניהול משאבי אנוש, לקוחות, מלאי מזון וציוד, ספקים, וכמובן - האירועים עצמם. המערכת מאפשרת תיאום בין הצוות לבין הלקוחות, תכנון וביצוע אירועים, כולל חישוב עלויות והכנסות, ובכך מספקת פתרון מקיף לניהול חברת קייטרינג.</a:t>
            </a:r>
            <a:endParaRPr lang="he-IL" dirty="0"/>
          </a:p>
          <a:p>
            <a:pPr algn="r" rtl="1">
              <a:lnSpc>
                <a:spcPct val="170000"/>
              </a:lnSpc>
            </a:pPr>
            <a:endParaRPr lang="he-IL" dirty="0"/>
          </a:p>
          <a:p>
            <a:pPr algn="r" rtl="1">
              <a:lnSpc>
                <a:spcPct val="170000"/>
              </a:lnSpc>
            </a:pPr>
            <a:endParaRPr lang="he-IL" dirty="0"/>
          </a:p>
          <a:p>
            <a:pPr algn="r" rtl="1">
              <a:lnSpc>
                <a:spcPct val="170000"/>
              </a:lnSpc>
            </a:pPr>
            <a:endParaRPr lang="he-IL" dirty="0"/>
          </a:p>
        </p:txBody>
      </p:sp>
      <p:sp>
        <p:nvSpPr>
          <p:cNvPr id="4" name="מציין מיקום של תאריך 3">
            <a:extLst>
              <a:ext uri="{FF2B5EF4-FFF2-40B4-BE49-F238E27FC236}">
                <a16:creationId xmlns:a16="http://schemas.microsoft.com/office/drawing/2014/main" id="{5739303D-13C0-6A41-947A-F998CC47B32E}"/>
              </a:ext>
            </a:extLst>
          </p:cNvPr>
          <p:cNvSpPr>
            <a:spLocks noGrp="1"/>
          </p:cNvSpPr>
          <p:nvPr>
            <p:ph type="dt" sz="half" idx="2"/>
          </p:nvPr>
        </p:nvSpPr>
        <p:spPr>
          <a:xfrm flipH="1">
            <a:off x="9067800" y="6356350"/>
            <a:ext cx="2743200" cy="365125"/>
          </a:xfrm>
        </p:spPr>
        <p:txBody>
          <a:bodyPr rtlCol="1"/>
          <a:lstStyle/>
          <a:p>
            <a:pPr algn="r" rtl="1"/>
            <a:fld id="{E7E58C8E-575D-4EA6-A664-F3B6066170C8}" type="datetime1">
              <a:rPr lang="he-IL" smtClean="0"/>
              <a:t>כ"ח/אדר א/תשפ"ד</a:t>
            </a:fld>
            <a:endParaRPr lang="he-IL"/>
          </a:p>
        </p:txBody>
      </p:sp>
      <p:sp>
        <p:nvSpPr>
          <p:cNvPr id="6" name="מציין מיקום של מספר שקופית 5">
            <a:extLst>
              <a:ext uri="{FF2B5EF4-FFF2-40B4-BE49-F238E27FC236}">
                <a16:creationId xmlns:a16="http://schemas.microsoft.com/office/drawing/2014/main" id="{60D470D0-6D64-5E42-9515-048F8779CD5E}"/>
              </a:ext>
            </a:extLst>
          </p:cNvPr>
          <p:cNvSpPr>
            <a:spLocks noGrp="1"/>
          </p:cNvSpPr>
          <p:nvPr>
            <p:ph type="sldNum" sz="quarter" idx="4"/>
          </p:nvPr>
        </p:nvSpPr>
        <p:spPr>
          <a:xfrm flipH="1">
            <a:off x="381001" y="6356350"/>
            <a:ext cx="1657723" cy="365125"/>
          </a:xfrm>
        </p:spPr>
        <p:txBody>
          <a:bodyPr rtlCol="1"/>
          <a:lstStyle/>
          <a:p>
            <a:pPr algn="l" rtl="1"/>
            <a:fld id="{294A09A9-5501-47C1-A89A-A340965A2BE2}" type="slidenum">
              <a:rPr lang="he-IL" smtClean="0"/>
              <a:pPr algn="l" rtl="1"/>
              <a:t>2</a:t>
            </a:fld>
            <a:endParaRPr lang="he-IL"/>
          </a:p>
        </p:txBody>
      </p:sp>
      <p:sp>
        <p:nvSpPr>
          <p:cNvPr id="7" name="כותרת 1">
            <a:extLst>
              <a:ext uri="{FF2B5EF4-FFF2-40B4-BE49-F238E27FC236}">
                <a16:creationId xmlns:a16="http://schemas.microsoft.com/office/drawing/2014/main" id="{373061F1-CF2C-AE2F-4679-BAF81A5A0532}"/>
              </a:ext>
            </a:extLst>
          </p:cNvPr>
          <p:cNvSpPr txBox="1">
            <a:spLocks/>
          </p:cNvSpPr>
          <p:nvPr/>
        </p:nvSpPr>
        <p:spPr>
          <a:xfrm flipH="1">
            <a:off x="4679786" y="382617"/>
            <a:ext cx="7010237" cy="1325563"/>
          </a:xfrm>
          <a:prstGeom prst="rect">
            <a:avLst/>
          </a:prstGeom>
        </p:spPr>
        <p:txBody>
          <a:bodyPr vert="horz" lIns="91440" tIns="45720" rIns="91440" bIns="45720" rtlCol="1" anchor="b">
            <a:noAutofit/>
          </a:bodyPr>
          <a:lstStyle>
            <a:lvl1pPr algn="r" defTabSz="914400" rtl="1" eaLnBrk="1" latinLnBrk="0" hangingPunct="1">
              <a:lnSpc>
                <a:spcPct val="90000"/>
              </a:lnSpc>
              <a:spcBef>
                <a:spcPct val="0"/>
              </a:spcBef>
              <a:buNone/>
              <a:defRPr sz="4800" b="1" kern="1200">
                <a:solidFill>
                  <a:schemeClr val="tx1"/>
                </a:solidFill>
                <a:latin typeface="Tahoma" panose="020B0604030504040204" pitchFamily="34" charset="0"/>
                <a:ea typeface="Tahoma" panose="020B0604030504040204" pitchFamily="34" charset="0"/>
                <a:cs typeface="Tahoma" panose="020B0604030504040204" pitchFamily="34" charset="0"/>
              </a:defRPr>
            </a:lvl1pPr>
          </a:lstStyle>
          <a:p>
            <a:endParaRPr lang="he-IL" sz="1600" dirty="0">
              <a:solidFill>
                <a:srgbClr val="FF0000"/>
              </a:solidFill>
            </a:endParaRPr>
          </a:p>
        </p:txBody>
      </p:sp>
    </p:spTree>
    <p:extLst>
      <p:ext uri="{BB962C8B-B14F-4D97-AF65-F5344CB8AC3E}">
        <p14:creationId xmlns:p14="http://schemas.microsoft.com/office/powerpoint/2010/main" val="36351132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9256B7E-1633-44AB-8584-82DF5B726834}"/>
              </a:ext>
            </a:extLst>
          </p:cNvPr>
          <p:cNvSpPr>
            <a:spLocks noGrp="1"/>
          </p:cNvSpPr>
          <p:nvPr>
            <p:ph type="title"/>
          </p:nvPr>
        </p:nvSpPr>
        <p:spPr>
          <a:xfrm flipH="1">
            <a:off x="1471475" y="-482422"/>
            <a:ext cx="9779183" cy="1325563"/>
          </a:xfrm>
        </p:spPr>
        <p:txBody>
          <a:bodyPr rtlCol="1"/>
          <a:lstStyle/>
          <a:p>
            <a:pPr algn="r" rtl="1"/>
            <a:r>
              <a:rPr lang="he-IL" dirty="0"/>
              <a:t>שאילתה #13</a:t>
            </a:r>
          </a:p>
        </p:txBody>
      </p:sp>
      <p:sp>
        <p:nvSpPr>
          <p:cNvPr id="7" name="מציין מיקום של תאריך 6">
            <a:extLst>
              <a:ext uri="{FF2B5EF4-FFF2-40B4-BE49-F238E27FC236}">
                <a16:creationId xmlns:a16="http://schemas.microsoft.com/office/drawing/2014/main" id="{1EB64BEF-8367-144A-9F53-7A1282A32569}"/>
              </a:ext>
            </a:extLst>
          </p:cNvPr>
          <p:cNvSpPr>
            <a:spLocks noGrp="1"/>
          </p:cNvSpPr>
          <p:nvPr>
            <p:ph type="dt" sz="half" idx="2"/>
          </p:nvPr>
        </p:nvSpPr>
        <p:spPr>
          <a:xfrm flipH="1">
            <a:off x="9067800" y="6356350"/>
            <a:ext cx="2743200" cy="365125"/>
          </a:xfrm>
        </p:spPr>
        <p:txBody>
          <a:bodyPr rtlCol="1"/>
          <a:lstStyle/>
          <a:p>
            <a:pPr algn="r" rtl="1"/>
            <a:fld id="{5302CC5A-2351-4600-B95E-52354418A5C2}" type="datetime1">
              <a:rPr lang="he-IL" smtClean="0"/>
              <a:t>כ"ח/אדר א/תשפ"ד</a:t>
            </a:fld>
            <a:endParaRPr lang="he-IL"/>
          </a:p>
        </p:txBody>
      </p:sp>
      <p:sp>
        <p:nvSpPr>
          <p:cNvPr id="9" name="מציין מיקום של מספר שקופית 8">
            <a:extLst>
              <a:ext uri="{FF2B5EF4-FFF2-40B4-BE49-F238E27FC236}">
                <a16:creationId xmlns:a16="http://schemas.microsoft.com/office/drawing/2014/main" id="{6FD448B0-743E-0045-8131-69B4EEC58365}"/>
              </a:ext>
            </a:extLst>
          </p:cNvPr>
          <p:cNvSpPr>
            <a:spLocks noGrp="1"/>
          </p:cNvSpPr>
          <p:nvPr>
            <p:ph type="sldNum" sz="quarter" idx="4"/>
          </p:nvPr>
        </p:nvSpPr>
        <p:spPr>
          <a:xfrm flipH="1">
            <a:off x="381001" y="6356350"/>
            <a:ext cx="1657723" cy="365125"/>
          </a:xfrm>
        </p:spPr>
        <p:txBody>
          <a:bodyPr rtlCol="1"/>
          <a:lstStyle/>
          <a:p>
            <a:pPr algn="l" rtl="1"/>
            <a:fld id="{294A09A9-5501-47C1-A89A-A340965A2BE2}" type="slidenum">
              <a:rPr lang="he-IL" smtClean="0"/>
              <a:pPr algn="l" rtl="1"/>
              <a:t>20</a:t>
            </a:fld>
            <a:endParaRPr lang="he-IL"/>
          </a:p>
        </p:txBody>
      </p:sp>
      <p:sp>
        <p:nvSpPr>
          <p:cNvPr id="20" name="מציין מיקום תוכן 19">
            <a:extLst>
              <a:ext uri="{FF2B5EF4-FFF2-40B4-BE49-F238E27FC236}">
                <a16:creationId xmlns:a16="http://schemas.microsoft.com/office/drawing/2014/main" id="{38C7F230-D64C-9584-970E-EA25D6739054}"/>
              </a:ext>
            </a:extLst>
          </p:cNvPr>
          <p:cNvSpPr>
            <a:spLocks noGrp="1"/>
          </p:cNvSpPr>
          <p:nvPr>
            <p:ph idx="11"/>
          </p:nvPr>
        </p:nvSpPr>
        <p:spPr>
          <a:xfrm flipH="1">
            <a:off x="6252513" y="1424415"/>
            <a:ext cx="5630574" cy="522514"/>
          </a:xfrm>
        </p:spPr>
        <p:txBody>
          <a:bodyPr/>
          <a:lstStyle/>
          <a:p>
            <a:r>
              <a:rPr lang="he-IL" dirty="0"/>
              <a:t>תיאור המטרה העסקית של הפקודה:</a:t>
            </a:r>
          </a:p>
        </p:txBody>
      </p:sp>
      <p:sp>
        <p:nvSpPr>
          <p:cNvPr id="30" name="תיבת טקסט 29">
            <a:extLst>
              <a:ext uri="{FF2B5EF4-FFF2-40B4-BE49-F238E27FC236}">
                <a16:creationId xmlns:a16="http://schemas.microsoft.com/office/drawing/2014/main" id="{484CE641-0EA1-C5F3-0949-7F6DC6F305E3}"/>
              </a:ext>
            </a:extLst>
          </p:cNvPr>
          <p:cNvSpPr txBox="1"/>
          <p:nvPr/>
        </p:nvSpPr>
        <p:spPr>
          <a:xfrm>
            <a:off x="-1810892" y="2772616"/>
            <a:ext cx="6094428" cy="369332"/>
          </a:xfrm>
          <a:prstGeom prst="rect">
            <a:avLst/>
          </a:prstGeom>
          <a:noFill/>
        </p:spPr>
        <p:txBody>
          <a:bodyPr wrap="square">
            <a:spAutoFit/>
          </a:bodyPr>
          <a:lstStyle/>
          <a:p>
            <a:r>
              <a:rPr lang="he-IL" b="1" u="sng" dirty="0"/>
              <a:t>כתיבת </a:t>
            </a:r>
            <a:r>
              <a:rPr lang="he-IL" b="1" u="sng" dirty="0" err="1"/>
              <a:t>השאילתא</a:t>
            </a:r>
            <a:r>
              <a:rPr lang="he-IL" b="1" u="sng" dirty="0"/>
              <a:t>:</a:t>
            </a:r>
          </a:p>
        </p:txBody>
      </p:sp>
      <p:sp>
        <p:nvSpPr>
          <p:cNvPr id="32" name="תיבת טקסט 31">
            <a:extLst>
              <a:ext uri="{FF2B5EF4-FFF2-40B4-BE49-F238E27FC236}">
                <a16:creationId xmlns:a16="http://schemas.microsoft.com/office/drawing/2014/main" id="{9758018E-9907-78E7-842E-DD43876117D5}"/>
              </a:ext>
            </a:extLst>
          </p:cNvPr>
          <p:cNvSpPr txBox="1"/>
          <p:nvPr/>
        </p:nvSpPr>
        <p:spPr>
          <a:xfrm>
            <a:off x="4283536" y="2762076"/>
            <a:ext cx="7212458" cy="369332"/>
          </a:xfrm>
          <a:prstGeom prst="rect">
            <a:avLst/>
          </a:prstGeom>
          <a:noFill/>
        </p:spPr>
        <p:txBody>
          <a:bodyPr wrap="square">
            <a:spAutoFit/>
          </a:bodyPr>
          <a:lstStyle/>
          <a:p>
            <a:r>
              <a:rPr lang="he-IL" b="1" u="sng" dirty="0"/>
              <a:t>פלט לדוגמה:</a:t>
            </a:r>
          </a:p>
        </p:txBody>
      </p:sp>
      <p:sp>
        <p:nvSpPr>
          <p:cNvPr id="3" name="תיבת טקסט 2">
            <a:extLst>
              <a:ext uri="{FF2B5EF4-FFF2-40B4-BE49-F238E27FC236}">
                <a16:creationId xmlns:a16="http://schemas.microsoft.com/office/drawing/2014/main" id="{AAE6A6D6-5628-1613-B0FB-714A32B72490}"/>
              </a:ext>
            </a:extLst>
          </p:cNvPr>
          <p:cNvSpPr txBox="1"/>
          <p:nvPr/>
        </p:nvSpPr>
        <p:spPr>
          <a:xfrm>
            <a:off x="1543562" y="1957469"/>
            <a:ext cx="10339525" cy="923330"/>
          </a:xfrm>
          <a:prstGeom prst="rect">
            <a:avLst/>
          </a:prstGeom>
          <a:noFill/>
        </p:spPr>
        <p:txBody>
          <a:bodyPr wrap="square">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he-IL" altLang="he-IL" sz="1800" b="0" i="0" u="none" strike="noStrike" cap="none" normalizeH="0" baseline="0" dirty="0">
                <a:ln>
                  <a:noFill/>
                </a:ln>
                <a:effectLst/>
                <a:latin typeface="Söhne"/>
                <a:cs typeface="Arial" panose="020B0604020202020204" pitchFamily="34" charset="0"/>
              </a:rPr>
              <a:t>השאילתה מזהה את המלצר בעל הדרגה 1 עם הוותק הגבוה ביותר בחברה, מה שמאפשר לזהות את המלצר הוותיק והניסיון ביותר ברמה הנמוכה.</a:t>
            </a:r>
            <a:endParaRPr kumimoji="0" lang="he-IL" altLang="he-IL" sz="1800" b="0" i="0" u="none" strike="noStrike" cap="none" normalizeH="0" baseline="0" dirty="0">
              <a:ln>
                <a:noFill/>
              </a:ln>
              <a:effectLst/>
              <a:latin typeface="Söhne"/>
            </a:endParaRPr>
          </a:p>
          <a:p>
            <a:pPr marL="0" marR="0" lvl="0" indent="0" defTabSz="914400" rtl="0" eaLnBrk="0" fontAlgn="base" latinLnBrk="0" hangingPunct="0">
              <a:lnSpc>
                <a:spcPct val="100000"/>
              </a:lnSpc>
              <a:spcBef>
                <a:spcPct val="0"/>
              </a:spcBef>
              <a:spcAft>
                <a:spcPct val="0"/>
              </a:spcAft>
              <a:buClrTx/>
              <a:buSzTx/>
              <a:buFontTx/>
              <a:buNone/>
              <a:tabLst/>
            </a:pPr>
            <a:endParaRPr kumimoji="0" lang="he-IL" altLang="he-IL" sz="1800" b="0" i="0" u="none" strike="noStrike" cap="none" normalizeH="0" baseline="0" dirty="0">
              <a:ln>
                <a:noFill/>
              </a:ln>
              <a:effectLst/>
              <a:latin typeface="Arial" panose="020B0604020202020204" pitchFamily="34" charset="0"/>
            </a:endParaRPr>
          </a:p>
        </p:txBody>
      </p:sp>
      <p:pic>
        <p:nvPicPr>
          <p:cNvPr id="6" name="תמונה 5">
            <a:extLst>
              <a:ext uri="{FF2B5EF4-FFF2-40B4-BE49-F238E27FC236}">
                <a16:creationId xmlns:a16="http://schemas.microsoft.com/office/drawing/2014/main" id="{70C61F55-94F3-49B8-CA5E-491847F3DF7A}"/>
              </a:ext>
            </a:extLst>
          </p:cNvPr>
          <p:cNvPicPr>
            <a:picLocks noChangeAspect="1"/>
          </p:cNvPicPr>
          <p:nvPr/>
        </p:nvPicPr>
        <p:blipFill>
          <a:blip r:embed="rId3"/>
          <a:stretch>
            <a:fillRect/>
          </a:stretch>
        </p:blipFill>
        <p:spPr>
          <a:xfrm>
            <a:off x="8530686" y="3167399"/>
            <a:ext cx="3154953" cy="647756"/>
          </a:xfrm>
          <a:prstGeom prst="rect">
            <a:avLst/>
          </a:prstGeom>
        </p:spPr>
      </p:pic>
      <p:pic>
        <p:nvPicPr>
          <p:cNvPr id="10" name="תמונה 9">
            <a:extLst>
              <a:ext uri="{FF2B5EF4-FFF2-40B4-BE49-F238E27FC236}">
                <a16:creationId xmlns:a16="http://schemas.microsoft.com/office/drawing/2014/main" id="{D14F49BC-1CBE-DA98-30B0-A45488C5E81E}"/>
              </a:ext>
            </a:extLst>
          </p:cNvPr>
          <p:cNvPicPr>
            <a:picLocks noChangeAspect="1"/>
          </p:cNvPicPr>
          <p:nvPr/>
        </p:nvPicPr>
        <p:blipFill>
          <a:blip r:embed="rId4"/>
          <a:stretch>
            <a:fillRect/>
          </a:stretch>
        </p:blipFill>
        <p:spPr>
          <a:xfrm>
            <a:off x="1801230" y="3075026"/>
            <a:ext cx="4633362" cy="1303133"/>
          </a:xfrm>
          <a:prstGeom prst="rect">
            <a:avLst/>
          </a:prstGeom>
        </p:spPr>
      </p:pic>
      <p:sp>
        <p:nvSpPr>
          <p:cNvPr id="8" name="Rectangle 2">
            <a:extLst>
              <a:ext uri="{FF2B5EF4-FFF2-40B4-BE49-F238E27FC236}">
                <a16:creationId xmlns:a16="http://schemas.microsoft.com/office/drawing/2014/main" id="{C662160E-20AF-B043-CDC1-CCC96E8F62E4}"/>
              </a:ext>
            </a:extLst>
          </p:cNvPr>
          <p:cNvSpPr>
            <a:spLocks noChangeArrowheads="1"/>
          </p:cNvSpPr>
          <p:nvPr/>
        </p:nvSpPr>
        <p:spPr bwMode="auto">
          <a:xfrm>
            <a:off x="0" y="0"/>
            <a:ext cx="2381250" cy="0"/>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he-IL" altLang="he-IL" sz="1800" b="0" i="0" u="none" strike="noStrike" cap="none" normalizeH="0" baseline="0">
                <a:ln>
                  <a:noFill/>
                </a:ln>
                <a:solidFill>
                  <a:srgbClr val="FFFFFF"/>
                </a:solidFill>
                <a:effectLst/>
                <a:latin typeface="Söhne"/>
              </a:rPr>
            </a:br>
            <a:endParaRPr kumimoji="0" lang="he-IL" altLang="he-IL"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652484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9256B7E-1633-44AB-8584-82DF5B726834}"/>
              </a:ext>
            </a:extLst>
          </p:cNvPr>
          <p:cNvSpPr>
            <a:spLocks noGrp="1"/>
          </p:cNvSpPr>
          <p:nvPr>
            <p:ph type="title"/>
          </p:nvPr>
        </p:nvSpPr>
        <p:spPr>
          <a:xfrm flipH="1">
            <a:off x="1471475" y="-482422"/>
            <a:ext cx="9779183" cy="1325563"/>
          </a:xfrm>
        </p:spPr>
        <p:txBody>
          <a:bodyPr rtlCol="1"/>
          <a:lstStyle/>
          <a:p>
            <a:pPr algn="r" rtl="1"/>
            <a:r>
              <a:rPr lang="he-IL" dirty="0"/>
              <a:t>שאילתה #14</a:t>
            </a:r>
          </a:p>
        </p:txBody>
      </p:sp>
      <p:sp>
        <p:nvSpPr>
          <p:cNvPr id="7" name="מציין מיקום של תאריך 6">
            <a:extLst>
              <a:ext uri="{FF2B5EF4-FFF2-40B4-BE49-F238E27FC236}">
                <a16:creationId xmlns:a16="http://schemas.microsoft.com/office/drawing/2014/main" id="{1EB64BEF-8367-144A-9F53-7A1282A32569}"/>
              </a:ext>
            </a:extLst>
          </p:cNvPr>
          <p:cNvSpPr>
            <a:spLocks noGrp="1"/>
          </p:cNvSpPr>
          <p:nvPr>
            <p:ph type="dt" sz="half" idx="2"/>
          </p:nvPr>
        </p:nvSpPr>
        <p:spPr>
          <a:xfrm flipH="1">
            <a:off x="9067800" y="6356350"/>
            <a:ext cx="2743200" cy="365125"/>
          </a:xfrm>
        </p:spPr>
        <p:txBody>
          <a:bodyPr rtlCol="1"/>
          <a:lstStyle/>
          <a:p>
            <a:pPr algn="r" rtl="1"/>
            <a:fld id="{5302CC5A-2351-4600-B95E-52354418A5C2}" type="datetime1">
              <a:rPr lang="he-IL" smtClean="0"/>
              <a:t>כ"ח/אדר א/תשפ"ד</a:t>
            </a:fld>
            <a:endParaRPr lang="he-IL"/>
          </a:p>
        </p:txBody>
      </p:sp>
      <p:sp>
        <p:nvSpPr>
          <p:cNvPr id="9" name="מציין מיקום של מספר שקופית 8">
            <a:extLst>
              <a:ext uri="{FF2B5EF4-FFF2-40B4-BE49-F238E27FC236}">
                <a16:creationId xmlns:a16="http://schemas.microsoft.com/office/drawing/2014/main" id="{6FD448B0-743E-0045-8131-69B4EEC58365}"/>
              </a:ext>
            </a:extLst>
          </p:cNvPr>
          <p:cNvSpPr>
            <a:spLocks noGrp="1"/>
          </p:cNvSpPr>
          <p:nvPr>
            <p:ph type="sldNum" sz="quarter" idx="4"/>
          </p:nvPr>
        </p:nvSpPr>
        <p:spPr>
          <a:xfrm flipH="1">
            <a:off x="381001" y="6356350"/>
            <a:ext cx="1657723" cy="365125"/>
          </a:xfrm>
        </p:spPr>
        <p:txBody>
          <a:bodyPr rtlCol="1"/>
          <a:lstStyle/>
          <a:p>
            <a:pPr algn="l" rtl="1"/>
            <a:fld id="{294A09A9-5501-47C1-A89A-A340965A2BE2}" type="slidenum">
              <a:rPr lang="he-IL" smtClean="0"/>
              <a:pPr algn="l" rtl="1"/>
              <a:t>21</a:t>
            </a:fld>
            <a:endParaRPr lang="he-IL"/>
          </a:p>
        </p:txBody>
      </p:sp>
      <p:sp>
        <p:nvSpPr>
          <p:cNvPr id="20" name="מציין מיקום תוכן 19">
            <a:extLst>
              <a:ext uri="{FF2B5EF4-FFF2-40B4-BE49-F238E27FC236}">
                <a16:creationId xmlns:a16="http://schemas.microsoft.com/office/drawing/2014/main" id="{38C7F230-D64C-9584-970E-EA25D6739054}"/>
              </a:ext>
            </a:extLst>
          </p:cNvPr>
          <p:cNvSpPr>
            <a:spLocks noGrp="1"/>
          </p:cNvSpPr>
          <p:nvPr>
            <p:ph idx="11"/>
          </p:nvPr>
        </p:nvSpPr>
        <p:spPr>
          <a:xfrm flipH="1">
            <a:off x="6252513" y="1424415"/>
            <a:ext cx="5630574" cy="522514"/>
          </a:xfrm>
        </p:spPr>
        <p:txBody>
          <a:bodyPr/>
          <a:lstStyle/>
          <a:p>
            <a:r>
              <a:rPr lang="he-IL" dirty="0"/>
              <a:t>תיאור המטרה העסקית של הפקודה:</a:t>
            </a:r>
          </a:p>
        </p:txBody>
      </p:sp>
      <p:sp>
        <p:nvSpPr>
          <p:cNvPr id="30" name="תיבת טקסט 29">
            <a:extLst>
              <a:ext uri="{FF2B5EF4-FFF2-40B4-BE49-F238E27FC236}">
                <a16:creationId xmlns:a16="http://schemas.microsoft.com/office/drawing/2014/main" id="{484CE641-0EA1-C5F3-0949-7F6DC6F305E3}"/>
              </a:ext>
            </a:extLst>
          </p:cNvPr>
          <p:cNvSpPr txBox="1"/>
          <p:nvPr/>
        </p:nvSpPr>
        <p:spPr>
          <a:xfrm>
            <a:off x="-1810892" y="2772616"/>
            <a:ext cx="6094428" cy="369332"/>
          </a:xfrm>
          <a:prstGeom prst="rect">
            <a:avLst/>
          </a:prstGeom>
          <a:noFill/>
        </p:spPr>
        <p:txBody>
          <a:bodyPr wrap="square">
            <a:spAutoFit/>
          </a:bodyPr>
          <a:lstStyle/>
          <a:p>
            <a:r>
              <a:rPr lang="he-IL" b="1" u="sng" dirty="0"/>
              <a:t>כתיבת </a:t>
            </a:r>
            <a:r>
              <a:rPr lang="he-IL" b="1" u="sng" dirty="0" err="1"/>
              <a:t>השאילתא</a:t>
            </a:r>
            <a:r>
              <a:rPr lang="he-IL" b="1" u="sng" dirty="0"/>
              <a:t>:</a:t>
            </a:r>
          </a:p>
        </p:txBody>
      </p:sp>
      <p:sp>
        <p:nvSpPr>
          <p:cNvPr id="32" name="תיבת טקסט 31">
            <a:extLst>
              <a:ext uri="{FF2B5EF4-FFF2-40B4-BE49-F238E27FC236}">
                <a16:creationId xmlns:a16="http://schemas.microsoft.com/office/drawing/2014/main" id="{9758018E-9907-78E7-842E-DD43876117D5}"/>
              </a:ext>
            </a:extLst>
          </p:cNvPr>
          <p:cNvSpPr txBox="1"/>
          <p:nvPr/>
        </p:nvSpPr>
        <p:spPr>
          <a:xfrm>
            <a:off x="4283536" y="2762076"/>
            <a:ext cx="7212458" cy="369332"/>
          </a:xfrm>
          <a:prstGeom prst="rect">
            <a:avLst/>
          </a:prstGeom>
          <a:noFill/>
        </p:spPr>
        <p:txBody>
          <a:bodyPr wrap="square">
            <a:spAutoFit/>
          </a:bodyPr>
          <a:lstStyle/>
          <a:p>
            <a:r>
              <a:rPr lang="he-IL" b="1" u="sng" dirty="0"/>
              <a:t>פלט לדוגמה:</a:t>
            </a:r>
          </a:p>
        </p:txBody>
      </p:sp>
      <p:sp>
        <p:nvSpPr>
          <p:cNvPr id="3" name="תיבת טקסט 2">
            <a:extLst>
              <a:ext uri="{FF2B5EF4-FFF2-40B4-BE49-F238E27FC236}">
                <a16:creationId xmlns:a16="http://schemas.microsoft.com/office/drawing/2014/main" id="{AAE6A6D6-5628-1613-B0FB-714A32B72490}"/>
              </a:ext>
            </a:extLst>
          </p:cNvPr>
          <p:cNvSpPr txBox="1"/>
          <p:nvPr/>
        </p:nvSpPr>
        <p:spPr>
          <a:xfrm>
            <a:off x="1543562" y="1958509"/>
            <a:ext cx="10339525" cy="923330"/>
          </a:xfrm>
          <a:prstGeom prst="rect">
            <a:avLst/>
          </a:prstGeom>
          <a:noFill/>
        </p:spPr>
        <p:txBody>
          <a:bodyPr wrap="square">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he-IL" altLang="he-IL" sz="1800" b="0" i="0" u="none" strike="noStrike" cap="none" normalizeH="0" baseline="0" dirty="0">
                <a:ln>
                  <a:noFill/>
                </a:ln>
                <a:effectLst/>
                <a:latin typeface="Söhne"/>
                <a:cs typeface="Arial" panose="020B0604020202020204" pitchFamily="34" charset="0"/>
              </a:rPr>
              <a:t>השאילתה מחשבת את סך כל הסועדים בכל ההזמנות של כל לקוח, מה שמאפשר להעריך את גודל התרומה הכוללת של כל לקוח לרווחיות של חברת הקייטרינג.</a:t>
            </a:r>
            <a:endParaRPr kumimoji="0" lang="he-IL" altLang="he-IL" sz="1800" b="0" i="0" u="none" strike="noStrike" cap="none" normalizeH="0" baseline="0" dirty="0">
              <a:ln>
                <a:noFill/>
              </a:ln>
              <a:effectLst/>
              <a:latin typeface="Söhne"/>
            </a:endParaRPr>
          </a:p>
          <a:p>
            <a:pPr marL="0" marR="0" lvl="0" indent="0" defTabSz="914400" rtl="0" eaLnBrk="0" fontAlgn="base" latinLnBrk="0" hangingPunct="0">
              <a:lnSpc>
                <a:spcPct val="100000"/>
              </a:lnSpc>
              <a:spcBef>
                <a:spcPct val="0"/>
              </a:spcBef>
              <a:spcAft>
                <a:spcPct val="0"/>
              </a:spcAft>
              <a:buClrTx/>
              <a:buSzTx/>
              <a:buFontTx/>
              <a:buNone/>
              <a:tabLst/>
            </a:pPr>
            <a:endParaRPr kumimoji="0" lang="he-IL" altLang="he-IL" sz="1800" b="0" i="0" u="none" strike="noStrike" cap="none" normalizeH="0" baseline="0" dirty="0">
              <a:ln>
                <a:noFill/>
              </a:ln>
              <a:effectLst/>
              <a:latin typeface="Arial" panose="020B0604020202020204" pitchFamily="34" charset="0"/>
            </a:endParaRPr>
          </a:p>
        </p:txBody>
      </p:sp>
      <p:pic>
        <p:nvPicPr>
          <p:cNvPr id="6" name="תמונה 5">
            <a:extLst>
              <a:ext uri="{FF2B5EF4-FFF2-40B4-BE49-F238E27FC236}">
                <a16:creationId xmlns:a16="http://schemas.microsoft.com/office/drawing/2014/main" id="{D775C553-CFC9-4233-1C5E-CB11DA00EF70}"/>
              </a:ext>
            </a:extLst>
          </p:cNvPr>
          <p:cNvPicPr>
            <a:picLocks noChangeAspect="1"/>
          </p:cNvPicPr>
          <p:nvPr/>
        </p:nvPicPr>
        <p:blipFill>
          <a:blip r:embed="rId3"/>
          <a:stretch>
            <a:fillRect/>
          </a:stretch>
        </p:blipFill>
        <p:spPr>
          <a:xfrm>
            <a:off x="8074317" y="3341679"/>
            <a:ext cx="3421677" cy="1577477"/>
          </a:xfrm>
          <a:prstGeom prst="rect">
            <a:avLst/>
          </a:prstGeom>
        </p:spPr>
      </p:pic>
      <p:pic>
        <p:nvPicPr>
          <p:cNvPr id="10" name="תמונה 9">
            <a:extLst>
              <a:ext uri="{FF2B5EF4-FFF2-40B4-BE49-F238E27FC236}">
                <a16:creationId xmlns:a16="http://schemas.microsoft.com/office/drawing/2014/main" id="{E40AF73C-D672-5D66-E463-9844D4901652}"/>
              </a:ext>
            </a:extLst>
          </p:cNvPr>
          <p:cNvPicPr>
            <a:picLocks noChangeAspect="1"/>
          </p:cNvPicPr>
          <p:nvPr/>
        </p:nvPicPr>
        <p:blipFill>
          <a:blip r:embed="rId4"/>
          <a:stretch>
            <a:fillRect/>
          </a:stretch>
        </p:blipFill>
        <p:spPr>
          <a:xfrm>
            <a:off x="875952" y="3341679"/>
            <a:ext cx="6241321" cy="990686"/>
          </a:xfrm>
          <a:prstGeom prst="rect">
            <a:avLst/>
          </a:prstGeom>
        </p:spPr>
      </p:pic>
      <p:sp>
        <p:nvSpPr>
          <p:cNvPr id="12" name="Rectangle 2">
            <a:extLst>
              <a:ext uri="{FF2B5EF4-FFF2-40B4-BE49-F238E27FC236}">
                <a16:creationId xmlns:a16="http://schemas.microsoft.com/office/drawing/2014/main" id="{6C577C73-30DF-AA05-0C78-0CD883DD3F80}"/>
              </a:ext>
            </a:extLst>
          </p:cNvPr>
          <p:cNvSpPr>
            <a:spLocks noChangeArrowheads="1"/>
          </p:cNvSpPr>
          <p:nvPr/>
        </p:nvSpPr>
        <p:spPr bwMode="auto">
          <a:xfrm>
            <a:off x="0" y="0"/>
            <a:ext cx="4083050" cy="0"/>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he-IL" altLang="he-IL" sz="1800" b="0" i="0" u="none" strike="noStrike" cap="none" normalizeH="0" baseline="0">
                <a:ln>
                  <a:noFill/>
                </a:ln>
                <a:solidFill>
                  <a:srgbClr val="FFFFFF"/>
                </a:solidFill>
                <a:effectLst/>
                <a:latin typeface="Söhne"/>
              </a:rPr>
            </a:br>
            <a:endParaRPr kumimoji="0" lang="he-IL" altLang="he-IL"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151487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9256B7E-1633-44AB-8584-82DF5B726834}"/>
              </a:ext>
            </a:extLst>
          </p:cNvPr>
          <p:cNvSpPr>
            <a:spLocks noGrp="1"/>
          </p:cNvSpPr>
          <p:nvPr>
            <p:ph type="title"/>
          </p:nvPr>
        </p:nvSpPr>
        <p:spPr>
          <a:xfrm flipH="1">
            <a:off x="1471475" y="-482422"/>
            <a:ext cx="9779183" cy="1325563"/>
          </a:xfrm>
        </p:spPr>
        <p:txBody>
          <a:bodyPr rtlCol="1"/>
          <a:lstStyle/>
          <a:p>
            <a:pPr algn="r" rtl="1"/>
            <a:r>
              <a:rPr lang="he-IL" dirty="0"/>
              <a:t>שאילתה #15</a:t>
            </a:r>
          </a:p>
        </p:txBody>
      </p:sp>
      <p:sp>
        <p:nvSpPr>
          <p:cNvPr id="7" name="מציין מיקום של תאריך 6">
            <a:extLst>
              <a:ext uri="{FF2B5EF4-FFF2-40B4-BE49-F238E27FC236}">
                <a16:creationId xmlns:a16="http://schemas.microsoft.com/office/drawing/2014/main" id="{1EB64BEF-8367-144A-9F53-7A1282A32569}"/>
              </a:ext>
            </a:extLst>
          </p:cNvPr>
          <p:cNvSpPr>
            <a:spLocks noGrp="1"/>
          </p:cNvSpPr>
          <p:nvPr>
            <p:ph type="dt" sz="half" idx="2"/>
          </p:nvPr>
        </p:nvSpPr>
        <p:spPr>
          <a:xfrm flipH="1">
            <a:off x="9067800" y="6356350"/>
            <a:ext cx="2743200" cy="365125"/>
          </a:xfrm>
        </p:spPr>
        <p:txBody>
          <a:bodyPr rtlCol="1"/>
          <a:lstStyle/>
          <a:p>
            <a:pPr algn="r" rtl="1"/>
            <a:fld id="{5302CC5A-2351-4600-B95E-52354418A5C2}" type="datetime1">
              <a:rPr lang="he-IL" smtClean="0"/>
              <a:t>כ"ח/אדר א/תשפ"ד</a:t>
            </a:fld>
            <a:endParaRPr lang="he-IL"/>
          </a:p>
        </p:txBody>
      </p:sp>
      <p:sp>
        <p:nvSpPr>
          <p:cNvPr id="9" name="מציין מיקום של מספר שקופית 8">
            <a:extLst>
              <a:ext uri="{FF2B5EF4-FFF2-40B4-BE49-F238E27FC236}">
                <a16:creationId xmlns:a16="http://schemas.microsoft.com/office/drawing/2014/main" id="{6FD448B0-743E-0045-8131-69B4EEC58365}"/>
              </a:ext>
            </a:extLst>
          </p:cNvPr>
          <p:cNvSpPr>
            <a:spLocks noGrp="1"/>
          </p:cNvSpPr>
          <p:nvPr>
            <p:ph type="sldNum" sz="quarter" idx="4"/>
          </p:nvPr>
        </p:nvSpPr>
        <p:spPr>
          <a:xfrm flipH="1">
            <a:off x="381001" y="6356350"/>
            <a:ext cx="1657723" cy="365125"/>
          </a:xfrm>
        </p:spPr>
        <p:txBody>
          <a:bodyPr rtlCol="1"/>
          <a:lstStyle/>
          <a:p>
            <a:pPr algn="l" rtl="1"/>
            <a:fld id="{294A09A9-5501-47C1-A89A-A340965A2BE2}" type="slidenum">
              <a:rPr lang="he-IL" smtClean="0"/>
              <a:pPr algn="l" rtl="1"/>
              <a:t>22</a:t>
            </a:fld>
            <a:endParaRPr lang="he-IL"/>
          </a:p>
        </p:txBody>
      </p:sp>
      <p:sp>
        <p:nvSpPr>
          <p:cNvPr id="20" name="מציין מיקום תוכן 19">
            <a:extLst>
              <a:ext uri="{FF2B5EF4-FFF2-40B4-BE49-F238E27FC236}">
                <a16:creationId xmlns:a16="http://schemas.microsoft.com/office/drawing/2014/main" id="{38C7F230-D64C-9584-970E-EA25D6739054}"/>
              </a:ext>
            </a:extLst>
          </p:cNvPr>
          <p:cNvSpPr>
            <a:spLocks noGrp="1"/>
          </p:cNvSpPr>
          <p:nvPr>
            <p:ph idx="11"/>
          </p:nvPr>
        </p:nvSpPr>
        <p:spPr>
          <a:xfrm flipH="1">
            <a:off x="6252513" y="1424415"/>
            <a:ext cx="5630574" cy="522514"/>
          </a:xfrm>
        </p:spPr>
        <p:txBody>
          <a:bodyPr/>
          <a:lstStyle/>
          <a:p>
            <a:r>
              <a:rPr lang="he-IL" dirty="0"/>
              <a:t>תיאור המטרה העסקית של הפקודה:</a:t>
            </a:r>
          </a:p>
        </p:txBody>
      </p:sp>
      <p:sp>
        <p:nvSpPr>
          <p:cNvPr id="30" name="תיבת טקסט 29">
            <a:extLst>
              <a:ext uri="{FF2B5EF4-FFF2-40B4-BE49-F238E27FC236}">
                <a16:creationId xmlns:a16="http://schemas.microsoft.com/office/drawing/2014/main" id="{484CE641-0EA1-C5F3-0949-7F6DC6F305E3}"/>
              </a:ext>
            </a:extLst>
          </p:cNvPr>
          <p:cNvSpPr txBox="1"/>
          <p:nvPr/>
        </p:nvSpPr>
        <p:spPr>
          <a:xfrm>
            <a:off x="-1810892" y="2772616"/>
            <a:ext cx="6094428" cy="369332"/>
          </a:xfrm>
          <a:prstGeom prst="rect">
            <a:avLst/>
          </a:prstGeom>
          <a:noFill/>
        </p:spPr>
        <p:txBody>
          <a:bodyPr wrap="square">
            <a:spAutoFit/>
          </a:bodyPr>
          <a:lstStyle/>
          <a:p>
            <a:r>
              <a:rPr lang="he-IL" b="1" u="sng" dirty="0"/>
              <a:t>כתיבת </a:t>
            </a:r>
            <a:r>
              <a:rPr lang="he-IL" b="1" u="sng" dirty="0" err="1"/>
              <a:t>השאילתא</a:t>
            </a:r>
            <a:r>
              <a:rPr lang="he-IL" b="1" u="sng" dirty="0"/>
              <a:t>:</a:t>
            </a:r>
          </a:p>
        </p:txBody>
      </p:sp>
      <p:sp>
        <p:nvSpPr>
          <p:cNvPr id="32" name="תיבת טקסט 31">
            <a:extLst>
              <a:ext uri="{FF2B5EF4-FFF2-40B4-BE49-F238E27FC236}">
                <a16:creationId xmlns:a16="http://schemas.microsoft.com/office/drawing/2014/main" id="{9758018E-9907-78E7-842E-DD43876117D5}"/>
              </a:ext>
            </a:extLst>
          </p:cNvPr>
          <p:cNvSpPr txBox="1"/>
          <p:nvPr/>
        </p:nvSpPr>
        <p:spPr>
          <a:xfrm>
            <a:off x="4283536" y="2762076"/>
            <a:ext cx="7212458" cy="369332"/>
          </a:xfrm>
          <a:prstGeom prst="rect">
            <a:avLst/>
          </a:prstGeom>
          <a:noFill/>
        </p:spPr>
        <p:txBody>
          <a:bodyPr wrap="square">
            <a:spAutoFit/>
          </a:bodyPr>
          <a:lstStyle/>
          <a:p>
            <a:r>
              <a:rPr lang="he-IL" b="1" u="sng" dirty="0"/>
              <a:t>פלט לדוגמה:</a:t>
            </a:r>
          </a:p>
        </p:txBody>
      </p:sp>
      <p:sp>
        <p:nvSpPr>
          <p:cNvPr id="3" name="תיבת טקסט 2">
            <a:extLst>
              <a:ext uri="{FF2B5EF4-FFF2-40B4-BE49-F238E27FC236}">
                <a16:creationId xmlns:a16="http://schemas.microsoft.com/office/drawing/2014/main" id="{AAE6A6D6-5628-1613-B0FB-714A32B72490}"/>
              </a:ext>
            </a:extLst>
          </p:cNvPr>
          <p:cNvSpPr txBox="1"/>
          <p:nvPr/>
        </p:nvSpPr>
        <p:spPr>
          <a:xfrm>
            <a:off x="1543562" y="1946929"/>
            <a:ext cx="10339525" cy="923330"/>
          </a:xfrm>
          <a:prstGeom prst="rect">
            <a:avLst/>
          </a:prstGeom>
          <a:noFill/>
        </p:spPr>
        <p:txBody>
          <a:bodyPr wrap="square">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he-IL" altLang="he-IL" sz="1800" b="0" i="0" u="none" strike="noStrike" cap="none" normalizeH="0" baseline="0" dirty="0">
                <a:ln>
                  <a:noFill/>
                </a:ln>
                <a:effectLst/>
                <a:latin typeface="Söhne"/>
                <a:cs typeface="Arial" panose="020B0604020202020204" pitchFamily="34" charset="0"/>
              </a:rPr>
              <a:t>השאילתה מזהה מנות בתפריט שיש רק שף אחד או אף אחד שיודע להכינן, כדי להבטיח שהידע להכנת כל מנה לא יהיה תלוי בשף יחיד ולמנוע מצב של תלות יתר בעובד ספציפי.</a:t>
            </a:r>
            <a:endParaRPr kumimoji="0" lang="he-IL" altLang="he-IL" sz="1800" b="0" i="0" u="none" strike="noStrike" cap="none" normalizeH="0" baseline="0" dirty="0">
              <a:ln>
                <a:noFill/>
              </a:ln>
              <a:effectLst/>
              <a:latin typeface="Söhne"/>
            </a:endParaRPr>
          </a:p>
          <a:p>
            <a:pPr marL="0" marR="0" lvl="0" indent="0" defTabSz="914400" rtl="0" eaLnBrk="0" fontAlgn="base" latinLnBrk="0" hangingPunct="0">
              <a:lnSpc>
                <a:spcPct val="100000"/>
              </a:lnSpc>
              <a:spcBef>
                <a:spcPct val="0"/>
              </a:spcBef>
              <a:spcAft>
                <a:spcPct val="0"/>
              </a:spcAft>
              <a:buClrTx/>
              <a:buSzTx/>
              <a:buFontTx/>
              <a:buNone/>
              <a:tabLst/>
            </a:pPr>
            <a:endParaRPr kumimoji="0" lang="he-IL" altLang="he-IL" sz="1800" b="0" i="0" u="none" strike="noStrike" cap="none" normalizeH="0" baseline="0" dirty="0">
              <a:ln>
                <a:noFill/>
              </a:ln>
              <a:effectLst/>
              <a:latin typeface="Arial" panose="020B0604020202020204" pitchFamily="34" charset="0"/>
            </a:endParaRPr>
          </a:p>
        </p:txBody>
      </p:sp>
      <p:pic>
        <p:nvPicPr>
          <p:cNvPr id="6" name="תמונה 5">
            <a:extLst>
              <a:ext uri="{FF2B5EF4-FFF2-40B4-BE49-F238E27FC236}">
                <a16:creationId xmlns:a16="http://schemas.microsoft.com/office/drawing/2014/main" id="{150B384D-9E30-DCBD-DCFD-248DD8EF7090}"/>
              </a:ext>
            </a:extLst>
          </p:cNvPr>
          <p:cNvPicPr>
            <a:picLocks noChangeAspect="1"/>
          </p:cNvPicPr>
          <p:nvPr/>
        </p:nvPicPr>
        <p:blipFill>
          <a:blip r:embed="rId3"/>
          <a:stretch>
            <a:fillRect/>
          </a:stretch>
        </p:blipFill>
        <p:spPr>
          <a:xfrm>
            <a:off x="8097179" y="3227367"/>
            <a:ext cx="3398815" cy="1516511"/>
          </a:xfrm>
          <a:prstGeom prst="rect">
            <a:avLst/>
          </a:prstGeom>
        </p:spPr>
      </p:pic>
      <p:pic>
        <p:nvPicPr>
          <p:cNvPr id="10" name="תמונה 9">
            <a:extLst>
              <a:ext uri="{FF2B5EF4-FFF2-40B4-BE49-F238E27FC236}">
                <a16:creationId xmlns:a16="http://schemas.microsoft.com/office/drawing/2014/main" id="{9F5D6B25-BCB8-45B9-52B1-DB80F06590C3}"/>
              </a:ext>
            </a:extLst>
          </p:cNvPr>
          <p:cNvPicPr>
            <a:picLocks noChangeAspect="1"/>
          </p:cNvPicPr>
          <p:nvPr/>
        </p:nvPicPr>
        <p:blipFill>
          <a:blip r:embed="rId4"/>
          <a:stretch>
            <a:fillRect/>
          </a:stretch>
        </p:blipFill>
        <p:spPr>
          <a:xfrm>
            <a:off x="483900" y="3227367"/>
            <a:ext cx="6386113" cy="1806097"/>
          </a:xfrm>
          <a:prstGeom prst="rect">
            <a:avLst/>
          </a:prstGeom>
        </p:spPr>
      </p:pic>
      <p:sp>
        <p:nvSpPr>
          <p:cNvPr id="5" name="Rectangle 2">
            <a:extLst>
              <a:ext uri="{FF2B5EF4-FFF2-40B4-BE49-F238E27FC236}">
                <a16:creationId xmlns:a16="http://schemas.microsoft.com/office/drawing/2014/main" id="{C811E20C-D7AB-0542-F756-779BF587FDFD}"/>
              </a:ext>
            </a:extLst>
          </p:cNvPr>
          <p:cNvSpPr>
            <a:spLocks noChangeArrowheads="1"/>
          </p:cNvSpPr>
          <p:nvPr/>
        </p:nvSpPr>
        <p:spPr bwMode="auto">
          <a:xfrm>
            <a:off x="0" y="0"/>
            <a:ext cx="4337050" cy="0"/>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he-IL" altLang="he-IL" sz="1800" b="0" i="0" u="none" strike="noStrike" cap="none" normalizeH="0" baseline="0">
                <a:ln>
                  <a:noFill/>
                </a:ln>
                <a:solidFill>
                  <a:srgbClr val="FFFFFF"/>
                </a:solidFill>
                <a:effectLst/>
                <a:latin typeface="Söhne"/>
              </a:rPr>
            </a:br>
            <a:endParaRPr kumimoji="0" lang="he-IL" altLang="he-IL"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258345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של תאריך 2">
            <a:extLst>
              <a:ext uri="{FF2B5EF4-FFF2-40B4-BE49-F238E27FC236}">
                <a16:creationId xmlns:a16="http://schemas.microsoft.com/office/drawing/2014/main" id="{75202033-17DD-3E4F-BB90-ADC6A1F0C66F}"/>
              </a:ext>
            </a:extLst>
          </p:cNvPr>
          <p:cNvSpPr>
            <a:spLocks noGrp="1"/>
          </p:cNvSpPr>
          <p:nvPr>
            <p:ph type="dt" sz="half" idx="2"/>
          </p:nvPr>
        </p:nvSpPr>
        <p:spPr>
          <a:xfrm flipH="1">
            <a:off x="10043886" y="6356350"/>
            <a:ext cx="1767114" cy="365125"/>
          </a:xfrm>
        </p:spPr>
        <p:txBody>
          <a:bodyPr rtlCol="1"/>
          <a:lstStyle/>
          <a:p>
            <a:pPr algn="r" rtl="1"/>
            <a:fld id="{54D11B1F-F974-443E-84A2-C1995B8CCD29}" type="datetime1">
              <a:rPr lang="he-IL" smtClean="0"/>
              <a:t>כ"ח/אדר א/תשפ"ד</a:t>
            </a:fld>
            <a:endParaRPr lang="he-IL"/>
          </a:p>
        </p:txBody>
      </p:sp>
      <p:sp>
        <p:nvSpPr>
          <p:cNvPr id="8" name="מציין מיקום של מספר שקופית 7">
            <a:extLst>
              <a:ext uri="{FF2B5EF4-FFF2-40B4-BE49-F238E27FC236}">
                <a16:creationId xmlns:a16="http://schemas.microsoft.com/office/drawing/2014/main" id="{B609FC03-B5BE-D846-993A-8E351C9509F3}"/>
              </a:ext>
            </a:extLst>
          </p:cNvPr>
          <p:cNvSpPr>
            <a:spLocks noGrp="1"/>
          </p:cNvSpPr>
          <p:nvPr>
            <p:ph type="sldNum" sz="quarter" idx="4"/>
          </p:nvPr>
        </p:nvSpPr>
        <p:spPr>
          <a:xfrm flipH="1">
            <a:off x="381001" y="6356350"/>
            <a:ext cx="1657723" cy="365125"/>
          </a:xfrm>
        </p:spPr>
        <p:txBody>
          <a:bodyPr rtlCol="1"/>
          <a:lstStyle/>
          <a:p>
            <a:pPr algn="l" rtl="1"/>
            <a:fld id="{294A09A9-5501-47C1-A89A-A340965A2BE2}" type="slidenum">
              <a:rPr lang="he-IL" smtClean="0"/>
              <a:pPr algn="l" rtl="1"/>
              <a:t>23</a:t>
            </a:fld>
            <a:endParaRPr lang="he-IL"/>
          </a:p>
        </p:txBody>
      </p:sp>
      <p:sp>
        <p:nvSpPr>
          <p:cNvPr id="30" name="כותרת 1">
            <a:extLst>
              <a:ext uri="{FF2B5EF4-FFF2-40B4-BE49-F238E27FC236}">
                <a16:creationId xmlns:a16="http://schemas.microsoft.com/office/drawing/2014/main" id="{B69C271F-DCB5-099D-8987-7D848540F892}"/>
              </a:ext>
            </a:extLst>
          </p:cNvPr>
          <p:cNvSpPr>
            <a:spLocks noGrp="1"/>
          </p:cNvSpPr>
          <p:nvPr>
            <p:ph type="title"/>
          </p:nvPr>
        </p:nvSpPr>
        <p:spPr>
          <a:xfrm flipH="1">
            <a:off x="1471475" y="-482422"/>
            <a:ext cx="9779183" cy="1325563"/>
          </a:xfrm>
        </p:spPr>
        <p:txBody>
          <a:bodyPr rtlCol="1"/>
          <a:lstStyle/>
          <a:p>
            <a:pPr algn="r"/>
            <a:r>
              <a:rPr lang="he-IL" dirty="0"/>
              <a:t>שאילתה #16 </a:t>
            </a:r>
            <a:r>
              <a:rPr lang="en-US" dirty="0"/>
              <a:t>DDL/DML</a:t>
            </a:r>
            <a:endParaRPr lang="he-IL" dirty="0"/>
          </a:p>
        </p:txBody>
      </p:sp>
      <p:sp>
        <p:nvSpPr>
          <p:cNvPr id="31" name="מציין מיקום של תאריך 6">
            <a:extLst>
              <a:ext uri="{FF2B5EF4-FFF2-40B4-BE49-F238E27FC236}">
                <a16:creationId xmlns:a16="http://schemas.microsoft.com/office/drawing/2014/main" id="{6015A834-B82C-A93D-FD46-527065E207A9}"/>
              </a:ext>
            </a:extLst>
          </p:cNvPr>
          <p:cNvSpPr txBox="1">
            <a:spLocks/>
          </p:cNvSpPr>
          <p:nvPr/>
        </p:nvSpPr>
        <p:spPr>
          <a:xfrm flipH="1">
            <a:off x="9067800" y="6356350"/>
            <a:ext cx="2743200" cy="365125"/>
          </a:xfrm>
          <a:prstGeom prst="rect">
            <a:avLst/>
          </a:prstGeom>
        </p:spPr>
        <p:txBody>
          <a:bodyPr vert="horz" lIns="91440" tIns="45720" rIns="91440" bIns="45720" rtlCol="1" anchor="ctr">
            <a:noAutofit/>
          </a:bodyPr>
          <a:lstStyle>
            <a:defPPr algn="r" rtl="1">
              <a:defRPr lang="he-IL"/>
            </a:defPPr>
            <a:lvl1pPr marL="0" algn="r" defTabSz="914400" rtl="1" eaLnBrk="1" latinLnBrk="0" hangingPunct="1">
              <a:defRPr sz="1200" kern="1200">
                <a:solidFill>
                  <a:schemeClr val="accent2"/>
                </a:solidFill>
                <a:latin typeface="Tahoma" panose="020B0604030504040204" pitchFamily="34" charset="0"/>
                <a:ea typeface="Tahoma" panose="020B0604030504040204" pitchFamily="34" charset="0"/>
                <a:cs typeface="Tahoma" panose="020B0604030504040204" pitchFamily="34" charset="0"/>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fld id="{5302CC5A-2351-4600-B95E-52354418A5C2}" type="datetime1">
              <a:rPr lang="he-IL" smtClean="0"/>
              <a:pPr/>
              <a:t>כ"ח/אדר א/תשפ"ד</a:t>
            </a:fld>
            <a:endParaRPr lang="he-IL"/>
          </a:p>
        </p:txBody>
      </p:sp>
      <p:sp>
        <p:nvSpPr>
          <p:cNvPr id="32" name="מציין מיקום של מספר שקופית 8">
            <a:extLst>
              <a:ext uri="{FF2B5EF4-FFF2-40B4-BE49-F238E27FC236}">
                <a16:creationId xmlns:a16="http://schemas.microsoft.com/office/drawing/2014/main" id="{6E98474A-9084-92C9-D12E-4DFFBD6DD008}"/>
              </a:ext>
            </a:extLst>
          </p:cNvPr>
          <p:cNvSpPr txBox="1">
            <a:spLocks/>
          </p:cNvSpPr>
          <p:nvPr/>
        </p:nvSpPr>
        <p:spPr>
          <a:xfrm flipH="1">
            <a:off x="381001" y="6356350"/>
            <a:ext cx="1657723" cy="365125"/>
          </a:xfrm>
          <a:prstGeom prst="rect">
            <a:avLst/>
          </a:prstGeom>
        </p:spPr>
        <p:txBody>
          <a:bodyPr vert="horz" lIns="91440" tIns="45720" rIns="91440" bIns="45720" rtlCol="1" anchor="ctr">
            <a:noAutofit/>
          </a:bodyPr>
          <a:lstStyle>
            <a:defPPr algn="r" rtl="1">
              <a:defRPr lang="he-IL"/>
            </a:defPPr>
            <a:lvl1pPr marL="0" algn="l" defTabSz="914400" rtl="1" eaLnBrk="1" latinLnBrk="0" hangingPunct="1">
              <a:defRPr sz="1200" kern="1200">
                <a:solidFill>
                  <a:schemeClr val="accent2"/>
                </a:solidFill>
                <a:latin typeface="Tahoma" panose="020B0604030504040204" pitchFamily="34" charset="0"/>
                <a:ea typeface="Tahoma" panose="020B0604030504040204" pitchFamily="34" charset="0"/>
                <a:cs typeface="Tahoma" panose="020B0604030504040204" pitchFamily="34" charset="0"/>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fld id="{294A09A9-5501-47C1-A89A-A340965A2BE2}" type="slidenum">
              <a:rPr lang="he-IL" smtClean="0"/>
              <a:pPr/>
              <a:t>23</a:t>
            </a:fld>
            <a:endParaRPr lang="he-IL"/>
          </a:p>
        </p:txBody>
      </p:sp>
      <p:sp>
        <p:nvSpPr>
          <p:cNvPr id="33" name="מציין מיקום תוכן 19">
            <a:extLst>
              <a:ext uri="{FF2B5EF4-FFF2-40B4-BE49-F238E27FC236}">
                <a16:creationId xmlns:a16="http://schemas.microsoft.com/office/drawing/2014/main" id="{8B1FF8E2-D2A3-D48C-0FF7-DE6C38CF2399}"/>
              </a:ext>
            </a:extLst>
          </p:cNvPr>
          <p:cNvSpPr txBox="1">
            <a:spLocks/>
          </p:cNvSpPr>
          <p:nvPr/>
        </p:nvSpPr>
        <p:spPr>
          <a:xfrm flipH="1">
            <a:off x="6252513" y="1424415"/>
            <a:ext cx="5630574" cy="522514"/>
          </a:xfrm>
          <a:prstGeom prst="rect">
            <a:avLst/>
          </a:prstGeom>
        </p:spPr>
        <p:txBody>
          <a:bodyPr vert="horz" lIns="91440" tIns="45720" rIns="91440" bIns="45720" rtlCol="1">
            <a:noAutofit/>
          </a:bodyPr>
          <a:lstStyle>
            <a:lvl1pPr marL="0" indent="0" algn="r" defTabSz="914400" rtl="1" eaLnBrk="1" latinLnBrk="0" hangingPunct="1">
              <a:lnSpc>
                <a:spcPct val="90000"/>
              </a:lnSpc>
              <a:spcBef>
                <a:spcPts val="1000"/>
              </a:spcBef>
              <a:buFont typeface="Arial" panose="020B0604020202020204" pitchFamily="34" charset="0"/>
              <a:buNone/>
              <a:defRPr sz="2400" b="1"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457200" indent="0" algn="r" defTabSz="914400" rtl="1" eaLnBrk="1" latinLnBrk="0" hangingPunct="1">
              <a:lnSpc>
                <a:spcPct val="90000"/>
              </a:lnSpc>
              <a:spcBef>
                <a:spcPts val="500"/>
              </a:spcBef>
              <a:buFont typeface="Arial" panose="020B0604020202020204" pitchFamily="34" charset="0"/>
              <a:buNone/>
              <a:defRPr sz="2000" b="1"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14400" indent="0" algn="r" defTabSz="914400" rtl="1" eaLnBrk="1" latinLnBrk="0" hangingPunct="1">
              <a:lnSpc>
                <a:spcPct val="90000"/>
              </a:lnSpc>
              <a:spcBef>
                <a:spcPts val="500"/>
              </a:spcBef>
              <a:buFont typeface="Arial" panose="020B0604020202020204" pitchFamily="34" charset="0"/>
              <a:buNone/>
              <a:defRPr sz="1800" b="1"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371600" indent="0" algn="r" defTabSz="914400" rtl="1" eaLnBrk="1" latinLnBrk="0" hangingPunct="1">
              <a:lnSpc>
                <a:spcPct val="90000"/>
              </a:lnSpc>
              <a:spcBef>
                <a:spcPts val="500"/>
              </a:spcBef>
              <a:buFont typeface="Arial" panose="020B0604020202020204" pitchFamily="34" charset="0"/>
              <a:buNone/>
              <a:defRPr sz="1600" b="1"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1828800" indent="0" algn="r" defTabSz="914400" rtl="1" eaLnBrk="1" latinLnBrk="0" hangingPunct="1">
              <a:lnSpc>
                <a:spcPct val="90000"/>
              </a:lnSpc>
              <a:spcBef>
                <a:spcPts val="500"/>
              </a:spcBef>
              <a:buFont typeface="Arial" panose="020B0604020202020204" pitchFamily="34" charset="0"/>
              <a:buNone/>
              <a:defRPr sz="1600" b="1"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he-IL" dirty="0"/>
              <a:t>תיאור המטרה העסקית של הפקודה:</a:t>
            </a:r>
          </a:p>
        </p:txBody>
      </p:sp>
      <p:sp>
        <p:nvSpPr>
          <p:cNvPr id="34" name="תיבת טקסט 33">
            <a:extLst>
              <a:ext uri="{FF2B5EF4-FFF2-40B4-BE49-F238E27FC236}">
                <a16:creationId xmlns:a16="http://schemas.microsoft.com/office/drawing/2014/main" id="{4342678E-A167-9DCF-C11F-9718E168981E}"/>
              </a:ext>
            </a:extLst>
          </p:cNvPr>
          <p:cNvSpPr txBox="1"/>
          <p:nvPr/>
        </p:nvSpPr>
        <p:spPr>
          <a:xfrm>
            <a:off x="1553667" y="1892698"/>
            <a:ext cx="10339525" cy="923330"/>
          </a:xfrm>
          <a:prstGeom prst="rect">
            <a:avLst/>
          </a:prstGeom>
          <a:noFill/>
        </p:spPr>
        <p:txBody>
          <a:bodyPr wrap="square">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he-IL" altLang="he-IL" sz="1800" b="0" i="0" u="none" strike="noStrike" cap="none" normalizeH="0" baseline="0" dirty="0">
                <a:ln>
                  <a:noFill/>
                </a:ln>
                <a:effectLst/>
                <a:latin typeface="Söhne"/>
                <a:cs typeface="Arial" panose="020B0604020202020204" pitchFamily="34" charset="0"/>
              </a:rPr>
              <a:t>השאילתה מעדכנת את התשלום לכל אירוע עבור עובדים בעלי ותק של מעל 24 חודשים, ומגבירה את המרץ והמוטיבציה של עובדים ותיקים שעובדים במשמרת הסגירה.</a:t>
            </a:r>
            <a:endParaRPr kumimoji="0" lang="he-IL" altLang="he-IL" sz="1800" b="0" i="0" u="none" strike="noStrike" cap="none" normalizeH="0" baseline="0" dirty="0">
              <a:ln>
                <a:noFill/>
              </a:ln>
              <a:effectLst/>
              <a:latin typeface="Söhne"/>
            </a:endParaRPr>
          </a:p>
          <a:p>
            <a:pPr marL="0" marR="0" lvl="0" indent="0" defTabSz="914400" rtl="0" eaLnBrk="0" fontAlgn="base" latinLnBrk="0" hangingPunct="0">
              <a:lnSpc>
                <a:spcPct val="100000"/>
              </a:lnSpc>
              <a:spcBef>
                <a:spcPct val="0"/>
              </a:spcBef>
              <a:spcAft>
                <a:spcPct val="0"/>
              </a:spcAft>
              <a:buClrTx/>
              <a:buSzTx/>
              <a:buFontTx/>
              <a:buNone/>
              <a:tabLst/>
            </a:pPr>
            <a:endParaRPr kumimoji="0" lang="he-IL" altLang="he-IL" sz="1800" b="0" i="0" u="none" strike="noStrike" cap="none" normalizeH="0" baseline="0" dirty="0">
              <a:ln>
                <a:noFill/>
              </a:ln>
              <a:effectLst/>
              <a:latin typeface="Arial" panose="020B0604020202020204" pitchFamily="34" charset="0"/>
            </a:endParaRPr>
          </a:p>
        </p:txBody>
      </p:sp>
      <p:sp>
        <p:nvSpPr>
          <p:cNvPr id="41" name="תיבת טקסט 40">
            <a:extLst>
              <a:ext uri="{FF2B5EF4-FFF2-40B4-BE49-F238E27FC236}">
                <a16:creationId xmlns:a16="http://schemas.microsoft.com/office/drawing/2014/main" id="{7C1493FB-BFBD-28D5-E7BC-CFDC295CACD9}"/>
              </a:ext>
            </a:extLst>
          </p:cNvPr>
          <p:cNvSpPr txBox="1"/>
          <p:nvPr/>
        </p:nvSpPr>
        <p:spPr>
          <a:xfrm>
            <a:off x="1352550" y="2972645"/>
            <a:ext cx="6094428" cy="369332"/>
          </a:xfrm>
          <a:prstGeom prst="rect">
            <a:avLst/>
          </a:prstGeom>
          <a:noFill/>
        </p:spPr>
        <p:txBody>
          <a:bodyPr wrap="square">
            <a:spAutoFit/>
          </a:bodyPr>
          <a:lstStyle/>
          <a:p>
            <a:r>
              <a:rPr lang="he-IL" b="1" u="sng" dirty="0"/>
              <a:t>כתיבת </a:t>
            </a:r>
            <a:r>
              <a:rPr lang="he-IL" b="1" u="sng" dirty="0" err="1"/>
              <a:t>השאילתא</a:t>
            </a:r>
            <a:r>
              <a:rPr lang="he-IL" b="1" u="sng" dirty="0"/>
              <a:t>:</a:t>
            </a:r>
          </a:p>
        </p:txBody>
      </p:sp>
      <p:sp>
        <p:nvSpPr>
          <p:cNvPr id="11" name="Rectangle 6">
            <a:extLst>
              <a:ext uri="{FF2B5EF4-FFF2-40B4-BE49-F238E27FC236}">
                <a16:creationId xmlns:a16="http://schemas.microsoft.com/office/drawing/2014/main" id="{F7D0A8D3-8C45-1115-3EBA-8DBBF57A4C74}"/>
              </a:ext>
            </a:extLst>
          </p:cNvPr>
          <p:cNvSpPr>
            <a:spLocks noChangeArrowheads="1"/>
          </p:cNvSpPr>
          <p:nvPr/>
        </p:nvSpPr>
        <p:spPr bwMode="auto">
          <a:xfrm>
            <a:off x="0" y="0"/>
            <a:ext cx="4248150" cy="0"/>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he-IL" altLang="he-IL" sz="1000" b="0" i="0" u="none" strike="noStrike" cap="none" normalizeH="0" baseline="0">
                <a:ln>
                  <a:noFill/>
                </a:ln>
                <a:solidFill>
                  <a:schemeClr val="tx1"/>
                </a:solidFill>
                <a:effectLst/>
                <a:latin typeface="Söhne"/>
              </a:rPr>
            </a:br>
            <a:endParaRPr kumimoji="0" lang="he-IL" altLang="he-IL" sz="1800" b="0" i="0" u="none" strike="noStrike" cap="none" normalizeH="0" baseline="0">
              <a:ln>
                <a:noFill/>
              </a:ln>
              <a:solidFill>
                <a:schemeClr val="tx1"/>
              </a:solidFill>
              <a:effectLst/>
              <a:latin typeface="Arial" panose="020B0604020202020204" pitchFamily="34" charset="0"/>
            </a:endParaRPr>
          </a:p>
        </p:txBody>
      </p:sp>
      <p:sp>
        <p:nvSpPr>
          <p:cNvPr id="13" name="תיבת טקסט 12">
            <a:extLst>
              <a:ext uri="{FF2B5EF4-FFF2-40B4-BE49-F238E27FC236}">
                <a16:creationId xmlns:a16="http://schemas.microsoft.com/office/drawing/2014/main" id="{B6C46DC0-CB60-DA52-9EDF-95556BF8073B}"/>
              </a:ext>
            </a:extLst>
          </p:cNvPr>
          <p:cNvSpPr txBox="1"/>
          <p:nvPr/>
        </p:nvSpPr>
        <p:spPr>
          <a:xfrm>
            <a:off x="-2927614" y="218776"/>
            <a:ext cx="7001838" cy="646331"/>
          </a:xfrm>
          <a:prstGeom prst="rect">
            <a:avLst/>
          </a:prstGeom>
          <a:noFill/>
        </p:spPr>
        <p:txBody>
          <a:bodyPr wrap="square">
            <a:spAutoFit/>
          </a:bodyPr>
          <a:lstStyle/>
          <a:p>
            <a:r>
              <a:rPr lang="he-IL" sz="3600" b="1" dirty="0">
                <a:latin typeface="Tahoma" panose="020B0604030504040204" pitchFamily="34" charset="0"/>
                <a:ea typeface="Tahoma" panose="020B0604030504040204" pitchFamily="34" charset="0"/>
                <a:cs typeface="Tahoma" panose="020B0604030504040204" pitchFamily="34" charset="0"/>
              </a:rPr>
              <a:t>#</a:t>
            </a:r>
            <a:r>
              <a:rPr lang="en-US" sz="3600" b="1" dirty="0">
                <a:latin typeface="Tahoma" panose="020B0604030504040204" pitchFamily="34" charset="0"/>
                <a:ea typeface="Tahoma" panose="020B0604030504040204" pitchFamily="34" charset="0"/>
                <a:cs typeface="Tahoma" panose="020B0604030504040204" pitchFamily="34" charset="0"/>
              </a:rPr>
              <a:t>4</a:t>
            </a:r>
            <a:endParaRPr lang="he-IL" sz="3600" b="1" dirty="0">
              <a:latin typeface="Tahoma" panose="020B0604030504040204" pitchFamily="34" charset="0"/>
              <a:ea typeface="Tahoma" panose="020B0604030504040204" pitchFamily="34" charset="0"/>
              <a:cs typeface="Tahoma" panose="020B0604030504040204" pitchFamily="34" charset="0"/>
            </a:endParaRPr>
          </a:p>
        </p:txBody>
      </p:sp>
      <p:sp>
        <p:nvSpPr>
          <p:cNvPr id="9" name="Rectangle 2">
            <a:extLst>
              <a:ext uri="{FF2B5EF4-FFF2-40B4-BE49-F238E27FC236}">
                <a16:creationId xmlns:a16="http://schemas.microsoft.com/office/drawing/2014/main" id="{4C65DD44-A93B-2FEC-478C-61CCB9EC9BFE}"/>
              </a:ext>
            </a:extLst>
          </p:cNvPr>
          <p:cNvSpPr>
            <a:spLocks noChangeArrowheads="1"/>
          </p:cNvSpPr>
          <p:nvPr/>
        </p:nvSpPr>
        <p:spPr bwMode="auto">
          <a:xfrm>
            <a:off x="0" y="0"/>
            <a:ext cx="1352550" cy="0"/>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he-IL" altLang="he-IL" sz="1000" b="0" i="0" u="none" strike="noStrike" cap="none" normalizeH="0" baseline="0">
                <a:ln>
                  <a:noFill/>
                </a:ln>
                <a:solidFill>
                  <a:schemeClr val="tx1"/>
                </a:solidFill>
                <a:effectLst/>
                <a:latin typeface="Söhne"/>
              </a:rPr>
            </a:br>
            <a:endParaRPr kumimoji="0" lang="he-IL" altLang="he-IL" sz="1800" b="0" i="0" u="none" strike="noStrike" cap="none" normalizeH="0" baseline="0">
              <a:ln>
                <a:noFill/>
              </a:ln>
              <a:solidFill>
                <a:schemeClr val="tx1"/>
              </a:solidFill>
              <a:effectLst/>
              <a:latin typeface="Arial" panose="020B0604020202020204" pitchFamily="34" charset="0"/>
            </a:endParaRPr>
          </a:p>
        </p:txBody>
      </p:sp>
      <p:sp>
        <p:nvSpPr>
          <p:cNvPr id="2" name="כותרת 1">
            <a:extLst>
              <a:ext uri="{FF2B5EF4-FFF2-40B4-BE49-F238E27FC236}">
                <a16:creationId xmlns:a16="http://schemas.microsoft.com/office/drawing/2014/main" id="{1E5469BF-2A12-0C0E-B28F-21D1DEE4ADE0}"/>
              </a:ext>
            </a:extLst>
          </p:cNvPr>
          <p:cNvSpPr txBox="1">
            <a:spLocks/>
          </p:cNvSpPr>
          <p:nvPr/>
        </p:nvSpPr>
        <p:spPr>
          <a:xfrm flipH="1">
            <a:off x="-1166209" y="-170688"/>
            <a:ext cx="7010237" cy="1325563"/>
          </a:xfrm>
          <a:prstGeom prst="rect">
            <a:avLst/>
          </a:prstGeom>
        </p:spPr>
        <p:txBody>
          <a:bodyPr vert="horz" lIns="91440" tIns="45720" rIns="91440" bIns="45720" rtlCol="1" anchor="b">
            <a:noAutofit/>
          </a:bodyPr>
          <a:lstStyle>
            <a:lvl1pPr algn="r" defTabSz="914400" rtl="1" eaLnBrk="1" latinLnBrk="0" hangingPunct="1">
              <a:lnSpc>
                <a:spcPct val="90000"/>
              </a:lnSpc>
              <a:spcBef>
                <a:spcPct val="0"/>
              </a:spcBef>
              <a:buNone/>
              <a:defRPr sz="4800" b="1" kern="1200">
                <a:solidFill>
                  <a:schemeClr val="tx1"/>
                </a:solidFill>
                <a:latin typeface="Tahoma" panose="020B0604030504040204" pitchFamily="34" charset="0"/>
                <a:ea typeface="Tahoma" panose="020B0604030504040204" pitchFamily="34" charset="0"/>
                <a:cs typeface="Tahoma" panose="020B0604030504040204" pitchFamily="34" charset="0"/>
              </a:defRPr>
            </a:lvl1pPr>
          </a:lstStyle>
          <a:p>
            <a:endParaRPr lang="he-IL" sz="1600" dirty="0">
              <a:solidFill>
                <a:srgbClr val="FF0000"/>
              </a:solidFill>
            </a:endParaRPr>
          </a:p>
        </p:txBody>
      </p:sp>
      <p:pic>
        <p:nvPicPr>
          <p:cNvPr id="6" name="תמונה 5">
            <a:extLst>
              <a:ext uri="{FF2B5EF4-FFF2-40B4-BE49-F238E27FC236}">
                <a16:creationId xmlns:a16="http://schemas.microsoft.com/office/drawing/2014/main" id="{0D900650-7239-246A-6A5A-1335C4DD23DC}"/>
              </a:ext>
            </a:extLst>
          </p:cNvPr>
          <p:cNvPicPr>
            <a:picLocks noChangeAspect="1"/>
          </p:cNvPicPr>
          <p:nvPr/>
        </p:nvPicPr>
        <p:blipFill>
          <a:blip r:embed="rId3"/>
          <a:stretch>
            <a:fillRect/>
          </a:stretch>
        </p:blipFill>
        <p:spPr>
          <a:xfrm>
            <a:off x="3432579" y="3540605"/>
            <a:ext cx="5326842" cy="883997"/>
          </a:xfrm>
          <a:prstGeom prst="rect">
            <a:avLst/>
          </a:prstGeom>
        </p:spPr>
      </p:pic>
      <p:sp>
        <p:nvSpPr>
          <p:cNvPr id="10" name="Rectangle 2">
            <a:extLst>
              <a:ext uri="{FF2B5EF4-FFF2-40B4-BE49-F238E27FC236}">
                <a16:creationId xmlns:a16="http://schemas.microsoft.com/office/drawing/2014/main" id="{6CC850CF-CE8B-3EC8-39C1-AD7038FBEB20}"/>
              </a:ext>
            </a:extLst>
          </p:cNvPr>
          <p:cNvSpPr>
            <a:spLocks noChangeArrowheads="1"/>
          </p:cNvSpPr>
          <p:nvPr/>
        </p:nvSpPr>
        <p:spPr bwMode="auto">
          <a:xfrm>
            <a:off x="0" y="0"/>
            <a:ext cx="901700" cy="0"/>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he-IL" altLang="he-IL" sz="1800" b="0" i="0" u="none" strike="noStrike" cap="none" normalizeH="0" baseline="0">
                <a:ln>
                  <a:noFill/>
                </a:ln>
                <a:solidFill>
                  <a:srgbClr val="FFFFFF"/>
                </a:solidFill>
                <a:effectLst/>
                <a:latin typeface="Söhne"/>
              </a:rPr>
            </a:br>
            <a:endParaRPr kumimoji="0" lang="he-IL" altLang="he-IL"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210181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9FAE308-3076-43DB-B834-DA0B0AE19AF9}"/>
              </a:ext>
            </a:extLst>
          </p:cNvPr>
          <p:cNvSpPr>
            <a:spLocks noGrp="1"/>
          </p:cNvSpPr>
          <p:nvPr>
            <p:ph type="ctrTitle"/>
          </p:nvPr>
        </p:nvSpPr>
        <p:spPr>
          <a:xfrm flipH="1">
            <a:off x="4804228" y="1122363"/>
            <a:ext cx="6220278" cy="2387600"/>
          </a:xfrm>
        </p:spPr>
        <p:txBody>
          <a:bodyPr rtlCol="1"/>
          <a:lstStyle/>
          <a:p>
            <a:pPr algn="r" rtl="1"/>
            <a:r>
              <a:rPr lang="he-IL"/>
              <a:t>תודה</a:t>
            </a:r>
          </a:p>
        </p:txBody>
      </p:sp>
      <p:sp>
        <p:nvSpPr>
          <p:cNvPr id="3" name="מציין מיקום תוכן 2">
            <a:extLst>
              <a:ext uri="{FF2B5EF4-FFF2-40B4-BE49-F238E27FC236}">
                <a16:creationId xmlns:a16="http://schemas.microsoft.com/office/drawing/2014/main" id="{BABC2CE0-8806-4B2A-A10A-32984D317434}"/>
              </a:ext>
            </a:extLst>
          </p:cNvPr>
          <p:cNvSpPr>
            <a:spLocks noGrp="1"/>
          </p:cNvSpPr>
          <p:nvPr>
            <p:ph type="subTitle" idx="1"/>
          </p:nvPr>
        </p:nvSpPr>
        <p:spPr>
          <a:xfrm flipH="1">
            <a:off x="4804230" y="3602038"/>
            <a:ext cx="6220277" cy="2247219"/>
          </a:xfrm>
        </p:spPr>
        <p:txBody>
          <a:bodyPr rtlCol="1">
            <a:normAutofit/>
          </a:bodyPr>
          <a:lstStyle/>
          <a:p>
            <a:pPr algn="r" rtl="1"/>
            <a:r>
              <a:rPr lang="he-IL" dirty="0"/>
              <a:t>נועה חמו</a:t>
            </a:r>
          </a:p>
          <a:p>
            <a:pPr algn="r" rtl="1"/>
            <a:r>
              <a:rPr lang="he-IL" dirty="0"/>
              <a:t>מקסים </a:t>
            </a:r>
            <a:r>
              <a:rPr lang="he-IL" dirty="0" err="1"/>
              <a:t>ז'וטובסקי</a:t>
            </a:r>
            <a:endParaRPr lang="he-IL" dirty="0"/>
          </a:p>
          <a:p>
            <a:pPr algn="r" rtl="1"/>
            <a:r>
              <a:rPr lang="he-IL" dirty="0"/>
              <a:t>שובל בנזר</a:t>
            </a:r>
          </a:p>
        </p:txBody>
      </p:sp>
    </p:spTree>
    <p:extLst>
      <p:ext uri="{BB962C8B-B14F-4D97-AF65-F5344CB8AC3E}">
        <p14:creationId xmlns:p14="http://schemas.microsoft.com/office/powerpoint/2010/main" val="926184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12DF434-28DB-4621-A497-D62C41CE0419}"/>
              </a:ext>
            </a:extLst>
          </p:cNvPr>
          <p:cNvSpPr>
            <a:spLocks noGrp="1"/>
          </p:cNvSpPr>
          <p:nvPr>
            <p:ph type="title"/>
          </p:nvPr>
        </p:nvSpPr>
        <p:spPr>
          <a:xfrm flipH="1">
            <a:off x="1535182" y="-456911"/>
            <a:ext cx="9779183" cy="1325563"/>
          </a:xfrm>
        </p:spPr>
        <p:txBody>
          <a:bodyPr rtlCol="1"/>
          <a:lstStyle/>
          <a:p>
            <a:pPr algn="r" rtl="1"/>
            <a:r>
              <a:rPr lang="he-IL" dirty="0"/>
              <a:t>מערכת לניהול חברת קייטרינג</a:t>
            </a:r>
          </a:p>
        </p:txBody>
      </p:sp>
      <p:sp>
        <p:nvSpPr>
          <p:cNvPr id="4" name="מציין מיקום של תאריך 3">
            <a:extLst>
              <a:ext uri="{FF2B5EF4-FFF2-40B4-BE49-F238E27FC236}">
                <a16:creationId xmlns:a16="http://schemas.microsoft.com/office/drawing/2014/main" id="{5739303D-13C0-6A41-947A-F998CC47B32E}"/>
              </a:ext>
            </a:extLst>
          </p:cNvPr>
          <p:cNvSpPr>
            <a:spLocks noGrp="1"/>
          </p:cNvSpPr>
          <p:nvPr>
            <p:ph type="dt" sz="half" idx="2"/>
          </p:nvPr>
        </p:nvSpPr>
        <p:spPr>
          <a:xfrm flipH="1">
            <a:off x="9067800" y="6356350"/>
            <a:ext cx="2743200" cy="365125"/>
          </a:xfrm>
        </p:spPr>
        <p:txBody>
          <a:bodyPr rtlCol="1"/>
          <a:lstStyle/>
          <a:p>
            <a:pPr algn="r" rtl="1"/>
            <a:fld id="{E7E58C8E-575D-4EA6-A664-F3B6066170C8}" type="datetime1">
              <a:rPr lang="he-IL" smtClean="0"/>
              <a:t>כ"ח/אדר א/תשפ"ד</a:t>
            </a:fld>
            <a:endParaRPr lang="he-IL"/>
          </a:p>
        </p:txBody>
      </p:sp>
      <p:sp>
        <p:nvSpPr>
          <p:cNvPr id="6" name="מציין מיקום של מספר שקופית 5">
            <a:extLst>
              <a:ext uri="{FF2B5EF4-FFF2-40B4-BE49-F238E27FC236}">
                <a16:creationId xmlns:a16="http://schemas.microsoft.com/office/drawing/2014/main" id="{60D470D0-6D64-5E42-9515-048F8779CD5E}"/>
              </a:ext>
            </a:extLst>
          </p:cNvPr>
          <p:cNvSpPr>
            <a:spLocks noGrp="1"/>
          </p:cNvSpPr>
          <p:nvPr>
            <p:ph type="sldNum" sz="quarter" idx="4"/>
          </p:nvPr>
        </p:nvSpPr>
        <p:spPr>
          <a:xfrm flipH="1">
            <a:off x="381001" y="6356350"/>
            <a:ext cx="1657723" cy="365125"/>
          </a:xfrm>
        </p:spPr>
        <p:txBody>
          <a:bodyPr rtlCol="1"/>
          <a:lstStyle/>
          <a:p>
            <a:pPr algn="l" rtl="1"/>
            <a:fld id="{294A09A9-5501-47C1-A89A-A340965A2BE2}" type="slidenum">
              <a:rPr lang="he-IL" smtClean="0"/>
              <a:pPr algn="l" rtl="1"/>
              <a:t>3</a:t>
            </a:fld>
            <a:endParaRPr lang="he-IL"/>
          </a:p>
        </p:txBody>
      </p:sp>
      <p:sp>
        <p:nvSpPr>
          <p:cNvPr id="13" name="תיבת טקסט 12">
            <a:extLst>
              <a:ext uri="{FF2B5EF4-FFF2-40B4-BE49-F238E27FC236}">
                <a16:creationId xmlns:a16="http://schemas.microsoft.com/office/drawing/2014/main" id="{7911B525-522D-C70D-C92E-ED38EF2FA970}"/>
              </a:ext>
            </a:extLst>
          </p:cNvPr>
          <p:cNvSpPr txBox="1"/>
          <p:nvPr/>
        </p:nvSpPr>
        <p:spPr>
          <a:xfrm>
            <a:off x="5479295" y="1192071"/>
            <a:ext cx="6097712" cy="584775"/>
          </a:xfrm>
          <a:prstGeom prst="rect">
            <a:avLst/>
          </a:prstGeom>
          <a:noFill/>
        </p:spPr>
        <p:txBody>
          <a:bodyPr wrap="square">
            <a:spAutoFit/>
          </a:bodyPr>
          <a:lstStyle/>
          <a:p>
            <a:pPr algn="r" rtl="1"/>
            <a:r>
              <a:rPr lang="he-IL" sz="3200" b="1" dirty="0"/>
              <a:t>אתגרים בניהול חברת קייטרינג:</a:t>
            </a:r>
          </a:p>
        </p:txBody>
      </p:sp>
      <p:graphicFrame>
        <p:nvGraphicFramePr>
          <p:cNvPr id="15" name="דיאגרמה 14">
            <a:extLst>
              <a:ext uri="{FF2B5EF4-FFF2-40B4-BE49-F238E27FC236}">
                <a16:creationId xmlns:a16="http://schemas.microsoft.com/office/drawing/2014/main" id="{D5562087-0292-1980-D7AB-9D050AF18154}"/>
              </a:ext>
            </a:extLst>
          </p:cNvPr>
          <p:cNvGraphicFramePr/>
          <p:nvPr>
            <p:extLst>
              <p:ext uri="{D42A27DB-BD31-4B8C-83A1-F6EECF244321}">
                <p14:modId xmlns:p14="http://schemas.microsoft.com/office/powerpoint/2010/main" val="416342818"/>
              </p:ext>
            </p:extLst>
          </p:nvPr>
        </p:nvGraphicFramePr>
        <p:xfrm>
          <a:off x="3768333" y="1439333"/>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550771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22788C46-D0BC-4307-AE55-7601A139E7CB}"/>
              </a:ext>
            </a:extLst>
          </p:cNvPr>
          <p:cNvSpPr>
            <a:spLocks noGrp="1"/>
          </p:cNvSpPr>
          <p:nvPr>
            <p:ph idx="1"/>
          </p:nvPr>
        </p:nvSpPr>
        <p:spPr>
          <a:xfrm flipH="1">
            <a:off x="381001" y="1547083"/>
            <a:ext cx="11629489" cy="3366815"/>
          </a:xfrm>
        </p:spPr>
        <p:txBody>
          <a:bodyPr vert="horz" lIns="91440" tIns="45720" rIns="91440" bIns="45720" rtlCol="1" anchor="t">
            <a:normAutofit fontScale="55000" lnSpcReduction="20000"/>
          </a:bodyPr>
          <a:lstStyle/>
          <a:p>
            <a:pPr algn="r" rtl="1"/>
            <a:r>
              <a:rPr lang="he-IL" sz="6700" b="1" dirty="0"/>
              <a:t>יעדי המערכת:</a:t>
            </a:r>
          </a:p>
          <a:p>
            <a:pPr>
              <a:lnSpc>
                <a:spcPct val="170000"/>
              </a:lnSpc>
              <a:buFont typeface="+mj-lt"/>
              <a:buAutoNum type="arabicPeriod"/>
            </a:pPr>
            <a:r>
              <a:rPr lang="he-IL" sz="2600" b="1" i="0" dirty="0">
                <a:effectLst/>
                <a:latin typeface="Söhne"/>
              </a:rPr>
              <a:t>אוטומציה של ניהול מלאי והזמנות:</a:t>
            </a:r>
            <a:r>
              <a:rPr lang="he-IL" sz="2600" b="0" i="0" dirty="0">
                <a:effectLst/>
                <a:latin typeface="Söhne"/>
              </a:rPr>
              <a:t> לאוטומט את תהליך ניהול המלאי והזמנות מספקים, בהתאם לצרכים המשתנים של האירועים השונים.</a:t>
            </a:r>
          </a:p>
          <a:p>
            <a:pPr>
              <a:lnSpc>
                <a:spcPct val="170000"/>
              </a:lnSpc>
              <a:buFont typeface="+mj-lt"/>
              <a:buAutoNum type="arabicPeriod"/>
            </a:pPr>
            <a:r>
              <a:rPr lang="he-IL" sz="2600" b="1" i="0" dirty="0">
                <a:effectLst/>
                <a:latin typeface="Söhne"/>
              </a:rPr>
              <a:t>ניהול יעיל של משאבי אנוש:</a:t>
            </a:r>
            <a:r>
              <a:rPr lang="he-IL" sz="2600" b="0" i="0" dirty="0">
                <a:effectLst/>
                <a:latin typeface="Söhne"/>
              </a:rPr>
              <a:t> לאפשר תיאום ושיבוץ יעיל של הצוות לאירועים, תוך ניהול מידע על פרטי העובדים ותפקידיהם.</a:t>
            </a:r>
          </a:p>
          <a:p>
            <a:pPr>
              <a:lnSpc>
                <a:spcPct val="170000"/>
              </a:lnSpc>
              <a:buFont typeface="+mj-lt"/>
              <a:buAutoNum type="arabicPeriod"/>
            </a:pPr>
            <a:r>
              <a:rPr lang="he-IL" sz="2600" b="1" i="0" dirty="0">
                <a:effectLst/>
                <a:latin typeface="Söhne"/>
              </a:rPr>
              <a:t>שיפור התקשורת עם לקוחות:</a:t>
            </a:r>
            <a:r>
              <a:rPr lang="he-IL" sz="2600" b="0" i="0" dirty="0">
                <a:effectLst/>
                <a:latin typeface="Söhne"/>
              </a:rPr>
              <a:t> להקל על תהליך התקשורת עם הלקוחות וניהול מידע מדויק על הזמנותיהם והעדפותיהם.</a:t>
            </a:r>
          </a:p>
          <a:p>
            <a:pPr>
              <a:lnSpc>
                <a:spcPct val="170000"/>
              </a:lnSpc>
              <a:buFont typeface="+mj-lt"/>
              <a:buAutoNum type="arabicPeriod"/>
            </a:pPr>
            <a:r>
              <a:rPr lang="he-IL" sz="2600" b="1" i="0" dirty="0">
                <a:effectLst/>
                <a:latin typeface="Söhne"/>
              </a:rPr>
              <a:t>ניהול כלכלי מדויק:</a:t>
            </a:r>
            <a:r>
              <a:rPr lang="he-IL" sz="2600" b="0" i="0" dirty="0">
                <a:effectLst/>
                <a:latin typeface="Söhne"/>
              </a:rPr>
              <a:t> לספק כלים לחישוב עלות האירועים וניהול ההכנסות וההוצאות בצורה מדויקת ושקופה.</a:t>
            </a:r>
          </a:p>
          <a:p>
            <a:br>
              <a:rPr lang="he-IL" dirty="0"/>
            </a:br>
            <a:endParaRPr lang="he-IL" dirty="0"/>
          </a:p>
          <a:p>
            <a:pPr algn="r" rtl="1"/>
            <a:endParaRPr lang="he-IL" dirty="0"/>
          </a:p>
          <a:p>
            <a:pPr algn="r" rtl="1"/>
            <a:endParaRPr lang="he-IL" dirty="0"/>
          </a:p>
          <a:p>
            <a:pPr algn="r" rtl="1"/>
            <a:endParaRPr lang="he-IL" dirty="0"/>
          </a:p>
        </p:txBody>
      </p:sp>
      <p:sp>
        <p:nvSpPr>
          <p:cNvPr id="4" name="מציין מיקום של תאריך 3">
            <a:extLst>
              <a:ext uri="{FF2B5EF4-FFF2-40B4-BE49-F238E27FC236}">
                <a16:creationId xmlns:a16="http://schemas.microsoft.com/office/drawing/2014/main" id="{5739303D-13C0-6A41-947A-F998CC47B32E}"/>
              </a:ext>
            </a:extLst>
          </p:cNvPr>
          <p:cNvSpPr>
            <a:spLocks noGrp="1"/>
          </p:cNvSpPr>
          <p:nvPr>
            <p:ph type="dt" sz="half" idx="2"/>
          </p:nvPr>
        </p:nvSpPr>
        <p:spPr>
          <a:xfrm flipH="1">
            <a:off x="9067800" y="6356350"/>
            <a:ext cx="2743200" cy="365125"/>
          </a:xfrm>
        </p:spPr>
        <p:txBody>
          <a:bodyPr rtlCol="1"/>
          <a:lstStyle/>
          <a:p>
            <a:pPr algn="r" rtl="1"/>
            <a:fld id="{E7E58C8E-575D-4EA6-A664-F3B6066170C8}" type="datetime1">
              <a:rPr lang="he-IL" smtClean="0"/>
              <a:t>כ"ח/אדר א/תשפ"ד</a:t>
            </a:fld>
            <a:endParaRPr lang="he-IL" dirty="0"/>
          </a:p>
        </p:txBody>
      </p:sp>
      <p:sp>
        <p:nvSpPr>
          <p:cNvPr id="6" name="מציין מיקום של מספר שקופית 5">
            <a:extLst>
              <a:ext uri="{FF2B5EF4-FFF2-40B4-BE49-F238E27FC236}">
                <a16:creationId xmlns:a16="http://schemas.microsoft.com/office/drawing/2014/main" id="{60D470D0-6D64-5E42-9515-048F8779CD5E}"/>
              </a:ext>
            </a:extLst>
          </p:cNvPr>
          <p:cNvSpPr>
            <a:spLocks noGrp="1"/>
          </p:cNvSpPr>
          <p:nvPr>
            <p:ph type="sldNum" sz="quarter" idx="4"/>
          </p:nvPr>
        </p:nvSpPr>
        <p:spPr>
          <a:xfrm flipH="1">
            <a:off x="381001" y="6356350"/>
            <a:ext cx="1657723" cy="365125"/>
          </a:xfrm>
        </p:spPr>
        <p:txBody>
          <a:bodyPr rtlCol="1"/>
          <a:lstStyle/>
          <a:p>
            <a:pPr algn="l" rtl="1"/>
            <a:fld id="{294A09A9-5501-47C1-A89A-A340965A2BE2}" type="slidenum">
              <a:rPr lang="he-IL" smtClean="0"/>
              <a:pPr algn="l" rtl="1"/>
              <a:t>4</a:t>
            </a:fld>
            <a:endParaRPr lang="he-IL"/>
          </a:p>
        </p:txBody>
      </p:sp>
      <p:sp>
        <p:nvSpPr>
          <p:cNvPr id="9" name="כותרת 1">
            <a:extLst>
              <a:ext uri="{FF2B5EF4-FFF2-40B4-BE49-F238E27FC236}">
                <a16:creationId xmlns:a16="http://schemas.microsoft.com/office/drawing/2014/main" id="{1226D69F-2E66-49E8-4BAA-F119AFD7342C}"/>
              </a:ext>
            </a:extLst>
          </p:cNvPr>
          <p:cNvSpPr txBox="1">
            <a:spLocks/>
          </p:cNvSpPr>
          <p:nvPr/>
        </p:nvSpPr>
        <p:spPr>
          <a:xfrm flipH="1">
            <a:off x="1494085" y="-456911"/>
            <a:ext cx="9779183" cy="1325563"/>
          </a:xfrm>
          <a:prstGeom prst="rect">
            <a:avLst/>
          </a:prstGeom>
        </p:spPr>
        <p:txBody>
          <a:bodyPr vert="horz" lIns="91440" tIns="45720" rIns="91440" bIns="45720" rtlCol="1" anchor="b">
            <a:noAutofit/>
          </a:bodyPr>
          <a:lstStyle>
            <a:lvl1pPr algn="r" defTabSz="914400" rtl="1" eaLnBrk="1" latinLnBrk="0" hangingPunct="1">
              <a:lnSpc>
                <a:spcPct val="90000"/>
              </a:lnSpc>
              <a:spcBef>
                <a:spcPct val="0"/>
              </a:spcBef>
              <a:buNone/>
              <a:defRPr sz="4800" b="1" kern="1200">
                <a:solidFill>
                  <a:schemeClr val="tx1"/>
                </a:solidFill>
                <a:latin typeface="Tahoma" panose="020B0604030504040204" pitchFamily="34" charset="0"/>
                <a:ea typeface="Tahoma" panose="020B0604030504040204" pitchFamily="34" charset="0"/>
                <a:cs typeface="Tahoma" panose="020B0604030504040204" pitchFamily="34" charset="0"/>
              </a:defRPr>
            </a:lvl1pPr>
          </a:lstStyle>
          <a:p>
            <a:r>
              <a:rPr lang="he-IL" dirty="0"/>
              <a:t>מערכת לניהול חברת קייטרינג</a:t>
            </a:r>
          </a:p>
        </p:txBody>
      </p:sp>
    </p:spTree>
    <p:extLst>
      <p:ext uri="{BB962C8B-B14F-4D97-AF65-F5344CB8AC3E}">
        <p14:creationId xmlns:p14="http://schemas.microsoft.com/office/powerpoint/2010/main" val="13256085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ציין מיקום של תאריך 3">
            <a:extLst>
              <a:ext uri="{FF2B5EF4-FFF2-40B4-BE49-F238E27FC236}">
                <a16:creationId xmlns:a16="http://schemas.microsoft.com/office/drawing/2014/main" id="{5739303D-13C0-6A41-947A-F998CC47B32E}"/>
              </a:ext>
            </a:extLst>
          </p:cNvPr>
          <p:cNvSpPr>
            <a:spLocks noGrp="1"/>
          </p:cNvSpPr>
          <p:nvPr>
            <p:ph type="dt" sz="half" idx="2"/>
          </p:nvPr>
        </p:nvSpPr>
        <p:spPr>
          <a:xfrm flipH="1">
            <a:off x="9067800" y="6356350"/>
            <a:ext cx="2743200" cy="365125"/>
          </a:xfrm>
        </p:spPr>
        <p:txBody>
          <a:bodyPr rtlCol="1"/>
          <a:lstStyle/>
          <a:p>
            <a:pPr algn="r" rtl="1"/>
            <a:fld id="{E7E58C8E-575D-4EA6-A664-F3B6066170C8}" type="datetime1">
              <a:rPr lang="he-IL" smtClean="0"/>
              <a:t>כ"ח/אדר א/תשפ"ד</a:t>
            </a:fld>
            <a:endParaRPr lang="he-IL" dirty="0"/>
          </a:p>
        </p:txBody>
      </p:sp>
      <p:sp>
        <p:nvSpPr>
          <p:cNvPr id="6" name="מציין מיקום של מספר שקופית 5">
            <a:extLst>
              <a:ext uri="{FF2B5EF4-FFF2-40B4-BE49-F238E27FC236}">
                <a16:creationId xmlns:a16="http://schemas.microsoft.com/office/drawing/2014/main" id="{60D470D0-6D64-5E42-9515-048F8779CD5E}"/>
              </a:ext>
            </a:extLst>
          </p:cNvPr>
          <p:cNvSpPr>
            <a:spLocks noGrp="1"/>
          </p:cNvSpPr>
          <p:nvPr>
            <p:ph type="sldNum" sz="quarter" idx="4"/>
          </p:nvPr>
        </p:nvSpPr>
        <p:spPr>
          <a:xfrm flipH="1">
            <a:off x="381001" y="6356350"/>
            <a:ext cx="1657723" cy="365125"/>
          </a:xfrm>
        </p:spPr>
        <p:txBody>
          <a:bodyPr rtlCol="1"/>
          <a:lstStyle/>
          <a:p>
            <a:pPr algn="l" rtl="1"/>
            <a:fld id="{294A09A9-5501-47C1-A89A-A340965A2BE2}" type="slidenum">
              <a:rPr lang="he-IL" smtClean="0"/>
              <a:pPr algn="l" rtl="1"/>
              <a:t>5</a:t>
            </a:fld>
            <a:endParaRPr lang="he-IL"/>
          </a:p>
        </p:txBody>
      </p:sp>
      <p:sp>
        <p:nvSpPr>
          <p:cNvPr id="9" name="כותרת 1">
            <a:extLst>
              <a:ext uri="{FF2B5EF4-FFF2-40B4-BE49-F238E27FC236}">
                <a16:creationId xmlns:a16="http://schemas.microsoft.com/office/drawing/2014/main" id="{1226D69F-2E66-49E8-4BAA-F119AFD7342C}"/>
              </a:ext>
            </a:extLst>
          </p:cNvPr>
          <p:cNvSpPr txBox="1">
            <a:spLocks/>
          </p:cNvSpPr>
          <p:nvPr/>
        </p:nvSpPr>
        <p:spPr>
          <a:xfrm flipH="1">
            <a:off x="1494085" y="-456911"/>
            <a:ext cx="9779183" cy="1325563"/>
          </a:xfrm>
          <a:prstGeom prst="rect">
            <a:avLst/>
          </a:prstGeom>
        </p:spPr>
        <p:txBody>
          <a:bodyPr vert="horz" lIns="91440" tIns="45720" rIns="91440" bIns="45720" rtlCol="1" anchor="b">
            <a:noAutofit/>
          </a:bodyPr>
          <a:lstStyle>
            <a:lvl1pPr algn="r" defTabSz="914400" rtl="1" eaLnBrk="1" latinLnBrk="0" hangingPunct="1">
              <a:lnSpc>
                <a:spcPct val="90000"/>
              </a:lnSpc>
              <a:spcBef>
                <a:spcPct val="0"/>
              </a:spcBef>
              <a:buNone/>
              <a:defRPr sz="4800" b="1" kern="1200">
                <a:solidFill>
                  <a:schemeClr val="tx1"/>
                </a:solidFill>
                <a:latin typeface="Tahoma" panose="020B0604030504040204" pitchFamily="34" charset="0"/>
                <a:ea typeface="Tahoma" panose="020B0604030504040204" pitchFamily="34" charset="0"/>
                <a:cs typeface="Tahoma" panose="020B0604030504040204" pitchFamily="34" charset="0"/>
              </a:defRPr>
            </a:lvl1pPr>
          </a:lstStyle>
          <a:p>
            <a:r>
              <a:rPr lang="he-IL" dirty="0"/>
              <a:t>מערכת לניהול חברת קייטרינג</a:t>
            </a:r>
          </a:p>
        </p:txBody>
      </p:sp>
      <p:sp>
        <p:nvSpPr>
          <p:cNvPr id="8" name="תיבת טקסט 7">
            <a:extLst>
              <a:ext uri="{FF2B5EF4-FFF2-40B4-BE49-F238E27FC236}">
                <a16:creationId xmlns:a16="http://schemas.microsoft.com/office/drawing/2014/main" id="{86CEA76B-70C6-A287-292B-37D754668C87}"/>
              </a:ext>
            </a:extLst>
          </p:cNvPr>
          <p:cNvSpPr txBox="1"/>
          <p:nvPr/>
        </p:nvSpPr>
        <p:spPr>
          <a:xfrm>
            <a:off x="664343" y="1006167"/>
            <a:ext cx="11210818" cy="5350183"/>
          </a:xfrm>
          <a:prstGeom prst="rect">
            <a:avLst/>
          </a:prstGeom>
          <a:noFill/>
        </p:spPr>
        <p:txBody>
          <a:bodyPr wrap="square">
            <a:spAutoFit/>
          </a:bodyPr>
          <a:lstStyle/>
          <a:p>
            <a:pPr rtl="1">
              <a:lnSpc>
                <a:spcPct val="150000"/>
              </a:lnSpc>
            </a:pPr>
            <a:r>
              <a:rPr lang="he-IL" sz="3200" b="1" dirty="0"/>
              <a:t>סוגי משתמשים:</a:t>
            </a:r>
            <a:endParaRPr lang="en-US" sz="3200" b="1" dirty="0"/>
          </a:p>
          <a:p>
            <a:pPr>
              <a:lnSpc>
                <a:spcPct val="150000"/>
              </a:lnSpc>
              <a:buFont typeface="+mj-lt"/>
              <a:buAutoNum type="arabicPeriod"/>
            </a:pPr>
            <a:r>
              <a:rPr lang="he-IL" b="1" i="0" dirty="0">
                <a:effectLst/>
                <a:latin typeface="Söhne"/>
              </a:rPr>
              <a:t>מנהלים/מארגני אירועים:</a:t>
            </a:r>
            <a:r>
              <a:rPr lang="he-IL" b="0" i="0" dirty="0">
                <a:effectLst/>
                <a:latin typeface="Söhne"/>
              </a:rPr>
              <a:t> תפקידם לתכנן, לארגן ולנהל את כל היבטי האירועים, כולל תקציב, צוות, והתאמה לדרישות הלקוח. הם גם אחראים על קשר עם הספקים וניהול המלא</a:t>
            </a:r>
          </a:p>
          <a:p>
            <a:pPr>
              <a:lnSpc>
                <a:spcPct val="150000"/>
              </a:lnSpc>
              <a:buFont typeface="+mj-lt"/>
              <a:buAutoNum type="arabicPeriod"/>
            </a:pPr>
            <a:r>
              <a:rPr lang="he-IL" b="1" i="0" dirty="0">
                <a:effectLst/>
                <a:latin typeface="Söhne"/>
              </a:rPr>
              <a:t>עובדים (שפים ומלצרים):</a:t>
            </a:r>
            <a:r>
              <a:rPr lang="he-IL" b="0" i="0" dirty="0">
                <a:effectLst/>
                <a:latin typeface="Söhne"/>
              </a:rPr>
              <a:t> אנשי מקצוע אשר מופקדים על הכנת המזון והשירות באירועים. במערכת, הם יכולים לראות את לוח הזמנים שלהם, משימות מוקצות, ופרטים נוספים הקשורים לאירועים שהם משתתפים בהם.</a:t>
            </a:r>
          </a:p>
          <a:p>
            <a:pPr>
              <a:lnSpc>
                <a:spcPct val="150000"/>
              </a:lnSpc>
              <a:buFont typeface="+mj-lt"/>
              <a:buAutoNum type="arabicPeriod"/>
            </a:pPr>
            <a:r>
              <a:rPr lang="he-IL" b="1" i="0" dirty="0">
                <a:effectLst/>
                <a:latin typeface="Söhne"/>
              </a:rPr>
              <a:t>לקוחות:</a:t>
            </a:r>
            <a:r>
              <a:rPr lang="he-IL" b="0" i="0" dirty="0">
                <a:effectLst/>
                <a:latin typeface="Söhne"/>
              </a:rPr>
              <a:t> אנשים או ארגונים המזמינים את שירותי הקייטרינג. במערכת אופטימלית, לקוחות אלו יכולים להיות משולבים דרך פורטל לקוחות שבו הם יכולים לעקוב אחר הזמנתם, לעדכן פרטים או בקשות מיוחדות, ולראות סטטוס האירוע.</a:t>
            </a:r>
          </a:p>
          <a:p>
            <a:pPr>
              <a:lnSpc>
                <a:spcPct val="150000"/>
              </a:lnSpc>
              <a:buFont typeface="+mj-lt"/>
              <a:buAutoNum type="arabicPeriod"/>
            </a:pPr>
            <a:r>
              <a:rPr lang="he-IL" b="1" i="0" dirty="0">
                <a:effectLst/>
                <a:latin typeface="Söhne"/>
              </a:rPr>
              <a:t>ספקים:</a:t>
            </a:r>
            <a:r>
              <a:rPr lang="he-IL" b="0" i="0" dirty="0">
                <a:effectLst/>
                <a:latin typeface="Söhne"/>
              </a:rPr>
              <a:t> חברות או יחידים שסופקים מוצרים או שירותים לחברת הקייטרינג, כגון מזון, שתייה, ציוד או דקורציה. במערכת ניהול מתקדמת, ספקים יכולים לעדכן את סטטוס ההזמנות והאספקה.</a:t>
            </a:r>
          </a:p>
          <a:p>
            <a:pPr>
              <a:lnSpc>
                <a:spcPct val="150000"/>
              </a:lnSpc>
              <a:buFont typeface="+mj-lt"/>
              <a:buAutoNum type="arabicPeriod"/>
            </a:pPr>
            <a:r>
              <a:rPr lang="he-IL" b="1" i="0" dirty="0">
                <a:effectLst/>
                <a:latin typeface="Söhne"/>
              </a:rPr>
              <a:t>מנהלי מלאי ורכש:</a:t>
            </a:r>
            <a:r>
              <a:rPr lang="he-IL" b="0" i="0" dirty="0">
                <a:effectLst/>
                <a:latin typeface="Söhne"/>
              </a:rPr>
              <a:t> אחראים על ניהול המלאי של החברה, כולל הזמנות מספקים, קבלת מוצרים, ושמירה על רמת מלאי אופטימלית לצרכי האירועים.</a:t>
            </a:r>
          </a:p>
          <a:p>
            <a:pPr rtl="1">
              <a:lnSpc>
                <a:spcPct val="150000"/>
              </a:lnSpc>
            </a:pPr>
            <a:endParaRPr lang="he-IL" b="0" i="0" dirty="0">
              <a:effectLst/>
              <a:latin typeface="Söhne"/>
            </a:endParaRPr>
          </a:p>
        </p:txBody>
      </p:sp>
    </p:spTree>
    <p:extLst>
      <p:ext uri="{BB962C8B-B14F-4D97-AF65-F5344CB8AC3E}">
        <p14:creationId xmlns:p14="http://schemas.microsoft.com/office/powerpoint/2010/main" val="13355530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ציין מיקום של תאריך 3">
            <a:extLst>
              <a:ext uri="{FF2B5EF4-FFF2-40B4-BE49-F238E27FC236}">
                <a16:creationId xmlns:a16="http://schemas.microsoft.com/office/drawing/2014/main" id="{5739303D-13C0-6A41-947A-F998CC47B32E}"/>
              </a:ext>
            </a:extLst>
          </p:cNvPr>
          <p:cNvSpPr>
            <a:spLocks noGrp="1"/>
          </p:cNvSpPr>
          <p:nvPr>
            <p:ph type="dt" sz="half" idx="2"/>
          </p:nvPr>
        </p:nvSpPr>
        <p:spPr>
          <a:xfrm flipH="1">
            <a:off x="9067800" y="6356350"/>
            <a:ext cx="2743200" cy="365125"/>
          </a:xfrm>
        </p:spPr>
        <p:txBody>
          <a:bodyPr rtlCol="1"/>
          <a:lstStyle/>
          <a:p>
            <a:pPr algn="r" rtl="1"/>
            <a:fld id="{E7E58C8E-575D-4EA6-A664-F3B6066170C8}" type="datetime1">
              <a:rPr lang="he-IL" smtClean="0"/>
              <a:t>כ"ח/אדר א/תשפ"ד</a:t>
            </a:fld>
            <a:endParaRPr lang="he-IL" dirty="0"/>
          </a:p>
        </p:txBody>
      </p:sp>
      <p:sp>
        <p:nvSpPr>
          <p:cNvPr id="6" name="מציין מיקום של מספר שקופית 5">
            <a:extLst>
              <a:ext uri="{FF2B5EF4-FFF2-40B4-BE49-F238E27FC236}">
                <a16:creationId xmlns:a16="http://schemas.microsoft.com/office/drawing/2014/main" id="{60D470D0-6D64-5E42-9515-048F8779CD5E}"/>
              </a:ext>
            </a:extLst>
          </p:cNvPr>
          <p:cNvSpPr>
            <a:spLocks noGrp="1"/>
          </p:cNvSpPr>
          <p:nvPr>
            <p:ph type="sldNum" sz="quarter" idx="4"/>
          </p:nvPr>
        </p:nvSpPr>
        <p:spPr>
          <a:xfrm flipH="1">
            <a:off x="381001" y="6356350"/>
            <a:ext cx="1657723" cy="365125"/>
          </a:xfrm>
        </p:spPr>
        <p:txBody>
          <a:bodyPr rtlCol="1"/>
          <a:lstStyle/>
          <a:p>
            <a:pPr algn="l" rtl="1"/>
            <a:fld id="{294A09A9-5501-47C1-A89A-A340965A2BE2}" type="slidenum">
              <a:rPr lang="he-IL" smtClean="0"/>
              <a:pPr algn="l" rtl="1"/>
              <a:t>6</a:t>
            </a:fld>
            <a:endParaRPr lang="he-IL"/>
          </a:p>
        </p:txBody>
      </p:sp>
      <p:sp>
        <p:nvSpPr>
          <p:cNvPr id="9" name="כותרת 1">
            <a:extLst>
              <a:ext uri="{FF2B5EF4-FFF2-40B4-BE49-F238E27FC236}">
                <a16:creationId xmlns:a16="http://schemas.microsoft.com/office/drawing/2014/main" id="{1226D69F-2E66-49E8-4BAA-F119AFD7342C}"/>
              </a:ext>
            </a:extLst>
          </p:cNvPr>
          <p:cNvSpPr txBox="1">
            <a:spLocks/>
          </p:cNvSpPr>
          <p:nvPr/>
        </p:nvSpPr>
        <p:spPr>
          <a:xfrm flipH="1">
            <a:off x="1494085" y="-456911"/>
            <a:ext cx="9779183" cy="1325563"/>
          </a:xfrm>
          <a:prstGeom prst="rect">
            <a:avLst/>
          </a:prstGeom>
        </p:spPr>
        <p:txBody>
          <a:bodyPr vert="horz" lIns="91440" tIns="45720" rIns="91440" bIns="45720" rtlCol="1" anchor="b">
            <a:noAutofit/>
          </a:bodyPr>
          <a:lstStyle>
            <a:lvl1pPr algn="r" defTabSz="914400" rtl="1" eaLnBrk="1" latinLnBrk="0" hangingPunct="1">
              <a:lnSpc>
                <a:spcPct val="90000"/>
              </a:lnSpc>
              <a:spcBef>
                <a:spcPct val="0"/>
              </a:spcBef>
              <a:buNone/>
              <a:defRPr sz="4800" b="1" kern="1200">
                <a:solidFill>
                  <a:schemeClr val="tx1"/>
                </a:solidFill>
                <a:latin typeface="Tahoma" panose="020B0604030504040204" pitchFamily="34" charset="0"/>
                <a:ea typeface="Tahoma" panose="020B0604030504040204" pitchFamily="34" charset="0"/>
                <a:cs typeface="Tahoma" panose="020B0604030504040204" pitchFamily="34" charset="0"/>
              </a:defRPr>
            </a:lvl1pPr>
          </a:lstStyle>
          <a:p>
            <a:r>
              <a:rPr lang="he-IL" dirty="0"/>
              <a:t>מערכת לניהול חברת קייטרינג</a:t>
            </a:r>
          </a:p>
        </p:txBody>
      </p:sp>
      <p:sp>
        <p:nvSpPr>
          <p:cNvPr id="12" name="תיבת טקסט 11">
            <a:extLst>
              <a:ext uri="{FF2B5EF4-FFF2-40B4-BE49-F238E27FC236}">
                <a16:creationId xmlns:a16="http://schemas.microsoft.com/office/drawing/2014/main" id="{890F6524-1F4B-58C9-C30F-7A46342DB185}"/>
              </a:ext>
            </a:extLst>
          </p:cNvPr>
          <p:cNvSpPr txBox="1"/>
          <p:nvPr/>
        </p:nvSpPr>
        <p:spPr>
          <a:xfrm>
            <a:off x="2342508" y="957783"/>
            <a:ext cx="9100336" cy="2949525"/>
          </a:xfrm>
          <a:prstGeom prst="rect">
            <a:avLst/>
          </a:prstGeom>
          <a:noFill/>
        </p:spPr>
        <p:txBody>
          <a:bodyPr wrap="square">
            <a:spAutoFit/>
          </a:bodyPr>
          <a:lstStyle/>
          <a:p>
            <a:pPr algn="r" rtl="1">
              <a:lnSpc>
                <a:spcPct val="150000"/>
              </a:lnSpc>
            </a:pPr>
            <a:r>
              <a:rPr lang="he-IL" sz="5400" b="1" dirty="0"/>
              <a:t>דרישות המערכת:</a:t>
            </a:r>
          </a:p>
          <a:p>
            <a:pPr>
              <a:lnSpc>
                <a:spcPct val="150000"/>
              </a:lnSpc>
              <a:buFont typeface="+mj-lt"/>
              <a:buAutoNum type="arabicPeriod"/>
            </a:pPr>
            <a:r>
              <a:rPr lang="he-IL" b="1" i="0" dirty="0">
                <a:effectLst/>
                <a:latin typeface="Söhne"/>
              </a:rPr>
              <a:t>ממשקי ניהול מלאי:</a:t>
            </a:r>
            <a:r>
              <a:rPr lang="he-IL" b="0" i="0" dirty="0">
                <a:effectLst/>
                <a:latin typeface="Söhne"/>
              </a:rPr>
              <a:t> כוללים ניהול ועדכון של מנות, ציוד ורכיבים לפי דרישות האירועים.</a:t>
            </a:r>
          </a:p>
          <a:p>
            <a:pPr>
              <a:lnSpc>
                <a:spcPct val="150000"/>
              </a:lnSpc>
              <a:buFont typeface="+mj-lt"/>
              <a:buAutoNum type="arabicPeriod"/>
            </a:pPr>
            <a:r>
              <a:rPr lang="he-IL" b="1" i="0" dirty="0">
                <a:effectLst/>
                <a:latin typeface="Söhne"/>
              </a:rPr>
              <a:t>מערכת ניהול צוות:</a:t>
            </a:r>
            <a:r>
              <a:rPr lang="he-IL" b="0" i="0" dirty="0">
                <a:effectLst/>
                <a:latin typeface="Söhne"/>
              </a:rPr>
              <a:t> לנהל את פרטי העובדים, לוחות זמנים, והתמחויות של חברי הצוות.</a:t>
            </a:r>
          </a:p>
          <a:p>
            <a:pPr>
              <a:lnSpc>
                <a:spcPct val="150000"/>
              </a:lnSpc>
              <a:buFont typeface="+mj-lt"/>
              <a:buAutoNum type="arabicPeriod"/>
            </a:pPr>
            <a:r>
              <a:rPr lang="he-IL" b="1" i="0" dirty="0">
                <a:effectLst/>
                <a:latin typeface="Söhne"/>
              </a:rPr>
              <a:t>ממשק לקוחות:</a:t>
            </a:r>
            <a:r>
              <a:rPr lang="he-IL" b="0" i="0" dirty="0">
                <a:effectLst/>
                <a:latin typeface="Söhne"/>
              </a:rPr>
              <a:t> יכולת לרשום ולעדכן פרטי לקוחות, כולל העדפות ודרישות מיוחדות.</a:t>
            </a:r>
          </a:p>
          <a:p>
            <a:pPr>
              <a:lnSpc>
                <a:spcPct val="150000"/>
              </a:lnSpc>
              <a:buFont typeface="+mj-lt"/>
              <a:buAutoNum type="arabicPeriod"/>
            </a:pPr>
            <a:r>
              <a:rPr lang="he-IL" b="1" i="0" dirty="0">
                <a:effectLst/>
                <a:latin typeface="Söhne"/>
              </a:rPr>
              <a:t>מערכת חישובים פיננסיים:</a:t>
            </a:r>
            <a:r>
              <a:rPr lang="he-IL" b="0" i="0" dirty="0">
                <a:effectLst/>
                <a:latin typeface="Söhne"/>
              </a:rPr>
              <a:t> לחשב את עלות האירועים, לכלול מחירונים ולנהל תשלומים.</a:t>
            </a:r>
          </a:p>
        </p:txBody>
      </p:sp>
    </p:spTree>
    <p:extLst>
      <p:ext uri="{BB962C8B-B14F-4D97-AF65-F5344CB8AC3E}">
        <p14:creationId xmlns:p14="http://schemas.microsoft.com/office/powerpoint/2010/main" val="28572585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תמונה 4">
            <a:extLst>
              <a:ext uri="{FF2B5EF4-FFF2-40B4-BE49-F238E27FC236}">
                <a16:creationId xmlns:a16="http://schemas.microsoft.com/office/drawing/2014/main" id="{64F86928-CBB9-50E1-FFFA-82B854E2D2CC}"/>
              </a:ext>
            </a:extLst>
          </p:cNvPr>
          <p:cNvPicPr>
            <a:picLocks noChangeAspect="1"/>
          </p:cNvPicPr>
          <p:nvPr/>
        </p:nvPicPr>
        <p:blipFill rotWithShape="1">
          <a:blip r:embed="rId3"/>
          <a:srcRect l="6147" t="-4057" r="4261" b="-1"/>
          <a:stretch/>
        </p:blipFill>
        <p:spPr>
          <a:xfrm>
            <a:off x="1916175" y="504170"/>
            <a:ext cx="7541444" cy="6353830"/>
          </a:xfrm>
          <a:prstGeom prst="rect">
            <a:avLst/>
          </a:prstGeom>
        </p:spPr>
      </p:pic>
      <p:sp>
        <p:nvSpPr>
          <p:cNvPr id="2" name="כותרת 1">
            <a:extLst>
              <a:ext uri="{FF2B5EF4-FFF2-40B4-BE49-F238E27FC236}">
                <a16:creationId xmlns:a16="http://schemas.microsoft.com/office/drawing/2014/main" id="{D543047E-FBFD-4F79-BCA5-10E69740F030}"/>
              </a:ext>
            </a:extLst>
          </p:cNvPr>
          <p:cNvSpPr>
            <a:spLocks noGrp="1"/>
          </p:cNvSpPr>
          <p:nvPr>
            <p:ph type="title"/>
          </p:nvPr>
        </p:nvSpPr>
        <p:spPr>
          <a:xfrm flipH="1">
            <a:off x="2303631" y="-662782"/>
            <a:ext cx="9779183" cy="1325563"/>
          </a:xfrm>
        </p:spPr>
        <p:txBody>
          <a:bodyPr rtlCol="1"/>
          <a:lstStyle/>
          <a:p>
            <a:pPr algn="r" rtl="1"/>
            <a:r>
              <a:rPr lang="he-IL" sz="4000" dirty="0"/>
              <a:t>תרשים ישויות קשרים </a:t>
            </a:r>
            <a:r>
              <a:rPr lang="en-US" sz="4000" dirty="0"/>
              <a:t>ERD</a:t>
            </a:r>
            <a:endParaRPr lang="he-IL" sz="4000" dirty="0"/>
          </a:p>
        </p:txBody>
      </p:sp>
      <p:sp>
        <p:nvSpPr>
          <p:cNvPr id="3" name="מציין מיקום של תאריך 2">
            <a:extLst>
              <a:ext uri="{FF2B5EF4-FFF2-40B4-BE49-F238E27FC236}">
                <a16:creationId xmlns:a16="http://schemas.microsoft.com/office/drawing/2014/main" id="{6DB30D50-1377-244D-A1A4-32FB836C1F3A}"/>
              </a:ext>
            </a:extLst>
          </p:cNvPr>
          <p:cNvSpPr>
            <a:spLocks noGrp="1"/>
          </p:cNvSpPr>
          <p:nvPr>
            <p:ph type="dt" sz="half" idx="2"/>
          </p:nvPr>
        </p:nvSpPr>
        <p:spPr>
          <a:xfrm flipH="1">
            <a:off x="10109982" y="6356350"/>
            <a:ext cx="1701018" cy="365125"/>
          </a:xfrm>
        </p:spPr>
        <p:txBody>
          <a:bodyPr rtlCol="1"/>
          <a:lstStyle/>
          <a:p>
            <a:pPr algn="r" rtl="1"/>
            <a:fld id="{7CE60E13-5697-42D4-9AC7-A927A446B0BD}" type="datetime1">
              <a:rPr lang="he-IL" smtClean="0"/>
              <a:t>כ"ח/אדר א/תשפ"ד</a:t>
            </a:fld>
            <a:endParaRPr lang="he-IL" dirty="0"/>
          </a:p>
        </p:txBody>
      </p:sp>
      <p:sp>
        <p:nvSpPr>
          <p:cNvPr id="7" name="מציין מיקום של מספר שקופית 6">
            <a:extLst>
              <a:ext uri="{FF2B5EF4-FFF2-40B4-BE49-F238E27FC236}">
                <a16:creationId xmlns:a16="http://schemas.microsoft.com/office/drawing/2014/main" id="{50A86E01-62BB-5145-A6C3-515717DD327C}"/>
              </a:ext>
            </a:extLst>
          </p:cNvPr>
          <p:cNvSpPr>
            <a:spLocks noGrp="1"/>
          </p:cNvSpPr>
          <p:nvPr>
            <p:ph type="sldNum" sz="quarter" idx="4"/>
          </p:nvPr>
        </p:nvSpPr>
        <p:spPr>
          <a:xfrm flipH="1">
            <a:off x="381001" y="6356350"/>
            <a:ext cx="1657723" cy="365125"/>
          </a:xfrm>
        </p:spPr>
        <p:txBody>
          <a:bodyPr rtlCol="1"/>
          <a:lstStyle/>
          <a:p>
            <a:pPr algn="l" rtl="1"/>
            <a:fld id="{294A09A9-5501-47C1-A89A-A340965A2BE2}" type="slidenum">
              <a:rPr lang="he-IL" smtClean="0"/>
              <a:pPr algn="l" rtl="1"/>
              <a:t>7</a:t>
            </a:fld>
            <a:endParaRPr lang="he-IL" dirty="0"/>
          </a:p>
        </p:txBody>
      </p:sp>
    </p:spTree>
    <p:extLst>
      <p:ext uri="{BB962C8B-B14F-4D97-AF65-F5344CB8AC3E}">
        <p14:creationId xmlns:p14="http://schemas.microsoft.com/office/powerpoint/2010/main" val="8813235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תמונה 4" descr="תמונה שמכילה טקסט, תרשים, צילום מסך, גופן&#10;&#10;התיאור נוצר באופן אוטומטי">
            <a:extLst>
              <a:ext uri="{FF2B5EF4-FFF2-40B4-BE49-F238E27FC236}">
                <a16:creationId xmlns:a16="http://schemas.microsoft.com/office/drawing/2014/main" id="{157D469C-2051-1232-A4AC-6E24203EE56A}"/>
              </a:ext>
            </a:extLst>
          </p:cNvPr>
          <p:cNvPicPr>
            <a:picLocks noChangeAspect="1"/>
          </p:cNvPicPr>
          <p:nvPr/>
        </p:nvPicPr>
        <p:blipFill>
          <a:blip r:embed="rId3"/>
          <a:stretch>
            <a:fillRect/>
          </a:stretch>
        </p:blipFill>
        <p:spPr>
          <a:xfrm>
            <a:off x="0" y="0"/>
            <a:ext cx="9237772" cy="6858000"/>
          </a:xfrm>
          <a:prstGeom prst="rect">
            <a:avLst/>
          </a:prstGeom>
        </p:spPr>
      </p:pic>
      <p:sp>
        <p:nvSpPr>
          <p:cNvPr id="2" name="כותרת 1">
            <a:extLst>
              <a:ext uri="{FF2B5EF4-FFF2-40B4-BE49-F238E27FC236}">
                <a16:creationId xmlns:a16="http://schemas.microsoft.com/office/drawing/2014/main" id="{D543047E-FBFD-4F79-BCA5-10E69740F030}"/>
              </a:ext>
            </a:extLst>
          </p:cNvPr>
          <p:cNvSpPr>
            <a:spLocks noGrp="1"/>
          </p:cNvSpPr>
          <p:nvPr>
            <p:ph type="title"/>
          </p:nvPr>
        </p:nvSpPr>
        <p:spPr>
          <a:xfrm flipH="1">
            <a:off x="4800763" y="-526257"/>
            <a:ext cx="7010237" cy="1325563"/>
          </a:xfrm>
        </p:spPr>
        <p:txBody>
          <a:bodyPr rtlCol="1"/>
          <a:lstStyle/>
          <a:p>
            <a:pPr algn="r" rtl="1"/>
            <a:r>
              <a:rPr lang="en-US" dirty="0"/>
              <a:t>Database Diagram</a:t>
            </a:r>
            <a:endParaRPr lang="he-IL" dirty="0"/>
          </a:p>
        </p:txBody>
      </p:sp>
      <p:sp>
        <p:nvSpPr>
          <p:cNvPr id="3" name="מציין מיקום של תאריך 2">
            <a:extLst>
              <a:ext uri="{FF2B5EF4-FFF2-40B4-BE49-F238E27FC236}">
                <a16:creationId xmlns:a16="http://schemas.microsoft.com/office/drawing/2014/main" id="{6DB30D50-1377-244D-A1A4-32FB836C1F3A}"/>
              </a:ext>
            </a:extLst>
          </p:cNvPr>
          <p:cNvSpPr>
            <a:spLocks noGrp="1"/>
          </p:cNvSpPr>
          <p:nvPr>
            <p:ph type="dt" sz="half" idx="2"/>
          </p:nvPr>
        </p:nvSpPr>
        <p:spPr>
          <a:xfrm flipH="1">
            <a:off x="10109982" y="6356350"/>
            <a:ext cx="1701018" cy="365125"/>
          </a:xfrm>
        </p:spPr>
        <p:txBody>
          <a:bodyPr rtlCol="1"/>
          <a:lstStyle/>
          <a:p>
            <a:pPr algn="r" rtl="1"/>
            <a:fld id="{7CE60E13-5697-42D4-9AC7-A927A446B0BD}" type="datetime1">
              <a:rPr lang="he-IL" smtClean="0"/>
              <a:t>כ"ח/אדר א/תשפ"ד</a:t>
            </a:fld>
            <a:endParaRPr lang="he-IL" dirty="0"/>
          </a:p>
        </p:txBody>
      </p:sp>
      <p:sp>
        <p:nvSpPr>
          <p:cNvPr id="7" name="מציין מיקום של מספר שקופית 6">
            <a:extLst>
              <a:ext uri="{FF2B5EF4-FFF2-40B4-BE49-F238E27FC236}">
                <a16:creationId xmlns:a16="http://schemas.microsoft.com/office/drawing/2014/main" id="{50A86E01-62BB-5145-A6C3-515717DD327C}"/>
              </a:ext>
            </a:extLst>
          </p:cNvPr>
          <p:cNvSpPr>
            <a:spLocks noGrp="1"/>
          </p:cNvSpPr>
          <p:nvPr>
            <p:ph type="sldNum" sz="quarter" idx="4"/>
          </p:nvPr>
        </p:nvSpPr>
        <p:spPr>
          <a:xfrm flipH="1">
            <a:off x="381001" y="6356350"/>
            <a:ext cx="1657723" cy="365125"/>
          </a:xfrm>
        </p:spPr>
        <p:txBody>
          <a:bodyPr rtlCol="1"/>
          <a:lstStyle/>
          <a:p>
            <a:pPr algn="l" rtl="1"/>
            <a:fld id="{294A09A9-5501-47C1-A89A-A340965A2BE2}" type="slidenum">
              <a:rPr lang="he-IL" smtClean="0"/>
              <a:pPr algn="l" rtl="1"/>
              <a:t>8</a:t>
            </a:fld>
            <a:endParaRPr lang="he-IL" dirty="0"/>
          </a:p>
        </p:txBody>
      </p:sp>
    </p:spTree>
    <p:extLst>
      <p:ext uri="{BB962C8B-B14F-4D97-AF65-F5344CB8AC3E}">
        <p14:creationId xmlns:p14="http://schemas.microsoft.com/office/powerpoint/2010/main" val="15273869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9256B7E-1633-44AB-8584-82DF5B726834}"/>
              </a:ext>
            </a:extLst>
          </p:cNvPr>
          <p:cNvSpPr>
            <a:spLocks noGrp="1"/>
          </p:cNvSpPr>
          <p:nvPr>
            <p:ph type="title"/>
          </p:nvPr>
        </p:nvSpPr>
        <p:spPr>
          <a:xfrm flipH="1">
            <a:off x="1471475" y="-482422"/>
            <a:ext cx="9779183" cy="1325563"/>
          </a:xfrm>
        </p:spPr>
        <p:txBody>
          <a:bodyPr rtlCol="1"/>
          <a:lstStyle/>
          <a:p>
            <a:pPr algn="r" rtl="1"/>
            <a:r>
              <a:rPr lang="he-IL" dirty="0"/>
              <a:t>שאילתה #1</a:t>
            </a:r>
          </a:p>
        </p:txBody>
      </p:sp>
      <p:sp>
        <p:nvSpPr>
          <p:cNvPr id="7" name="מציין מיקום של תאריך 6">
            <a:extLst>
              <a:ext uri="{FF2B5EF4-FFF2-40B4-BE49-F238E27FC236}">
                <a16:creationId xmlns:a16="http://schemas.microsoft.com/office/drawing/2014/main" id="{1EB64BEF-8367-144A-9F53-7A1282A32569}"/>
              </a:ext>
            </a:extLst>
          </p:cNvPr>
          <p:cNvSpPr>
            <a:spLocks noGrp="1"/>
          </p:cNvSpPr>
          <p:nvPr>
            <p:ph type="dt" sz="half" idx="2"/>
          </p:nvPr>
        </p:nvSpPr>
        <p:spPr>
          <a:xfrm flipH="1">
            <a:off x="9067800" y="6356350"/>
            <a:ext cx="2743200" cy="365125"/>
          </a:xfrm>
        </p:spPr>
        <p:txBody>
          <a:bodyPr rtlCol="1"/>
          <a:lstStyle/>
          <a:p>
            <a:pPr algn="r" rtl="1"/>
            <a:fld id="{5302CC5A-2351-4600-B95E-52354418A5C2}" type="datetime1">
              <a:rPr lang="he-IL" smtClean="0"/>
              <a:t>כ"ח/אדר א/תשפ"ד</a:t>
            </a:fld>
            <a:endParaRPr lang="he-IL"/>
          </a:p>
        </p:txBody>
      </p:sp>
      <p:sp>
        <p:nvSpPr>
          <p:cNvPr id="9" name="מציין מיקום של מספר שקופית 8">
            <a:extLst>
              <a:ext uri="{FF2B5EF4-FFF2-40B4-BE49-F238E27FC236}">
                <a16:creationId xmlns:a16="http://schemas.microsoft.com/office/drawing/2014/main" id="{6FD448B0-743E-0045-8131-69B4EEC58365}"/>
              </a:ext>
            </a:extLst>
          </p:cNvPr>
          <p:cNvSpPr>
            <a:spLocks noGrp="1"/>
          </p:cNvSpPr>
          <p:nvPr>
            <p:ph type="sldNum" sz="quarter" idx="4"/>
          </p:nvPr>
        </p:nvSpPr>
        <p:spPr>
          <a:xfrm flipH="1">
            <a:off x="381001" y="6356350"/>
            <a:ext cx="1657723" cy="365125"/>
          </a:xfrm>
        </p:spPr>
        <p:txBody>
          <a:bodyPr rtlCol="1"/>
          <a:lstStyle/>
          <a:p>
            <a:pPr algn="l" rtl="1"/>
            <a:fld id="{294A09A9-5501-47C1-A89A-A340965A2BE2}" type="slidenum">
              <a:rPr lang="he-IL" smtClean="0"/>
              <a:pPr algn="l" rtl="1"/>
              <a:t>9</a:t>
            </a:fld>
            <a:endParaRPr lang="he-IL"/>
          </a:p>
        </p:txBody>
      </p:sp>
      <p:sp>
        <p:nvSpPr>
          <p:cNvPr id="20" name="מציין מיקום תוכן 19">
            <a:extLst>
              <a:ext uri="{FF2B5EF4-FFF2-40B4-BE49-F238E27FC236}">
                <a16:creationId xmlns:a16="http://schemas.microsoft.com/office/drawing/2014/main" id="{38C7F230-D64C-9584-970E-EA25D6739054}"/>
              </a:ext>
            </a:extLst>
          </p:cNvPr>
          <p:cNvSpPr>
            <a:spLocks noGrp="1"/>
          </p:cNvSpPr>
          <p:nvPr>
            <p:ph idx="11"/>
          </p:nvPr>
        </p:nvSpPr>
        <p:spPr>
          <a:xfrm flipH="1">
            <a:off x="6252513" y="1424415"/>
            <a:ext cx="5630574" cy="522514"/>
          </a:xfrm>
        </p:spPr>
        <p:txBody>
          <a:bodyPr/>
          <a:lstStyle/>
          <a:p>
            <a:r>
              <a:rPr lang="he-IL" dirty="0"/>
              <a:t>תיאור המטרה העסקית של הפקודה:</a:t>
            </a:r>
          </a:p>
        </p:txBody>
      </p:sp>
      <p:sp>
        <p:nvSpPr>
          <p:cNvPr id="22" name="תיבת טקסט 21">
            <a:extLst>
              <a:ext uri="{FF2B5EF4-FFF2-40B4-BE49-F238E27FC236}">
                <a16:creationId xmlns:a16="http://schemas.microsoft.com/office/drawing/2014/main" id="{76CD0010-FDD5-3D34-5951-60C88D212B6C}"/>
              </a:ext>
            </a:extLst>
          </p:cNvPr>
          <p:cNvSpPr txBox="1"/>
          <p:nvPr/>
        </p:nvSpPr>
        <p:spPr>
          <a:xfrm>
            <a:off x="1553667" y="1892698"/>
            <a:ext cx="10339525" cy="646331"/>
          </a:xfrm>
          <a:prstGeom prst="rect">
            <a:avLst/>
          </a:prstGeom>
          <a:noFill/>
        </p:spPr>
        <p:txBody>
          <a:bodyPr wrap="square">
            <a:spAutoFit/>
          </a:bodyPr>
          <a:lstStyle/>
          <a:p>
            <a:pPr algn="r" rtl="1"/>
            <a:r>
              <a:rPr lang="he-IL" b="0" i="0" dirty="0">
                <a:effectLst/>
                <a:latin typeface="+mj-lt"/>
                <a:ea typeface="Tahoma" panose="020B0604030504040204" pitchFamily="34" charset="0"/>
                <a:cs typeface="Tahoma" panose="020B0604030504040204" pitchFamily="34" charset="0"/>
              </a:rPr>
              <a:t>הפקודה מחשבת את סכום המחירים של כל המנות הכשרות (פרווה) בכל אירוע, מה שמאפשר לנהל את ההכנסות ממכירת מנות כשרות ולתכנן אסטרטגיות מכירה ושיווק עתידיות בהתאם.</a:t>
            </a:r>
            <a:endParaRPr lang="he-IL" dirty="0">
              <a:latin typeface="+mj-lt"/>
              <a:ea typeface="Tahoma" panose="020B0604030504040204" pitchFamily="34" charset="0"/>
              <a:cs typeface="Tahoma" panose="020B0604030504040204" pitchFamily="34" charset="0"/>
            </a:endParaRPr>
          </a:p>
        </p:txBody>
      </p:sp>
      <p:pic>
        <p:nvPicPr>
          <p:cNvPr id="26" name="תמונה 25">
            <a:extLst>
              <a:ext uri="{FF2B5EF4-FFF2-40B4-BE49-F238E27FC236}">
                <a16:creationId xmlns:a16="http://schemas.microsoft.com/office/drawing/2014/main" id="{B51F2CFF-78B9-714E-8442-213E83EE7A4D}"/>
              </a:ext>
            </a:extLst>
          </p:cNvPr>
          <p:cNvPicPr>
            <a:picLocks noChangeAspect="1"/>
          </p:cNvPicPr>
          <p:nvPr/>
        </p:nvPicPr>
        <p:blipFill>
          <a:blip r:embed="rId3"/>
          <a:stretch>
            <a:fillRect/>
          </a:stretch>
        </p:blipFill>
        <p:spPr>
          <a:xfrm>
            <a:off x="802240" y="3031730"/>
            <a:ext cx="4976291" cy="1546994"/>
          </a:xfrm>
          <a:prstGeom prst="rect">
            <a:avLst/>
          </a:prstGeom>
        </p:spPr>
      </p:pic>
      <p:pic>
        <p:nvPicPr>
          <p:cNvPr id="28" name="תמונה 27">
            <a:extLst>
              <a:ext uri="{FF2B5EF4-FFF2-40B4-BE49-F238E27FC236}">
                <a16:creationId xmlns:a16="http://schemas.microsoft.com/office/drawing/2014/main" id="{E489D74D-92C0-63A6-1EA6-BD2DFA79DB21}"/>
              </a:ext>
            </a:extLst>
          </p:cNvPr>
          <p:cNvPicPr>
            <a:picLocks noChangeAspect="1"/>
          </p:cNvPicPr>
          <p:nvPr/>
        </p:nvPicPr>
        <p:blipFill>
          <a:blip r:embed="rId4"/>
          <a:stretch>
            <a:fillRect/>
          </a:stretch>
        </p:blipFill>
        <p:spPr>
          <a:xfrm>
            <a:off x="9712961" y="3275018"/>
            <a:ext cx="1851820" cy="838273"/>
          </a:xfrm>
          <a:prstGeom prst="rect">
            <a:avLst/>
          </a:prstGeom>
        </p:spPr>
      </p:pic>
      <p:sp>
        <p:nvSpPr>
          <p:cNvPr id="30" name="תיבת טקסט 29">
            <a:extLst>
              <a:ext uri="{FF2B5EF4-FFF2-40B4-BE49-F238E27FC236}">
                <a16:creationId xmlns:a16="http://schemas.microsoft.com/office/drawing/2014/main" id="{484CE641-0EA1-C5F3-0949-7F6DC6F305E3}"/>
              </a:ext>
            </a:extLst>
          </p:cNvPr>
          <p:cNvSpPr txBox="1"/>
          <p:nvPr/>
        </p:nvSpPr>
        <p:spPr>
          <a:xfrm>
            <a:off x="-1810892" y="2772616"/>
            <a:ext cx="6094428" cy="369332"/>
          </a:xfrm>
          <a:prstGeom prst="rect">
            <a:avLst/>
          </a:prstGeom>
          <a:noFill/>
        </p:spPr>
        <p:txBody>
          <a:bodyPr wrap="square">
            <a:spAutoFit/>
          </a:bodyPr>
          <a:lstStyle/>
          <a:p>
            <a:r>
              <a:rPr lang="he-IL" b="1" u="sng" dirty="0"/>
              <a:t>כתיבת </a:t>
            </a:r>
            <a:r>
              <a:rPr lang="he-IL" b="1" u="sng" dirty="0" err="1"/>
              <a:t>השאילתא</a:t>
            </a:r>
            <a:r>
              <a:rPr lang="he-IL" b="1" u="sng" dirty="0"/>
              <a:t>:</a:t>
            </a:r>
          </a:p>
        </p:txBody>
      </p:sp>
      <p:sp>
        <p:nvSpPr>
          <p:cNvPr id="32" name="תיבת טקסט 31">
            <a:extLst>
              <a:ext uri="{FF2B5EF4-FFF2-40B4-BE49-F238E27FC236}">
                <a16:creationId xmlns:a16="http://schemas.microsoft.com/office/drawing/2014/main" id="{9758018E-9907-78E7-842E-DD43876117D5}"/>
              </a:ext>
            </a:extLst>
          </p:cNvPr>
          <p:cNvSpPr txBox="1"/>
          <p:nvPr/>
        </p:nvSpPr>
        <p:spPr>
          <a:xfrm>
            <a:off x="4283536" y="2762076"/>
            <a:ext cx="7212458" cy="369332"/>
          </a:xfrm>
          <a:prstGeom prst="rect">
            <a:avLst/>
          </a:prstGeom>
          <a:noFill/>
        </p:spPr>
        <p:txBody>
          <a:bodyPr wrap="square">
            <a:spAutoFit/>
          </a:bodyPr>
          <a:lstStyle/>
          <a:p>
            <a:r>
              <a:rPr lang="he-IL" b="1" u="sng" dirty="0"/>
              <a:t>פלט לדוגמה:</a:t>
            </a:r>
          </a:p>
        </p:txBody>
      </p:sp>
    </p:spTree>
    <p:extLst>
      <p:ext uri="{BB962C8B-B14F-4D97-AF65-F5344CB8AC3E}">
        <p14:creationId xmlns:p14="http://schemas.microsoft.com/office/powerpoint/2010/main" val="2563119616"/>
      </p:ext>
    </p:extLst>
  </p:cSld>
  <p:clrMapOvr>
    <a:masterClrMapping/>
  </p:clrMapOvr>
</p:sld>
</file>

<file path=ppt/theme/theme1.xml><?xml version="1.0" encoding="utf-8"?>
<a:theme xmlns:a="http://schemas.openxmlformats.org/drawingml/2006/main" name="ערכת נושא של Offic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60257844_TF45331398_Win32new" id="{16C1CB02-2DCB-4D1B-8D54-0FABF6BB615A}" vid="{C50BB2EE-AD55-418B-A942-8443BDB6EA6B}"/>
    </a:ext>
  </a:extLst>
</a:theme>
</file>

<file path=ppt/theme/theme2.xml><?xml version="1.0" encoding="utf-8"?>
<a:theme xmlns:a="http://schemas.openxmlformats.org/drawingml/2006/main" name="ערכת נושא של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ערכת נושא של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5334180-0405-413B-834A-44FA9E05ADB7}">
  <ds:schemaRefs>
    <ds:schemaRef ds:uri="http://schemas.microsoft.com/sharepoint/v3/contenttype/forms"/>
  </ds:schemaRefs>
</ds:datastoreItem>
</file>

<file path=customXml/itemProps3.xml><?xml version="1.0" encoding="utf-8"?>
<ds:datastoreItem xmlns:ds="http://schemas.openxmlformats.org/officeDocument/2006/customXml" ds:itemID="{4D5BAB77-79E1-4739-AA51-10C9079186D6}">
  <ds:schemaRefs>
    <ds:schemaRef ds:uri="16c05727-aa75-4e4a-9b5f-8a80a1165891"/>
    <ds:schemaRef ds:uri="http://purl.org/dc/dcmitype/"/>
    <ds:schemaRef ds:uri="230e9df3-be65-4c73-a93b-d1236ebd677e"/>
    <ds:schemaRef ds:uri="http://purl.org/dc/elements/1.1/"/>
    <ds:schemaRef ds:uri="http://schemas.microsoft.com/office/2006/metadata/properties"/>
    <ds:schemaRef ds:uri="http://schemas.microsoft.com/office/infopath/2007/PartnerControls"/>
    <ds:schemaRef ds:uri="http://schemas.microsoft.com/sharepoint/v3"/>
    <ds:schemaRef ds:uri="http://schemas.microsoft.com/office/2006/documentManagement/types"/>
    <ds:schemaRef ds:uri="http://purl.org/dc/terms/"/>
    <ds:schemaRef ds:uri="http://schemas.openxmlformats.org/package/2006/metadata/core-properties"/>
    <ds:schemaRef ds:uri="71af3243-3dd4-4a8d-8c0d-dd76da1f02a5"/>
    <ds:schemaRef ds:uri="http://www.w3.org/XML/1998/namespac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מצגת אוניברסלית</Template>
  <TotalTime>173</TotalTime>
  <Words>1280</Words>
  <Application>Microsoft Office PowerPoint</Application>
  <PresentationFormat>מסך רחב</PresentationFormat>
  <Paragraphs>220</Paragraphs>
  <Slides>24</Slides>
  <Notes>24</Notes>
  <HiddenSlides>0</HiddenSlides>
  <MMClips>0</MMClips>
  <ScaleCrop>false</ScaleCrop>
  <HeadingPairs>
    <vt:vector size="6" baseType="variant">
      <vt:variant>
        <vt:lpstr>גופנים בשימוש</vt:lpstr>
      </vt:variant>
      <vt:variant>
        <vt:i4>4</vt:i4>
      </vt:variant>
      <vt:variant>
        <vt:lpstr>ערכת נושא</vt:lpstr>
      </vt:variant>
      <vt:variant>
        <vt:i4>1</vt:i4>
      </vt:variant>
      <vt:variant>
        <vt:lpstr>כותרות שקופיות</vt:lpstr>
      </vt:variant>
      <vt:variant>
        <vt:i4>24</vt:i4>
      </vt:variant>
    </vt:vector>
  </HeadingPairs>
  <TitlesOfParts>
    <vt:vector size="29" baseType="lpstr">
      <vt:lpstr>Arial</vt:lpstr>
      <vt:lpstr>Söhne</vt:lpstr>
      <vt:lpstr>Tahoma</vt:lpstr>
      <vt:lpstr>Tenorite</vt:lpstr>
      <vt:lpstr>ערכת נושא של Office</vt:lpstr>
      <vt:lpstr>פרויקט גמר בסיסי נתונים</vt:lpstr>
      <vt:lpstr>מערכת לניהול חברת קייטרינג</vt:lpstr>
      <vt:lpstr>מערכת לניהול חברת קייטרינג</vt:lpstr>
      <vt:lpstr>מצגת של PowerPoint‏</vt:lpstr>
      <vt:lpstr>מצגת של PowerPoint‏</vt:lpstr>
      <vt:lpstr>מצגת של PowerPoint‏</vt:lpstr>
      <vt:lpstr>תרשים ישויות קשרים ERD</vt:lpstr>
      <vt:lpstr>Database Diagram</vt:lpstr>
      <vt:lpstr>שאילתה #1</vt:lpstr>
      <vt:lpstr>שאילתה #2</vt:lpstr>
      <vt:lpstr>שאילתה #3</vt:lpstr>
      <vt:lpstr>שאילתה #4 DDL/DML</vt:lpstr>
      <vt:lpstr>שאילתה #5</vt:lpstr>
      <vt:lpstr>שאילתה #6</vt:lpstr>
      <vt:lpstr>שאילתה #7</vt:lpstr>
      <vt:lpstr>שאילתה #9 DDL/DML</vt:lpstr>
      <vt:lpstr>שאילתה #10 DDL/DML</vt:lpstr>
      <vt:lpstr>שאילתה #11</vt:lpstr>
      <vt:lpstr>שאילתה #12</vt:lpstr>
      <vt:lpstr>שאילתה #13</vt:lpstr>
      <vt:lpstr>שאילתה #14</vt:lpstr>
      <vt:lpstr>שאילתה #15</vt:lpstr>
      <vt:lpstr>שאילתה #16 DDL/DML</vt:lpstr>
      <vt:lpstr>תודה</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פרויקט גמר בסיסי נתונים</dc:title>
  <dc:creator>Shoval Benjer</dc:creator>
  <cp:lastModifiedBy>Shoval Benjer</cp:lastModifiedBy>
  <cp:revision>9</cp:revision>
  <dcterms:created xsi:type="dcterms:W3CDTF">2024-03-06T22:43:05Z</dcterms:created>
  <dcterms:modified xsi:type="dcterms:W3CDTF">2024-03-08T17:07:37Z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