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450b24c39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450b24c39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852b8f2b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852b8f2b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852b8f2b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852b8f2b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852b8f2b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852b8f2b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852b8f2b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852b8f2b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4b75b6c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4b75b6c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08501c8f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08501c8f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08501c8f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108501c8f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jetir.org/papers/JETIR1903814.pdf" TargetMode="External"/><Relationship Id="rId4" Type="http://schemas.openxmlformats.org/officeDocument/2006/relationships/hyperlink" Target="https://www.ijres.org/papers/Volume-9/Issue-12/Ser-5/E09122629.pdf" TargetMode="External"/><Relationship Id="rId5" Type="http://schemas.openxmlformats.org/officeDocument/2006/relationships/hyperlink" Target="https://scholarworks.calstate.edu/downloads/zc77sw52h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4775" y="0"/>
            <a:ext cx="3429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-28050" y="0"/>
            <a:ext cx="5865600" cy="5143500"/>
          </a:xfrm>
          <a:prstGeom prst="rect">
            <a:avLst/>
          </a:prstGeom>
          <a:solidFill>
            <a:srgbClr val="CDB2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-810191" y="1623274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ARoma Cuisine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“ A Unique Dining Experience with Augmented Reality ”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" name="Google Shape;57;p13"/>
          <p:cNvCxnSpPr/>
          <p:nvPr/>
        </p:nvCxnSpPr>
        <p:spPr>
          <a:xfrm>
            <a:off x="726225" y="2844602"/>
            <a:ext cx="5616900" cy="0"/>
          </a:xfrm>
          <a:prstGeom prst="straightConnector1">
            <a:avLst/>
          </a:prstGeom>
          <a:noFill/>
          <a:ln cap="flat" cmpd="sng" w="9525">
            <a:solidFill>
              <a:srgbClr val="513A3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 txBox="1"/>
          <p:nvPr/>
        </p:nvSpPr>
        <p:spPr>
          <a:xfrm>
            <a:off x="2636000" y="3330025"/>
            <a:ext cx="2054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Shovan Kanti Mondal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ID-22166005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Nisat Islam Mozumder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ID- 22366047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33875" y="0"/>
            <a:ext cx="9120000" cy="4389300"/>
          </a:xfrm>
          <a:prstGeom prst="rect">
            <a:avLst/>
          </a:prstGeom>
          <a:solidFill>
            <a:srgbClr val="CDB2A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279600" y="253925"/>
            <a:ext cx="84027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Abstract </a:t>
            </a:r>
            <a:endParaRPr sz="28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sp>
        <p:nvSpPr>
          <p:cNvPr id="65" name="Google Shape;65;p14"/>
          <p:cNvSpPr/>
          <p:nvPr/>
        </p:nvSpPr>
        <p:spPr>
          <a:xfrm>
            <a:off x="24075" y="4389225"/>
            <a:ext cx="9120000" cy="758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209675" y="4555126"/>
            <a:ext cx="276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DB2A1"/>
                </a:solidFill>
              </a:rPr>
              <a:t>17-05-2023</a:t>
            </a:r>
            <a:endParaRPr>
              <a:solidFill>
                <a:srgbClr val="CDB2A1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478825" y="1462725"/>
            <a:ext cx="2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590725" y="1154350"/>
            <a:ext cx="75117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ARoma Cuisine project is to create an augmented reality (AR) restaurant menu application that allows customers to view visually appealing   Menu page with food items in a more immersive  way. Users can see the 3D model of the food items through the AR system from smartphone or tablet.Thus they can see the ingredient details, allergens , nutrition value and make choices before placing an order. Users can review and give ratings through the application.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32100" y="0"/>
            <a:ext cx="9120000" cy="4918800"/>
          </a:xfrm>
          <a:prstGeom prst="rect">
            <a:avLst/>
          </a:prstGeom>
          <a:solidFill>
            <a:srgbClr val="CDB2A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279600" y="303274"/>
            <a:ext cx="85206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Objective</a:t>
            </a:r>
            <a:endParaRPr sz="2820"/>
          </a:p>
        </p:txBody>
      </p:sp>
      <p:sp>
        <p:nvSpPr>
          <p:cNvPr id="75" name="Google Shape;75;p15"/>
          <p:cNvSpPr/>
          <p:nvPr/>
        </p:nvSpPr>
        <p:spPr>
          <a:xfrm>
            <a:off x="24075" y="4389225"/>
            <a:ext cx="9120000" cy="758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3209675" y="4555126"/>
            <a:ext cx="276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DB2A1"/>
                </a:solidFill>
              </a:rPr>
              <a:t>17</a:t>
            </a:r>
            <a:r>
              <a:rPr lang="en">
                <a:solidFill>
                  <a:srgbClr val="CDB2A1"/>
                </a:solidFill>
              </a:rPr>
              <a:t>-05-2023</a:t>
            </a:r>
            <a:endParaRPr>
              <a:solidFill>
                <a:srgbClr val="CDB2A1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19375" y="1182950"/>
            <a:ext cx="8190000" cy="25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This project's primary goal is to improve the customer experience by offering a more entertaining and dynamic method to browse a restaurant menu with augmented reality. Customers will be able to see the actual serving size of the meal on the menu, a 360-degree augmented model of those selected menu item, photos  and more details about each dish.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12000" y="0"/>
            <a:ext cx="9120000" cy="4918800"/>
          </a:xfrm>
          <a:prstGeom prst="rect">
            <a:avLst/>
          </a:prstGeom>
          <a:solidFill>
            <a:srgbClr val="CDB2A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2706350" y="50300"/>
            <a:ext cx="32331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Workflow Diagram</a:t>
            </a:r>
            <a:endParaRPr sz="2820"/>
          </a:p>
        </p:txBody>
      </p:sp>
      <p:sp>
        <p:nvSpPr>
          <p:cNvPr id="84" name="Google Shape;84;p16"/>
          <p:cNvSpPr/>
          <p:nvPr/>
        </p:nvSpPr>
        <p:spPr>
          <a:xfrm>
            <a:off x="24075" y="4389225"/>
            <a:ext cx="9120000" cy="758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3209675" y="4555126"/>
            <a:ext cx="276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DB2A1"/>
                </a:solidFill>
              </a:rPr>
              <a:t>17</a:t>
            </a:r>
            <a:r>
              <a:rPr lang="en">
                <a:solidFill>
                  <a:srgbClr val="CDB2A1"/>
                </a:solidFill>
              </a:rPr>
              <a:t>-05-2023</a:t>
            </a:r>
            <a:endParaRPr>
              <a:solidFill>
                <a:srgbClr val="CDB2A1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250" y="633750"/>
            <a:ext cx="4792450" cy="35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33875" y="0"/>
            <a:ext cx="9120000" cy="4918800"/>
          </a:xfrm>
          <a:prstGeom prst="rect">
            <a:avLst/>
          </a:prstGeom>
          <a:solidFill>
            <a:srgbClr val="CDB2A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394350" y="438950"/>
            <a:ext cx="8355300" cy="7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Methodology</a:t>
            </a:r>
            <a:endParaRPr sz="2820"/>
          </a:p>
        </p:txBody>
      </p:sp>
      <p:sp>
        <p:nvSpPr>
          <p:cNvPr id="93" name="Google Shape;93;p17"/>
          <p:cNvSpPr/>
          <p:nvPr/>
        </p:nvSpPr>
        <p:spPr>
          <a:xfrm>
            <a:off x="24075" y="4389225"/>
            <a:ext cx="9120000" cy="758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09675" y="4540388"/>
            <a:ext cx="276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DB2A1"/>
                </a:solidFill>
              </a:rPr>
              <a:t>17</a:t>
            </a:r>
            <a:r>
              <a:rPr lang="en">
                <a:solidFill>
                  <a:srgbClr val="CDB2A1"/>
                </a:solidFill>
              </a:rPr>
              <a:t>-05-2023</a:t>
            </a:r>
            <a:endParaRPr>
              <a:solidFill>
                <a:srgbClr val="CDB2A1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701750" y="1596875"/>
            <a:ext cx="77460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Requirement Gathering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Design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Development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Testing and Iteration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Deployment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32100" y="0"/>
            <a:ext cx="9120000" cy="4918800"/>
          </a:xfrm>
          <a:prstGeom prst="rect">
            <a:avLst/>
          </a:prstGeom>
          <a:solidFill>
            <a:srgbClr val="CDB2A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type="title"/>
          </p:nvPr>
        </p:nvSpPr>
        <p:spPr>
          <a:xfrm>
            <a:off x="32100" y="1638825"/>
            <a:ext cx="85206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Result</a:t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sp>
        <p:nvSpPr>
          <p:cNvPr id="102" name="Google Shape;102;p18"/>
          <p:cNvSpPr/>
          <p:nvPr/>
        </p:nvSpPr>
        <p:spPr>
          <a:xfrm>
            <a:off x="24075" y="4389225"/>
            <a:ext cx="9120000" cy="758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3209675" y="4562495"/>
            <a:ext cx="276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DB2A1"/>
                </a:solidFill>
              </a:rPr>
              <a:t>17</a:t>
            </a:r>
            <a:r>
              <a:rPr lang="en">
                <a:solidFill>
                  <a:srgbClr val="CDB2A1"/>
                </a:solidFill>
              </a:rPr>
              <a:t>-05-2023</a:t>
            </a:r>
            <a:endParaRPr>
              <a:solidFill>
                <a:srgbClr val="CDB2A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32100" y="0"/>
            <a:ext cx="9120000" cy="4918800"/>
          </a:xfrm>
          <a:prstGeom prst="rect">
            <a:avLst/>
          </a:prstGeom>
          <a:solidFill>
            <a:srgbClr val="CDB2A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type="title"/>
          </p:nvPr>
        </p:nvSpPr>
        <p:spPr>
          <a:xfrm>
            <a:off x="32100" y="1638825"/>
            <a:ext cx="85206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20"/>
              <a:t>Conclusions and Future work</a:t>
            </a:r>
            <a:endParaRPr sz="28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sp>
        <p:nvSpPr>
          <p:cNvPr id="110" name="Google Shape;110;p19"/>
          <p:cNvSpPr/>
          <p:nvPr/>
        </p:nvSpPr>
        <p:spPr>
          <a:xfrm>
            <a:off x="24075" y="4389225"/>
            <a:ext cx="9120000" cy="758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3209675" y="4562495"/>
            <a:ext cx="276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DB2A1"/>
                </a:solidFill>
              </a:rPr>
              <a:t>17-05-2023</a:t>
            </a:r>
            <a:endParaRPr>
              <a:solidFill>
                <a:srgbClr val="CDB2A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/>
          <p:nvPr/>
        </p:nvSpPr>
        <p:spPr>
          <a:xfrm>
            <a:off x="32100" y="0"/>
            <a:ext cx="9120000" cy="4918800"/>
          </a:xfrm>
          <a:prstGeom prst="rect">
            <a:avLst/>
          </a:prstGeom>
          <a:solidFill>
            <a:srgbClr val="CDB2A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>
            <p:ph type="title"/>
          </p:nvPr>
        </p:nvSpPr>
        <p:spPr>
          <a:xfrm>
            <a:off x="73250" y="227098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References</a:t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sp>
        <p:nvSpPr>
          <p:cNvPr id="118" name="Google Shape;118;p20"/>
          <p:cNvSpPr/>
          <p:nvPr/>
        </p:nvSpPr>
        <p:spPr>
          <a:xfrm>
            <a:off x="24075" y="4389225"/>
            <a:ext cx="9120000" cy="758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3209675" y="4562495"/>
            <a:ext cx="276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DB2A1"/>
                </a:solidFill>
              </a:rPr>
              <a:t>17</a:t>
            </a:r>
            <a:r>
              <a:rPr lang="en">
                <a:solidFill>
                  <a:srgbClr val="CDB2A1"/>
                </a:solidFill>
              </a:rPr>
              <a:t>-05-2023</a:t>
            </a:r>
            <a:endParaRPr>
              <a:solidFill>
                <a:srgbClr val="CDB2A1"/>
              </a:solidFill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467375" y="784325"/>
            <a:ext cx="8264400" cy="3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Chaurasiya, A. , Mhatre, S. , Chaudhari,R. , Pawar, P.(2019).SMART RESTAURANT MENU CARD BY USING AUGMENTED REALITY.</a:t>
            </a:r>
            <a:r>
              <a:rPr i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Journal of Emerging Technologies and Innovative Research (JETIR), 6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(3),104-106. DOI:</a:t>
            </a:r>
            <a:r>
              <a:rPr lang="en" sz="13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*SMART RESTAURANT MENU CARD BY USING AUGMENTED REALITY (jetir.org)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Mali, C., Patil, P.,Mahajan, S., Pardeshi, P.(2021).Restaurant Menu Card by Using Augmented Reality. </a:t>
            </a:r>
            <a:r>
              <a:rPr i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International Journal of Research in Engineering and Science(IJRES)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9(12), 26-29. DOI:</a:t>
            </a:r>
            <a:r>
              <a:rPr lang="en" sz="13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E09122629.pdf (ijres.org)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Doan, H.(2022). </a:t>
            </a:r>
            <a:r>
              <a:rPr i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IMPROVING ONLINE RESTAURANT MENU USING AUGMENTED REALITY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Scholarworks.calstate.edu. </a:t>
            </a:r>
            <a:r>
              <a:rPr lang="en" sz="13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Improving Online Restaurant Menu Using Augmented Reality (calstate.edu)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G. Margetis, D. Grammenos, X. Zabulis, and C. Stephanidis, “IEat: An interactive table for restaurant customers’ experience enhancement,” in Communications in Computer and Information Science, ser. Communications in compute and information science, Berlin, Heidelberg: Springer Berlin Heidelberg, 2013,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pp. 666–670.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“Avant l’app ́etit: An augmented reality interactive menu that elevates the gourmet food experience,” Ph.D. dissertation, 2017.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32100" y="0"/>
            <a:ext cx="9120000" cy="4918800"/>
          </a:xfrm>
          <a:prstGeom prst="rect">
            <a:avLst/>
          </a:prstGeom>
          <a:solidFill>
            <a:srgbClr val="CDB2A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279603" y="18335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Thank You</a:t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sp>
        <p:nvSpPr>
          <p:cNvPr id="127" name="Google Shape;127;p21"/>
          <p:cNvSpPr/>
          <p:nvPr/>
        </p:nvSpPr>
        <p:spPr>
          <a:xfrm>
            <a:off x="24075" y="4389225"/>
            <a:ext cx="9120000" cy="758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3209675" y="4562495"/>
            <a:ext cx="276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DB2A1"/>
                </a:solidFill>
              </a:rPr>
              <a:t>17</a:t>
            </a:r>
            <a:r>
              <a:rPr lang="en">
                <a:solidFill>
                  <a:srgbClr val="CDB2A1"/>
                </a:solidFill>
              </a:rPr>
              <a:t>-05-2023</a:t>
            </a:r>
            <a:endParaRPr>
              <a:solidFill>
                <a:srgbClr val="CDB2A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