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015F-8AF8-41AF-9D71-07B9D3C7664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8EEF-D720-4202-993A-1E734EA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liottelectri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Saratoga Electric Supply Co.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Website Case Study</a:t>
            </a:r>
          </a:p>
          <a:p>
            <a:r>
              <a:rPr lang="en-US" dirty="0"/>
              <a:t>Christopher Ray</a:t>
            </a:r>
          </a:p>
        </p:txBody>
      </p:sp>
    </p:spTree>
    <p:extLst>
      <p:ext uri="{BB962C8B-B14F-4D97-AF65-F5344CB8AC3E}">
        <p14:creationId xmlns:p14="http://schemas.microsoft.com/office/powerpoint/2010/main" val="21031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generic business that needs a web based information system to track customers and sell items and services online and through the phone.</a:t>
            </a:r>
          </a:p>
        </p:txBody>
      </p:sp>
    </p:spTree>
    <p:extLst>
      <p:ext uri="{BB962C8B-B14F-4D97-AF65-F5344CB8AC3E}">
        <p14:creationId xmlns:p14="http://schemas.microsoft.com/office/powerpoint/2010/main" val="3384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 Page</a:t>
            </a:r>
          </a:p>
          <a:p>
            <a:r>
              <a:rPr lang="en-US" dirty="0"/>
              <a:t>Contact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Parts</a:t>
            </a:r>
          </a:p>
          <a:p>
            <a:r>
              <a:rPr lang="en-US" dirty="0"/>
              <a:t>About Us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Item References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510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parts and service</a:t>
            </a:r>
          </a:p>
          <a:p>
            <a:r>
              <a:rPr lang="en-US" dirty="0"/>
              <a:t>Schedule an appointment</a:t>
            </a:r>
          </a:p>
          <a:p>
            <a:r>
              <a:rPr lang="en-US" dirty="0"/>
              <a:t>Receive payments</a:t>
            </a:r>
          </a:p>
          <a:p>
            <a:r>
              <a:rPr lang="en-US" dirty="0"/>
              <a:t>Apply for a job</a:t>
            </a:r>
          </a:p>
        </p:txBody>
      </p:sp>
    </p:spTree>
    <p:extLst>
      <p:ext uri="{BB962C8B-B14F-4D97-AF65-F5344CB8AC3E}">
        <p14:creationId xmlns:p14="http://schemas.microsoft.com/office/powerpoint/2010/main" val="21779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https://www.elliottelectric.com/</a:t>
            </a:r>
            <a:endParaRPr lang="en-US" dirty="0"/>
          </a:p>
          <a:p>
            <a:r>
              <a:rPr lang="en-US" dirty="0"/>
              <a:t>The best designs don’t feel brand new.</a:t>
            </a:r>
          </a:p>
          <a:p>
            <a:r>
              <a:rPr lang="en-US" dirty="0"/>
              <a:t>Successful design is often research </a:t>
            </a:r>
            <a:r>
              <a:rPr lang="en-US"/>
              <a:t>and duplicate.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Saratoga Electric Supply Co.</vt:lpstr>
      <vt:lpstr>Motivation</vt:lpstr>
      <vt:lpstr>Site Map</vt:lpstr>
      <vt:lpstr>Ecommerce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ray_c</dc:creator>
  <cp:lastModifiedBy>ray_c</cp:lastModifiedBy>
  <cp:revision>8</cp:revision>
  <dcterms:created xsi:type="dcterms:W3CDTF">2016-06-18T00:57:41Z</dcterms:created>
  <dcterms:modified xsi:type="dcterms:W3CDTF">2016-06-18T01:31:16Z</dcterms:modified>
</cp:coreProperties>
</file>