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5F2A-FFA2-48F7-82DF-16EA3370F87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DC6C-7343-4836-9756-5D45BE9A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UTPB Science Fair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– May 2017</a:t>
            </a:r>
          </a:p>
        </p:txBody>
      </p:sp>
    </p:spTree>
    <p:extLst>
      <p:ext uri="{BB962C8B-B14F-4D97-AF65-F5344CB8AC3E}">
        <p14:creationId xmlns:p14="http://schemas.microsoft.com/office/powerpoint/2010/main" val="297427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week scrums</a:t>
            </a:r>
          </a:p>
          <a:p>
            <a:r>
              <a:rPr lang="en-US" dirty="0"/>
              <a:t>Meetings on the 1</a:t>
            </a:r>
            <a:r>
              <a:rPr lang="en-US" baseline="30000" dirty="0"/>
              <a:t>st</a:t>
            </a:r>
            <a:r>
              <a:rPr lang="en-US" dirty="0"/>
              <a:t> and 15</a:t>
            </a:r>
            <a:r>
              <a:rPr lang="en-US" baseline="30000" dirty="0"/>
              <a:t>th</a:t>
            </a:r>
            <a:r>
              <a:rPr lang="en-US" dirty="0"/>
              <a:t> of every month</a:t>
            </a:r>
          </a:p>
        </p:txBody>
      </p:sp>
    </p:spTree>
    <p:extLst>
      <p:ext uri="{BB962C8B-B14F-4D97-AF65-F5344CB8AC3E}">
        <p14:creationId xmlns:p14="http://schemas.microsoft.com/office/powerpoint/2010/main" val="30720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Harmony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title -&gt; </a:t>
            </a:r>
            <a:r>
              <a:rPr lang="en-US" dirty="0" err="1"/>
              <a:t>projecttitle</a:t>
            </a:r>
            <a:r>
              <a:rPr lang="en-US" dirty="0"/>
              <a:t> (internal HTML form name) -&gt; $</a:t>
            </a:r>
            <a:r>
              <a:rPr lang="en-US" dirty="0" err="1"/>
              <a:t>projecttitle</a:t>
            </a:r>
            <a:r>
              <a:rPr lang="en-US" dirty="0"/>
              <a:t> (PHP variable)</a:t>
            </a:r>
          </a:p>
        </p:txBody>
      </p:sp>
    </p:spTree>
    <p:extLst>
      <p:ext uri="{BB962C8B-B14F-4D97-AF65-F5344CB8AC3E}">
        <p14:creationId xmlns:p14="http://schemas.microsoft.com/office/powerpoint/2010/main" val="18112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Error 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 Impact.js </a:t>
            </a:r>
            <a:r>
              <a:rPr lang="en-US" dirty="0" err="1"/>
              <a:t>Duktape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Angular React Lime.js Crafty.js Chakra </a:t>
            </a:r>
            <a:r>
              <a:rPr lang="en-US" dirty="0" err="1"/>
              <a:t>CoffeeScript</a:t>
            </a:r>
            <a:r>
              <a:rPr lang="en-US" dirty="0"/>
              <a:t> Chromium V8…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2362994"/>
            <a:ext cx="4333875" cy="3276600"/>
          </a:xfrm>
        </p:spPr>
      </p:pic>
    </p:spTree>
    <p:extLst>
      <p:ext uri="{BB962C8B-B14F-4D97-AF65-F5344CB8AC3E}">
        <p14:creationId xmlns:p14="http://schemas.microsoft.com/office/powerpoint/2010/main" val="102941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UTPB Science Fair Project</vt:lpstr>
      <vt:lpstr>Project Scope</vt:lpstr>
      <vt:lpstr>Timing</vt:lpstr>
      <vt:lpstr>Variable Harmony</vt:lpstr>
      <vt:lpstr>HTTP Error 500</vt:lpstr>
      <vt:lpstr>Node.js Impact.js Duktape JQuery Angular React Lime.js Crafty.js Chakra CoffeeScript Chromium V8…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Ray</dc:creator>
  <cp:lastModifiedBy>Christopher Ray</cp:lastModifiedBy>
  <cp:revision>7</cp:revision>
  <dcterms:created xsi:type="dcterms:W3CDTF">2017-03-17T03:49:21Z</dcterms:created>
  <dcterms:modified xsi:type="dcterms:W3CDTF">2017-03-24T17:55:04Z</dcterms:modified>
</cp:coreProperties>
</file>