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70" r:id="rId7"/>
    <p:sldId id="265" r:id="rId8"/>
    <p:sldId id="268" r:id="rId9"/>
    <p:sldId id="263" r:id="rId10"/>
    <p:sldId id="266" r:id="rId11"/>
    <p:sldId id="264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현진" userId="7129485a7fe7be26" providerId="LiveId" clId="{3F373EB5-9A47-4984-A23B-7DBEB71D6939}"/>
    <pc:docChg chg="undo custSel addSld delSld modSld sldOrd">
      <pc:chgData name="김 현진" userId="7129485a7fe7be26" providerId="LiveId" clId="{3F373EB5-9A47-4984-A23B-7DBEB71D6939}" dt="2021-12-28T16:01:01.732" v="2563" actId="20577"/>
      <pc:docMkLst>
        <pc:docMk/>
      </pc:docMkLst>
      <pc:sldChg chg="modSp mod">
        <pc:chgData name="김 현진" userId="7129485a7fe7be26" providerId="LiveId" clId="{3F373EB5-9A47-4984-A23B-7DBEB71D6939}" dt="2021-12-28T13:58:36.847" v="641" actId="20577"/>
        <pc:sldMkLst>
          <pc:docMk/>
          <pc:sldMk cId="143777468" sldId="258"/>
        </pc:sldMkLst>
        <pc:spChg chg="mod">
          <ac:chgData name="김 현진" userId="7129485a7fe7be26" providerId="LiveId" clId="{3F373EB5-9A47-4984-A23B-7DBEB71D6939}" dt="2021-12-28T13:58:36.847" v="641" actId="20577"/>
          <ac:spMkLst>
            <pc:docMk/>
            <pc:sldMk cId="143777468" sldId="258"/>
            <ac:spMk id="2" creationId="{43F14251-3BB9-4D02-B896-80DF1E9BD0BE}"/>
          </ac:spMkLst>
        </pc:spChg>
      </pc:sldChg>
      <pc:sldChg chg="addSp modSp mod">
        <pc:chgData name="김 현진" userId="7129485a7fe7be26" providerId="LiveId" clId="{3F373EB5-9A47-4984-A23B-7DBEB71D6939}" dt="2021-12-28T13:58:29.006" v="633" actId="20577"/>
        <pc:sldMkLst>
          <pc:docMk/>
          <pc:sldMk cId="3271131591" sldId="259"/>
        </pc:sldMkLst>
        <pc:spChg chg="mod">
          <ac:chgData name="김 현진" userId="7129485a7fe7be26" providerId="LiveId" clId="{3F373EB5-9A47-4984-A23B-7DBEB71D6939}" dt="2021-12-28T13:58:29.006" v="633" actId="20577"/>
          <ac:spMkLst>
            <pc:docMk/>
            <pc:sldMk cId="3271131591" sldId="259"/>
            <ac:spMk id="2" creationId="{4CBBFD5D-265A-4BA6-AE42-0C8277B8BC38}"/>
          </ac:spMkLst>
        </pc:spChg>
        <pc:spChg chg="add mod">
          <ac:chgData name="김 현진" userId="7129485a7fe7be26" providerId="LiveId" clId="{3F373EB5-9A47-4984-A23B-7DBEB71D6939}" dt="2021-12-28T13:29:11.976" v="334" actId="20577"/>
          <ac:spMkLst>
            <pc:docMk/>
            <pc:sldMk cId="3271131591" sldId="259"/>
            <ac:spMk id="20" creationId="{B3AE02AD-A079-4178-9CA0-2EA03432249E}"/>
          </ac:spMkLst>
        </pc:spChg>
        <pc:picChg chg="mod">
          <ac:chgData name="김 현진" userId="7129485a7fe7be26" providerId="LiveId" clId="{3F373EB5-9A47-4984-A23B-7DBEB71D6939}" dt="2021-12-28T13:28:32.005" v="248" actId="1076"/>
          <ac:picMkLst>
            <pc:docMk/>
            <pc:sldMk cId="3271131591" sldId="259"/>
            <ac:picMk id="5" creationId="{2B7BAE48-9F1A-4B79-A22D-1EF52154FA10}"/>
          </ac:picMkLst>
        </pc:picChg>
        <pc:cxnChg chg="mod">
          <ac:chgData name="김 현진" userId="7129485a7fe7be26" providerId="LiveId" clId="{3F373EB5-9A47-4984-A23B-7DBEB71D6939}" dt="2021-12-28T13:29:45.209" v="339" actId="14100"/>
          <ac:cxnSpMkLst>
            <pc:docMk/>
            <pc:sldMk cId="3271131591" sldId="259"/>
            <ac:cxnSpMk id="11" creationId="{B0A07317-13B0-4FB5-8DE6-CB37B42335E8}"/>
          </ac:cxnSpMkLst>
        </pc:cxnChg>
        <pc:cxnChg chg="mod">
          <ac:chgData name="김 현진" userId="7129485a7fe7be26" providerId="LiveId" clId="{3F373EB5-9A47-4984-A23B-7DBEB71D6939}" dt="2021-12-28T13:29:33.620" v="337" actId="14100"/>
          <ac:cxnSpMkLst>
            <pc:docMk/>
            <pc:sldMk cId="3271131591" sldId="259"/>
            <ac:cxnSpMk id="15" creationId="{BD48BBD3-91E1-4EEF-8514-A8DA1A31475F}"/>
          </ac:cxnSpMkLst>
        </pc:cxnChg>
        <pc:cxnChg chg="mod">
          <ac:chgData name="김 현진" userId="7129485a7fe7be26" providerId="LiveId" clId="{3F373EB5-9A47-4984-A23B-7DBEB71D6939}" dt="2021-12-28T13:29:40.901" v="338" actId="14100"/>
          <ac:cxnSpMkLst>
            <pc:docMk/>
            <pc:sldMk cId="3271131591" sldId="259"/>
            <ac:cxnSpMk id="17" creationId="{4DFC372E-8487-4EF9-8B9B-5D6D00598BFB}"/>
          </ac:cxnSpMkLst>
        </pc:cxnChg>
        <pc:cxnChg chg="mod">
          <ac:chgData name="김 현진" userId="7129485a7fe7be26" providerId="LiveId" clId="{3F373EB5-9A47-4984-A23B-7DBEB71D6939}" dt="2021-12-28T13:29:28.269" v="336" actId="14100"/>
          <ac:cxnSpMkLst>
            <pc:docMk/>
            <pc:sldMk cId="3271131591" sldId="259"/>
            <ac:cxnSpMk id="19" creationId="{92B53BC5-7189-4AED-AB27-781FD2DD73F6}"/>
          </ac:cxnSpMkLst>
        </pc:cxnChg>
      </pc:sldChg>
      <pc:sldChg chg="modSp mod">
        <pc:chgData name="김 현진" userId="7129485a7fe7be26" providerId="LiveId" clId="{3F373EB5-9A47-4984-A23B-7DBEB71D6939}" dt="2021-12-28T15:56:43.211" v="2475" actId="404"/>
        <pc:sldMkLst>
          <pc:docMk/>
          <pc:sldMk cId="3360402115" sldId="260"/>
        </pc:sldMkLst>
        <pc:spChg chg="mod">
          <ac:chgData name="김 현진" userId="7129485a7fe7be26" providerId="LiveId" clId="{3F373EB5-9A47-4984-A23B-7DBEB71D6939}" dt="2021-12-28T13:58:32.229" v="638" actId="20577"/>
          <ac:spMkLst>
            <pc:docMk/>
            <pc:sldMk cId="3360402115" sldId="260"/>
            <ac:spMk id="2" creationId="{A8ADA43C-C883-47BF-BB6A-366F3A748A9D}"/>
          </ac:spMkLst>
        </pc:spChg>
        <pc:spChg chg="mod">
          <ac:chgData name="김 현진" userId="7129485a7fe7be26" providerId="LiveId" clId="{3F373EB5-9A47-4984-A23B-7DBEB71D6939}" dt="2021-12-28T15:56:43.211" v="2475" actId="404"/>
          <ac:spMkLst>
            <pc:docMk/>
            <pc:sldMk cId="3360402115" sldId="260"/>
            <ac:spMk id="3" creationId="{28D18176-868C-43E8-8EE9-FF10832398C4}"/>
          </ac:spMkLst>
        </pc:spChg>
      </pc:sldChg>
      <pc:sldChg chg="addSp delSp modSp mod">
        <pc:chgData name="김 현진" userId="7129485a7fe7be26" providerId="LiveId" clId="{3F373EB5-9A47-4984-A23B-7DBEB71D6939}" dt="2021-12-28T14:35:53.210" v="1191"/>
        <pc:sldMkLst>
          <pc:docMk/>
          <pc:sldMk cId="158933823" sldId="261"/>
        </pc:sldMkLst>
        <pc:spChg chg="mod">
          <ac:chgData name="김 현진" userId="7129485a7fe7be26" providerId="LiveId" clId="{3F373EB5-9A47-4984-A23B-7DBEB71D6939}" dt="2021-12-28T13:58:24.037" v="630" actId="20577"/>
          <ac:spMkLst>
            <pc:docMk/>
            <pc:sldMk cId="158933823" sldId="261"/>
            <ac:spMk id="2" creationId="{BE30D096-3233-47CF-A1E6-13FE3066B341}"/>
          </ac:spMkLst>
        </pc:spChg>
        <pc:spChg chg="mod">
          <ac:chgData name="김 현진" userId="7129485a7fe7be26" providerId="LiveId" clId="{3F373EB5-9A47-4984-A23B-7DBEB71D6939}" dt="2021-12-28T14:35:53.210" v="1191"/>
          <ac:spMkLst>
            <pc:docMk/>
            <pc:sldMk cId="158933823" sldId="261"/>
            <ac:spMk id="3" creationId="{3D689A52-70AA-444A-8F79-C65E73D55C58}"/>
          </ac:spMkLst>
        </pc:spChg>
        <pc:spChg chg="add del">
          <ac:chgData name="김 현진" userId="7129485a7fe7be26" providerId="LiveId" clId="{3F373EB5-9A47-4984-A23B-7DBEB71D6939}" dt="2021-12-28T13:37:48.400" v="341" actId="478"/>
          <ac:spMkLst>
            <pc:docMk/>
            <pc:sldMk cId="158933823" sldId="261"/>
            <ac:spMk id="6" creationId="{235FC582-3FC0-4E16-8E94-2E9085F7DB0F}"/>
          </ac:spMkLst>
        </pc:spChg>
        <pc:spChg chg="add mod">
          <ac:chgData name="김 현진" userId="7129485a7fe7be26" providerId="LiveId" clId="{3F373EB5-9A47-4984-A23B-7DBEB71D6939}" dt="2021-12-28T13:42:12.176" v="344" actId="208"/>
          <ac:spMkLst>
            <pc:docMk/>
            <pc:sldMk cId="158933823" sldId="261"/>
            <ac:spMk id="7" creationId="{9C67E038-4D0B-4499-818A-49CCB4C223BF}"/>
          </ac:spMkLst>
        </pc:spChg>
        <pc:spChg chg="add mod">
          <ac:chgData name="김 현진" userId="7129485a7fe7be26" providerId="LiveId" clId="{3F373EB5-9A47-4984-A23B-7DBEB71D6939}" dt="2021-12-28T13:49:52.540" v="348" actId="208"/>
          <ac:spMkLst>
            <pc:docMk/>
            <pc:sldMk cId="158933823" sldId="261"/>
            <ac:spMk id="8" creationId="{A5EAE72B-F75A-46A1-A2EA-9F5DCF5065D5}"/>
          </ac:spMkLst>
        </pc:spChg>
      </pc:sldChg>
      <pc:sldChg chg="addSp delSp modSp new mod">
        <pc:chgData name="김 현진" userId="7129485a7fe7be26" providerId="LiveId" clId="{3F373EB5-9A47-4984-A23B-7DBEB71D6939}" dt="2021-12-28T15:55:26.151" v="2444" actId="404"/>
        <pc:sldMkLst>
          <pc:docMk/>
          <pc:sldMk cId="1372323020" sldId="262"/>
        </pc:sldMkLst>
        <pc:spChg chg="mod">
          <ac:chgData name="김 현진" userId="7129485a7fe7be26" providerId="LiveId" clId="{3F373EB5-9A47-4984-A23B-7DBEB71D6939}" dt="2021-12-28T13:58:20.285" v="625" actId="20577"/>
          <ac:spMkLst>
            <pc:docMk/>
            <pc:sldMk cId="1372323020" sldId="262"/>
            <ac:spMk id="2" creationId="{10F359F6-CFAB-4F6C-B687-C49FD3AE93B3}"/>
          </ac:spMkLst>
        </pc:spChg>
        <pc:spChg chg="del">
          <ac:chgData name="김 현진" userId="7129485a7fe7be26" providerId="LiveId" clId="{3F373EB5-9A47-4984-A23B-7DBEB71D6939}" dt="2021-12-28T13:55:45.196" v="583" actId="22"/>
          <ac:spMkLst>
            <pc:docMk/>
            <pc:sldMk cId="1372323020" sldId="262"/>
            <ac:spMk id="3" creationId="{08A35C84-3AF8-432B-AAB3-5AA7B48464D4}"/>
          </ac:spMkLst>
        </pc:spChg>
        <pc:spChg chg="add mod">
          <ac:chgData name="김 현진" userId="7129485a7fe7be26" providerId="LiveId" clId="{3F373EB5-9A47-4984-A23B-7DBEB71D6939}" dt="2021-12-28T14:14:58.843" v="762" actId="1076"/>
          <ac:spMkLst>
            <pc:docMk/>
            <pc:sldMk cId="1372323020" sldId="262"/>
            <ac:spMk id="6" creationId="{2AAF5ED7-BD74-4330-AA16-1E007D64C4CC}"/>
          </ac:spMkLst>
        </pc:spChg>
        <pc:spChg chg="add mod">
          <ac:chgData name="김 현진" userId="7129485a7fe7be26" providerId="LiveId" clId="{3F373EB5-9A47-4984-A23B-7DBEB71D6939}" dt="2021-12-28T14:15:07.975" v="764" actId="1076"/>
          <ac:spMkLst>
            <pc:docMk/>
            <pc:sldMk cId="1372323020" sldId="262"/>
            <ac:spMk id="7" creationId="{8E4A46B0-11C0-477F-A886-F5C4D4FC67E3}"/>
          </ac:spMkLst>
        </pc:spChg>
        <pc:spChg chg="add mod">
          <ac:chgData name="김 현진" userId="7129485a7fe7be26" providerId="LiveId" clId="{3F373EB5-9A47-4984-A23B-7DBEB71D6939}" dt="2021-12-28T14:15:12.817" v="765" actId="1076"/>
          <ac:spMkLst>
            <pc:docMk/>
            <pc:sldMk cId="1372323020" sldId="262"/>
            <ac:spMk id="8" creationId="{40A2039F-F321-49E2-9010-3C2560F13509}"/>
          </ac:spMkLst>
        </pc:spChg>
        <pc:spChg chg="add mod">
          <ac:chgData name="김 현진" userId="7129485a7fe7be26" providerId="LiveId" clId="{3F373EB5-9A47-4984-A23B-7DBEB71D6939}" dt="2021-12-28T14:15:18.516" v="766" actId="1076"/>
          <ac:spMkLst>
            <pc:docMk/>
            <pc:sldMk cId="1372323020" sldId="262"/>
            <ac:spMk id="9" creationId="{1A247CE0-72F1-49D9-B795-103D2648E4F6}"/>
          </ac:spMkLst>
        </pc:spChg>
        <pc:spChg chg="add mod">
          <ac:chgData name="김 현진" userId="7129485a7fe7be26" providerId="LiveId" clId="{3F373EB5-9A47-4984-A23B-7DBEB71D6939}" dt="2021-12-28T14:16:12.397" v="814"/>
          <ac:spMkLst>
            <pc:docMk/>
            <pc:sldMk cId="1372323020" sldId="262"/>
            <ac:spMk id="10" creationId="{A4D55734-144C-41E2-BFE5-9D7845CC5A4F}"/>
          </ac:spMkLst>
        </pc:spChg>
        <pc:spChg chg="add mod">
          <ac:chgData name="김 현진" userId="7129485a7fe7be26" providerId="LiveId" clId="{3F373EB5-9A47-4984-A23B-7DBEB71D6939}" dt="2021-12-28T14:17:36.350" v="877" actId="1076"/>
          <ac:spMkLst>
            <pc:docMk/>
            <pc:sldMk cId="1372323020" sldId="262"/>
            <ac:spMk id="11" creationId="{AAACAE7C-3144-44DE-A353-85213F4E1229}"/>
          </ac:spMkLst>
        </pc:spChg>
        <pc:spChg chg="add mod">
          <ac:chgData name="김 현진" userId="7129485a7fe7be26" providerId="LiveId" clId="{3F373EB5-9A47-4984-A23B-7DBEB71D6939}" dt="2021-12-28T14:17:40.325" v="878" actId="1076"/>
          <ac:spMkLst>
            <pc:docMk/>
            <pc:sldMk cId="1372323020" sldId="262"/>
            <ac:spMk id="12" creationId="{B8094CA7-E397-4446-A8DE-DB88EDA4C67E}"/>
          </ac:spMkLst>
        </pc:spChg>
        <pc:spChg chg="add mod">
          <ac:chgData name="김 현진" userId="7129485a7fe7be26" providerId="LiveId" clId="{3F373EB5-9A47-4984-A23B-7DBEB71D6939}" dt="2021-12-28T14:18:17.567" v="903" actId="1076"/>
          <ac:spMkLst>
            <pc:docMk/>
            <pc:sldMk cId="1372323020" sldId="262"/>
            <ac:spMk id="13" creationId="{D8EEAB8E-D04F-4607-B47B-0784C2B966F7}"/>
          </ac:spMkLst>
        </pc:spChg>
        <pc:spChg chg="add mod">
          <ac:chgData name="김 현진" userId="7129485a7fe7be26" providerId="LiveId" clId="{3F373EB5-9A47-4984-A23B-7DBEB71D6939}" dt="2021-12-28T14:18:37.128" v="932" actId="1076"/>
          <ac:spMkLst>
            <pc:docMk/>
            <pc:sldMk cId="1372323020" sldId="262"/>
            <ac:spMk id="14" creationId="{A6C5478E-1A1B-454D-832D-6DDE2C54F1F0}"/>
          </ac:spMkLst>
        </pc:spChg>
        <pc:spChg chg="add mod">
          <ac:chgData name="김 현진" userId="7129485a7fe7be26" providerId="LiveId" clId="{3F373EB5-9A47-4984-A23B-7DBEB71D6939}" dt="2021-12-28T14:18:54.217" v="952" actId="1076"/>
          <ac:spMkLst>
            <pc:docMk/>
            <pc:sldMk cId="1372323020" sldId="262"/>
            <ac:spMk id="15" creationId="{7DABEB2F-CF0A-49C0-B6ED-F616E2A9C772}"/>
          </ac:spMkLst>
        </pc:spChg>
        <pc:spChg chg="add mod">
          <ac:chgData name="김 현진" userId="7129485a7fe7be26" providerId="LiveId" clId="{3F373EB5-9A47-4984-A23B-7DBEB71D6939}" dt="2021-12-28T14:19:35.261" v="991" actId="1076"/>
          <ac:spMkLst>
            <pc:docMk/>
            <pc:sldMk cId="1372323020" sldId="262"/>
            <ac:spMk id="16" creationId="{A96613E4-AB2C-4BD1-ACC4-E9B737408E63}"/>
          </ac:spMkLst>
        </pc:spChg>
        <pc:spChg chg="add mod">
          <ac:chgData name="김 현진" userId="7129485a7fe7be26" providerId="LiveId" clId="{3F373EB5-9A47-4984-A23B-7DBEB71D6939}" dt="2021-12-28T14:19:32.408" v="990" actId="1076"/>
          <ac:spMkLst>
            <pc:docMk/>
            <pc:sldMk cId="1372323020" sldId="262"/>
            <ac:spMk id="17" creationId="{7F9F991D-5B87-4CF8-BCE5-FB5257188738}"/>
          </ac:spMkLst>
        </pc:spChg>
        <pc:spChg chg="add mod">
          <ac:chgData name="김 현진" userId="7129485a7fe7be26" providerId="LiveId" clId="{3F373EB5-9A47-4984-A23B-7DBEB71D6939}" dt="2021-12-28T15:55:26.151" v="2444" actId="404"/>
          <ac:spMkLst>
            <pc:docMk/>
            <pc:sldMk cId="1372323020" sldId="262"/>
            <ac:spMk id="45" creationId="{FD942AD2-A7C2-4472-A947-5EA9C74B36F8}"/>
          </ac:spMkLst>
        </pc:spChg>
        <pc:picChg chg="add mod ord">
          <ac:chgData name="김 현진" userId="7129485a7fe7be26" providerId="LiveId" clId="{3F373EB5-9A47-4984-A23B-7DBEB71D6939}" dt="2021-12-28T13:58:46.968" v="645" actId="1076"/>
          <ac:picMkLst>
            <pc:docMk/>
            <pc:sldMk cId="1372323020" sldId="262"/>
            <ac:picMk id="5" creationId="{1A923791-0AD6-455E-BB88-A22721AE30AA}"/>
          </ac:picMkLst>
        </pc:picChg>
        <pc:cxnChg chg="add">
          <ac:chgData name="김 현진" userId="7129485a7fe7be26" providerId="LiveId" clId="{3F373EB5-9A47-4984-A23B-7DBEB71D6939}" dt="2021-12-28T14:19:40.398" v="992" actId="11529"/>
          <ac:cxnSpMkLst>
            <pc:docMk/>
            <pc:sldMk cId="1372323020" sldId="262"/>
            <ac:cxnSpMk id="19" creationId="{A250F5B7-7F0A-49DB-A760-B348428995B5}"/>
          </ac:cxnSpMkLst>
        </pc:cxnChg>
        <pc:cxnChg chg="add">
          <ac:chgData name="김 현진" userId="7129485a7fe7be26" providerId="LiveId" clId="{3F373EB5-9A47-4984-A23B-7DBEB71D6939}" dt="2021-12-28T14:19:45.151" v="993" actId="11529"/>
          <ac:cxnSpMkLst>
            <pc:docMk/>
            <pc:sldMk cId="1372323020" sldId="262"/>
            <ac:cxnSpMk id="21" creationId="{AF2B9B9C-E185-4F53-B224-699D63A37961}"/>
          </ac:cxnSpMkLst>
        </pc:cxnChg>
        <pc:cxnChg chg="add">
          <ac:chgData name="김 현진" userId="7129485a7fe7be26" providerId="LiveId" clId="{3F373EB5-9A47-4984-A23B-7DBEB71D6939}" dt="2021-12-28T14:19:53.368" v="994" actId="11529"/>
          <ac:cxnSpMkLst>
            <pc:docMk/>
            <pc:sldMk cId="1372323020" sldId="262"/>
            <ac:cxnSpMk id="23" creationId="{BE01C661-BA96-462D-9E78-63B77B316E9C}"/>
          </ac:cxnSpMkLst>
        </pc:cxnChg>
        <pc:cxnChg chg="add">
          <ac:chgData name="김 현진" userId="7129485a7fe7be26" providerId="LiveId" clId="{3F373EB5-9A47-4984-A23B-7DBEB71D6939}" dt="2021-12-28T14:19:57.307" v="995" actId="11529"/>
          <ac:cxnSpMkLst>
            <pc:docMk/>
            <pc:sldMk cId="1372323020" sldId="262"/>
            <ac:cxnSpMk id="25" creationId="{E9D0103A-6E9A-4A1B-9861-A2A21CC491C2}"/>
          </ac:cxnSpMkLst>
        </pc:cxnChg>
        <pc:cxnChg chg="add mod">
          <ac:chgData name="김 현진" userId="7129485a7fe7be26" providerId="LiveId" clId="{3F373EB5-9A47-4984-A23B-7DBEB71D6939}" dt="2021-12-28T14:20:05.734" v="997" actId="14100"/>
          <ac:cxnSpMkLst>
            <pc:docMk/>
            <pc:sldMk cId="1372323020" sldId="262"/>
            <ac:cxnSpMk id="27" creationId="{F95DC8D8-EFC1-4EA1-BC0D-B83286AE8B75}"/>
          </ac:cxnSpMkLst>
        </pc:cxnChg>
        <pc:cxnChg chg="add">
          <ac:chgData name="김 현진" userId="7129485a7fe7be26" providerId="LiveId" clId="{3F373EB5-9A47-4984-A23B-7DBEB71D6939}" dt="2021-12-28T14:20:11.449" v="998" actId="11529"/>
          <ac:cxnSpMkLst>
            <pc:docMk/>
            <pc:sldMk cId="1372323020" sldId="262"/>
            <ac:cxnSpMk id="30" creationId="{185872DB-6901-4256-9AB3-96DAB2C8B60B}"/>
          </ac:cxnSpMkLst>
        </pc:cxnChg>
        <pc:cxnChg chg="add">
          <ac:chgData name="김 현진" userId="7129485a7fe7be26" providerId="LiveId" clId="{3F373EB5-9A47-4984-A23B-7DBEB71D6939}" dt="2021-12-28T14:20:15.132" v="999" actId="11529"/>
          <ac:cxnSpMkLst>
            <pc:docMk/>
            <pc:sldMk cId="1372323020" sldId="262"/>
            <ac:cxnSpMk id="32" creationId="{10CC6679-830F-4377-846B-8FEB07CE6F84}"/>
          </ac:cxnSpMkLst>
        </pc:cxnChg>
        <pc:cxnChg chg="add">
          <ac:chgData name="김 현진" userId="7129485a7fe7be26" providerId="LiveId" clId="{3F373EB5-9A47-4984-A23B-7DBEB71D6939}" dt="2021-12-28T14:20:18.953" v="1000" actId="11529"/>
          <ac:cxnSpMkLst>
            <pc:docMk/>
            <pc:sldMk cId="1372323020" sldId="262"/>
            <ac:cxnSpMk id="34" creationId="{32395C28-502C-4C52-ABB0-86FC647D6E05}"/>
          </ac:cxnSpMkLst>
        </pc:cxnChg>
        <pc:cxnChg chg="add">
          <ac:chgData name="김 현진" userId="7129485a7fe7be26" providerId="LiveId" clId="{3F373EB5-9A47-4984-A23B-7DBEB71D6939}" dt="2021-12-28T14:20:22.952" v="1001" actId="11529"/>
          <ac:cxnSpMkLst>
            <pc:docMk/>
            <pc:sldMk cId="1372323020" sldId="262"/>
            <ac:cxnSpMk id="36" creationId="{3AD4E43A-DD9B-4125-86DB-5E7D9FDB1BA2}"/>
          </ac:cxnSpMkLst>
        </pc:cxnChg>
        <pc:cxnChg chg="add del mod">
          <ac:chgData name="김 현진" userId="7129485a7fe7be26" providerId="LiveId" clId="{3F373EB5-9A47-4984-A23B-7DBEB71D6939}" dt="2021-12-28T14:20:28.200" v="1003" actId="11529"/>
          <ac:cxnSpMkLst>
            <pc:docMk/>
            <pc:sldMk cId="1372323020" sldId="262"/>
            <ac:cxnSpMk id="38" creationId="{550F4E26-4326-4AB1-80E3-FA4324955F96}"/>
          </ac:cxnSpMkLst>
        </pc:cxnChg>
        <pc:cxnChg chg="add">
          <ac:chgData name="김 현진" userId="7129485a7fe7be26" providerId="LiveId" clId="{3F373EB5-9A47-4984-A23B-7DBEB71D6939}" dt="2021-12-28T14:29:06.035" v="1004" actId="11529"/>
          <ac:cxnSpMkLst>
            <pc:docMk/>
            <pc:sldMk cId="1372323020" sldId="262"/>
            <ac:cxnSpMk id="40" creationId="{05C90A83-0BEA-4C7C-8230-C78EA52D149F}"/>
          </ac:cxnSpMkLst>
        </pc:cxnChg>
        <pc:cxnChg chg="add">
          <ac:chgData name="김 현진" userId="7129485a7fe7be26" providerId="LiveId" clId="{3F373EB5-9A47-4984-A23B-7DBEB71D6939}" dt="2021-12-28T14:29:11.697" v="1005" actId="11529"/>
          <ac:cxnSpMkLst>
            <pc:docMk/>
            <pc:sldMk cId="1372323020" sldId="262"/>
            <ac:cxnSpMk id="42" creationId="{1225D2CF-C987-40C9-992C-607FD96104BF}"/>
          </ac:cxnSpMkLst>
        </pc:cxnChg>
        <pc:cxnChg chg="add">
          <ac:chgData name="김 현진" userId="7129485a7fe7be26" providerId="LiveId" clId="{3F373EB5-9A47-4984-A23B-7DBEB71D6939}" dt="2021-12-28T14:29:16.909" v="1006" actId="11529"/>
          <ac:cxnSpMkLst>
            <pc:docMk/>
            <pc:sldMk cId="1372323020" sldId="262"/>
            <ac:cxnSpMk id="44" creationId="{9E5DA17B-A3B9-4AC0-8F0C-ABACB4A5FF48}"/>
          </ac:cxnSpMkLst>
        </pc:cxnChg>
      </pc:sldChg>
      <pc:sldChg chg="addSp delSp modSp new mod">
        <pc:chgData name="김 현진" userId="7129485a7fe7be26" providerId="LiveId" clId="{3F373EB5-9A47-4984-A23B-7DBEB71D6939}" dt="2021-12-28T14:55:21.722" v="1418" actId="20577"/>
        <pc:sldMkLst>
          <pc:docMk/>
          <pc:sldMk cId="4269488902" sldId="263"/>
        </pc:sldMkLst>
        <pc:spChg chg="mod">
          <ac:chgData name="김 현진" userId="7129485a7fe7be26" providerId="LiveId" clId="{3F373EB5-9A47-4984-A23B-7DBEB71D6939}" dt="2021-12-28T14:49:53.325" v="1193"/>
          <ac:spMkLst>
            <pc:docMk/>
            <pc:sldMk cId="4269488902" sldId="263"/>
            <ac:spMk id="2" creationId="{AACC7B95-DFD4-4AB6-BC5B-5885CF3EB139}"/>
          </ac:spMkLst>
        </pc:spChg>
        <pc:spChg chg="del">
          <ac:chgData name="김 현진" userId="7129485a7fe7be26" providerId="LiveId" clId="{3F373EB5-9A47-4984-A23B-7DBEB71D6939}" dt="2021-12-28T14:50:41.914" v="1197" actId="478"/>
          <ac:spMkLst>
            <pc:docMk/>
            <pc:sldMk cId="4269488902" sldId="263"/>
            <ac:spMk id="3" creationId="{9CD3989D-E2E7-402E-BEB2-11D79E973DA8}"/>
          </ac:spMkLst>
        </pc:spChg>
        <pc:spChg chg="add mod">
          <ac:chgData name="김 현진" userId="7129485a7fe7be26" providerId="LiveId" clId="{3F373EB5-9A47-4984-A23B-7DBEB71D6939}" dt="2021-12-28T14:54:27.096" v="1255" actId="20577"/>
          <ac:spMkLst>
            <pc:docMk/>
            <pc:sldMk cId="4269488902" sldId="263"/>
            <ac:spMk id="6" creationId="{A3F6C9FA-4707-4CF6-A21D-4288A19B0120}"/>
          </ac:spMkLst>
        </pc:spChg>
        <pc:spChg chg="add mod">
          <ac:chgData name="김 현진" userId="7129485a7fe7be26" providerId="LiveId" clId="{3F373EB5-9A47-4984-A23B-7DBEB71D6939}" dt="2021-12-28T14:54:29.712" v="1258" actId="20577"/>
          <ac:spMkLst>
            <pc:docMk/>
            <pc:sldMk cId="4269488902" sldId="263"/>
            <ac:spMk id="21" creationId="{22FB3D1B-47E8-42DA-8DAF-5C48432B8BA9}"/>
          </ac:spMkLst>
        </pc:spChg>
        <pc:spChg chg="add mod">
          <ac:chgData name="김 현진" userId="7129485a7fe7be26" providerId="LiveId" clId="{3F373EB5-9A47-4984-A23B-7DBEB71D6939}" dt="2021-12-28T14:55:21.722" v="1418" actId="20577"/>
          <ac:spMkLst>
            <pc:docMk/>
            <pc:sldMk cId="4269488902" sldId="263"/>
            <ac:spMk id="24" creationId="{A245894F-5F3C-42F3-9EAF-F7398215E65C}"/>
          </ac:spMkLst>
        </pc:spChg>
        <pc:picChg chg="add mod">
          <ac:chgData name="김 현진" userId="7129485a7fe7be26" providerId="LiveId" clId="{3F373EB5-9A47-4984-A23B-7DBEB71D6939}" dt="2021-12-28T14:52:32.194" v="1220" actId="1076"/>
          <ac:picMkLst>
            <pc:docMk/>
            <pc:sldMk cId="4269488902" sldId="263"/>
            <ac:picMk id="5" creationId="{3B2252A4-2171-48EC-941B-523E1E709E51}"/>
          </ac:picMkLst>
        </pc:picChg>
        <pc:cxnChg chg="add del">
          <ac:chgData name="김 현진" userId="7129485a7fe7be26" providerId="LiveId" clId="{3F373EB5-9A47-4984-A23B-7DBEB71D6939}" dt="2021-12-28T14:52:29.363" v="1219" actId="11529"/>
          <ac:cxnSpMkLst>
            <pc:docMk/>
            <pc:sldMk cId="4269488902" sldId="263"/>
            <ac:cxnSpMk id="8" creationId="{6709FB06-A3D7-4881-81A2-E946D12AA299}"/>
          </ac:cxnSpMkLst>
        </pc:cxnChg>
        <pc:cxnChg chg="add del">
          <ac:chgData name="김 현진" userId="7129485a7fe7be26" providerId="LiveId" clId="{3F373EB5-9A47-4984-A23B-7DBEB71D6939}" dt="2021-12-28T14:52:29.058" v="1218" actId="11529"/>
          <ac:cxnSpMkLst>
            <pc:docMk/>
            <pc:sldMk cId="4269488902" sldId="263"/>
            <ac:cxnSpMk id="10" creationId="{DA510729-2FA3-4DDF-BAD4-CF9987E3C5D2}"/>
          </ac:cxnSpMkLst>
        </pc:cxnChg>
        <pc:cxnChg chg="add del">
          <ac:chgData name="김 현진" userId="7129485a7fe7be26" providerId="LiveId" clId="{3F373EB5-9A47-4984-A23B-7DBEB71D6939}" dt="2021-12-28T14:52:39.026" v="1223" actId="11529"/>
          <ac:cxnSpMkLst>
            <pc:docMk/>
            <pc:sldMk cId="4269488902" sldId="263"/>
            <ac:cxnSpMk id="12" creationId="{DE670CA0-381F-47F2-B92B-114AEF9AACEC}"/>
          </ac:cxnSpMkLst>
        </pc:cxnChg>
        <pc:cxnChg chg="add">
          <ac:chgData name="김 현진" userId="7129485a7fe7be26" providerId="LiveId" clId="{3F373EB5-9A47-4984-A23B-7DBEB71D6939}" dt="2021-12-28T14:52:45.588" v="1224" actId="11529"/>
          <ac:cxnSpMkLst>
            <pc:docMk/>
            <pc:sldMk cId="4269488902" sldId="263"/>
            <ac:cxnSpMk id="14" creationId="{1809F202-E570-4F76-A0D8-7204EBD32E2E}"/>
          </ac:cxnSpMkLst>
        </pc:cxnChg>
        <pc:cxnChg chg="add">
          <ac:chgData name="김 현진" userId="7129485a7fe7be26" providerId="LiveId" clId="{3F373EB5-9A47-4984-A23B-7DBEB71D6939}" dt="2021-12-28T14:52:55.590" v="1225" actId="11529"/>
          <ac:cxnSpMkLst>
            <pc:docMk/>
            <pc:sldMk cId="4269488902" sldId="263"/>
            <ac:cxnSpMk id="16" creationId="{34230CDA-9CD6-4AC4-B113-B8425C59B88D}"/>
          </ac:cxnSpMkLst>
        </pc:cxnChg>
        <pc:cxnChg chg="add del">
          <ac:chgData name="김 현진" userId="7129485a7fe7be26" providerId="LiveId" clId="{3F373EB5-9A47-4984-A23B-7DBEB71D6939}" dt="2021-12-28T14:53:23.216" v="1238" actId="478"/>
          <ac:cxnSpMkLst>
            <pc:docMk/>
            <pc:sldMk cId="4269488902" sldId="263"/>
            <ac:cxnSpMk id="18" creationId="{48C4C2E1-AA45-4CC2-89C9-64E3D088749E}"/>
          </ac:cxnSpMkLst>
        </pc:cxnChg>
        <pc:cxnChg chg="add">
          <ac:chgData name="김 현진" userId="7129485a7fe7be26" providerId="LiveId" clId="{3F373EB5-9A47-4984-A23B-7DBEB71D6939}" dt="2021-12-28T14:53:10.023" v="1227" actId="11529"/>
          <ac:cxnSpMkLst>
            <pc:docMk/>
            <pc:sldMk cId="4269488902" sldId="263"/>
            <ac:cxnSpMk id="20" creationId="{B4AC793F-5F2C-4F1B-BDBE-6698D080E2A7}"/>
          </ac:cxnSpMkLst>
        </pc:cxnChg>
        <pc:cxnChg chg="add">
          <ac:chgData name="김 현진" userId="7129485a7fe7be26" providerId="LiveId" clId="{3F373EB5-9A47-4984-A23B-7DBEB71D6939}" dt="2021-12-28T14:53:52.903" v="1243" actId="11529"/>
          <ac:cxnSpMkLst>
            <pc:docMk/>
            <pc:sldMk cId="4269488902" sldId="263"/>
            <ac:cxnSpMk id="23" creationId="{74A74558-40B5-43B3-AB99-6A6851338778}"/>
          </ac:cxnSpMkLst>
        </pc:cxnChg>
      </pc:sldChg>
      <pc:sldChg chg="addSp delSp modSp new mod">
        <pc:chgData name="김 현진" userId="7129485a7fe7be26" providerId="LiveId" clId="{3F373EB5-9A47-4984-A23B-7DBEB71D6939}" dt="2021-12-28T15:46:22.782" v="2216" actId="1076"/>
        <pc:sldMkLst>
          <pc:docMk/>
          <pc:sldMk cId="1028267760" sldId="264"/>
        </pc:sldMkLst>
        <pc:spChg chg="mod">
          <ac:chgData name="김 현진" userId="7129485a7fe7be26" providerId="LiveId" clId="{3F373EB5-9A47-4984-A23B-7DBEB71D6939}" dt="2021-12-28T15:00:42.612" v="1632"/>
          <ac:spMkLst>
            <pc:docMk/>
            <pc:sldMk cId="1028267760" sldId="264"/>
            <ac:spMk id="2" creationId="{4CC19128-E7BC-43EE-8357-E71D2E4B9E1C}"/>
          </ac:spMkLst>
        </pc:spChg>
        <pc:spChg chg="del mod">
          <ac:chgData name="김 현진" userId="7129485a7fe7be26" providerId="LiveId" clId="{3F373EB5-9A47-4984-A23B-7DBEB71D6939}" dt="2021-12-28T15:01:21.265" v="1640" actId="478"/>
          <ac:spMkLst>
            <pc:docMk/>
            <pc:sldMk cId="1028267760" sldId="264"/>
            <ac:spMk id="3" creationId="{D0A6A7F0-B20A-46B6-BDC3-337EEA42A668}"/>
          </ac:spMkLst>
        </pc:spChg>
        <pc:spChg chg="add mod">
          <ac:chgData name="김 현진" userId="7129485a7fe7be26" providerId="LiveId" clId="{3F373EB5-9A47-4984-A23B-7DBEB71D6939}" dt="2021-12-28T15:45:05.718" v="2212" actId="14100"/>
          <ac:spMkLst>
            <pc:docMk/>
            <pc:sldMk cId="1028267760" sldId="264"/>
            <ac:spMk id="6" creationId="{3FF254DE-2B45-4448-ABF9-78B8EA95E2CC}"/>
          </ac:spMkLst>
        </pc:spChg>
        <pc:picChg chg="add del mod">
          <ac:chgData name="김 현진" userId="7129485a7fe7be26" providerId="LiveId" clId="{3F373EB5-9A47-4984-A23B-7DBEB71D6939}" dt="2021-12-28T15:46:17.012" v="2213" actId="478"/>
          <ac:picMkLst>
            <pc:docMk/>
            <pc:sldMk cId="1028267760" sldId="264"/>
            <ac:picMk id="5" creationId="{D888F5CA-09AF-4320-8AE9-0C572FA3C270}"/>
          </ac:picMkLst>
        </pc:picChg>
        <pc:picChg chg="add mod">
          <ac:chgData name="김 현진" userId="7129485a7fe7be26" providerId="LiveId" clId="{3F373EB5-9A47-4984-A23B-7DBEB71D6939}" dt="2021-12-28T15:46:22.782" v="2216" actId="1076"/>
          <ac:picMkLst>
            <pc:docMk/>
            <pc:sldMk cId="1028267760" sldId="264"/>
            <ac:picMk id="8" creationId="{C86F995E-AB63-4FE7-AAA5-8E4E5EE6FA85}"/>
          </ac:picMkLst>
        </pc:picChg>
      </pc:sldChg>
      <pc:sldChg chg="addSp delSp modSp new mod">
        <pc:chgData name="김 현진" userId="7129485a7fe7be26" providerId="LiveId" clId="{3F373EB5-9A47-4984-A23B-7DBEB71D6939}" dt="2021-12-28T16:01:01.732" v="2563" actId="20577"/>
        <pc:sldMkLst>
          <pc:docMk/>
          <pc:sldMk cId="2865316171" sldId="265"/>
        </pc:sldMkLst>
        <pc:spChg chg="mod">
          <ac:chgData name="김 현진" userId="7129485a7fe7be26" providerId="LiveId" clId="{3F373EB5-9A47-4984-A23B-7DBEB71D6939}" dt="2021-12-28T14:56:09.851" v="1421"/>
          <ac:spMkLst>
            <pc:docMk/>
            <pc:sldMk cId="2865316171" sldId="265"/>
            <ac:spMk id="2" creationId="{696251D0-45DE-4239-91B9-D009732FBF15}"/>
          </ac:spMkLst>
        </pc:spChg>
        <pc:spChg chg="del">
          <ac:chgData name="김 현진" userId="7129485a7fe7be26" providerId="LiveId" clId="{3F373EB5-9A47-4984-A23B-7DBEB71D6939}" dt="2021-12-28T14:56:25.099" v="1422" actId="22"/>
          <ac:spMkLst>
            <pc:docMk/>
            <pc:sldMk cId="2865316171" sldId="265"/>
            <ac:spMk id="3" creationId="{281C40D6-B887-43CF-A7A0-786AF9A7D819}"/>
          </ac:spMkLst>
        </pc:spChg>
        <pc:spChg chg="add mod">
          <ac:chgData name="김 현진" userId="7129485a7fe7be26" providerId="LiveId" clId="{3F373EB5-9A47-4984-A23B-7DBEB71D6939}" dt="2021-12-28T16:01:01.732" v="2563" actId="20577"/>
          <ac:spMkLst>
            <pc:docMk/>
            <pc:sldMk cId="2865316171" sldId="265"/>
            <ac:spMk id="6" creationId="{B08328D1-8AF8-404E-A19B-663630A4F57B}"/>
          </ac:spMkLst>
        </pc:spChg>
        <pc:picChg chg="add mod ord">
          <ac:chgData name="김 현진" userId="7129485a7fe7be26" providerId="LiveId" clId="{3F373EB5-9A47-4984-A23B-7DBEB71D6939}" dt="2021-12-28T14:56:30.042" v="1424" actId="1076"/>
          <ac:picMkLst>
            <pc:docMk/>
            <pc:sldMk cId="2865316171" sldId="265"/>
            <ac:picMk id="5" creationId="{02E2A961-3F58-4659-AD0A-A74C4EC4DB38}"/>
          </ac:picMkLst>
        </pc:picChg>
      </pc:sldChg>
      <pc:sldChg chg="addSp delSp modSp new mod ord">
        <pc:chgData name="김 현진" userId="7129485a7fe7be26" providerId="LiveId" clId="{3F373EB5-9A47-4984-A23B-7DBEB71D6939}" dt="2021-12-28T15:59:12.496" v="2493"/>
        <pc:sldMkLst>
          <pc:docMk/>
          <pc:sldMk cId="633836294" sldId="266"/>
        </pc:sldMkLst>
        <pc:spChg chg="mod">
          <ac:chgData name="김 현진" userId="7129485a7fe7be26" providerId="LiveId" clId="{3F373EB5-9A47-4984-A23B-7DBEB71D6939}" dt="2021-12-28T15:59:12.496" v="2493"/>
          <ac:spMkLst>
            <pc:docMk/>
            <pc:sldMk cId="633836294" sldId="266"/>
            <ac:spMk id="2" creationId="{1ADD299B-716A-4555-95A3-E4003B0BCC5E}"/>
          </ac:spMkLst>
        </pc:spChg>
        <pc:spChg chg="del">
          <ac:chgData name="김 현진" userId="7129485a7fe7be26" providerId="LiveId" clId="{3F373EB5-9A47-4984-A23B-7DBEB71D6939}" dt="2021-12-28T14:57:04.081" v="1432" actId="478"/>
          <ac:spMkLst>
            <pc:docMk/>
            <pc:sldMk cId="633836294" sldId="266"/>
            <ac:spMk id="3" creationId="{E9140D98-74A6-44DE-AE5F-25BF72838050}"/>
          </ac:spMkLst>
        </pc:spChg>
        <pc:picChg chg="add mod">
          <ac:chgData name="김 현진" userId="7129485a7fe7be26" providerId="LiveId" clId="{3F373EB5-9A47-4984-A23B-7DBEB71D6939}" dt="2021-12-28T14:57:01.368" v="1431" actId="1076"/>
          <ac:picMkLst>
            <pc:docMk/>
            <pc:sldMk cId="633836294" sldId="266"/>
            <ac:picMk id="5" creationId="{C5393833-2385-4D14-B4DA-52A6B116E95B}"/>
          </ac:picMkLst>
        </pc:picChg>
      </pc:sldChg>
      <pc:sldChg chg="addSp delSp modSp new del mod ord">
        <pc:chgData name="김 현진" userId="7129485a7fe7be26" providerId="LiveId" clId="{3F373EB5-9A47-4984-A23B-7DBEB71D6939}" dt="2021-12-28T15:59:01.819" v="2490" actId="47"/>
        <pc:sldMkLst>
          <pc:docMk/>
          <pc:sldMk cId="1661606644" sldId="267"/>
        </pc:sldMkLst>
        <pc:spChg chg="mod">
          <ac:chgData name="김 현진" userId="7129485a7fe7be26" providerId="LiveId" clId="{3F373EB5-9A47-4984-A23B-7DBEB71D6939}" dt="2021-12-28T15:01:30.358" v="1642"/>
          <ac:spMkLst>
            <pc:docMk/>
            <pc:sldMk cId="1661606644" sldId="267"/>
            <ac:spMk id="2" creationId="{455B5449-2245-4048-9D18-EF5F96B65872}"/>
          </ac:spMkLst>
        </pc:spChg>
        <pc:spChg chg="del">
          <ac:chgData name="김 현진" userId="7129485a7fe7be26" providerId="LiveId" clId="{3F373EB5-9A47-4984-A23B-7DBEB71D6939}" dt="2021-12-28T15:01:33.386" v="1643" actId="478"/>
          <ac:spMkLst>
            <pc:docMk/>
            <pc:sldMk cId="1661606644" sldId="267"/>
            <ac:spMk id="3" creationId="{4F4FB124-F3DF-4264-BDDB-C23A48F9ADB4}"/>
          </ac:spMkLst>
        </pc:spChg>
        <pc:spChg chg="add mod">
          <ac:chgData name="김 현진" userId="7129485a7fe7be26" providerId="LiveId" clId="{3F373EB5-9A47-4984-A23B-7DBEB71D6939}" dt="2021-12-28T15:02:17.762" v="1648" actId="208"/>
          <ac:spMkLst>
            <pc:docMk/>
            <pc:sldMk cId="1661606644" sldId="267"/>
            <ac:spMk id="6" creationId="{89563175-04AE-45DE-850E-57D26C423D35}"/>
          </ac:spMkLst>
        </pc:spChg>
        <pc:spChg chg="add mod">
          <ac:chgData name="김 현진" userId="7129485a7fe7be26" providerId="LiveId" clId="{3F373EB5-9A47-4984-A23B-7DBEB71D6939}" dt="2021-12-28T15:03:09.208" v="1763" actId="20577"/>
          <ac:spMkLst>
            <pc:docMk/>
            <pc:sldMk cId="1661606644" sldId="267"/>
            <ac:spMk id="7" creationId="{68259468-9EDA-443B-A39C-3B312BB27865}"/>
          </ac:spMkLst>
        </pc:spChg>
        <pc:picChg chg="add mod">
          <ac:chgData name="김 현진" userId="7129485a7fe7be26" providerId="LiveId" clId="{3F373EB5-9A47-4984-A23B-7DBEB71D6939}" dt="2021-12-28T15:02:00.874" v="1645" actId="1076"/>
          <ac:picMkLst>
            <pc:docMk/>
            <pc:sldMk cId="1661606644" sldId="267"/>
            <ac:picMk id="5" creationId="{A1A0E3C8-C22A-42BD-9E77-38B58B09A12C}"/>
          </ac:picMkLst>
        </pc:picChg>
      </pc:sldChg>
      <pc:sldChg chg="addSp modSp new mod">
        <pc:chgData name="김 현진" userId="7129485a7fe7be26" providerId="LiveId" clId="{3F373EB5-9A47-4984-A23B-7DBEB71D6939}" dt="2021-12-28T15:57:57.124" v="2487" actId="20577"/>
        <pc:sldMkLst>
          <pc:docMk/>
          <pc:sldMk cId="4184444778" sldId="268"/>
        </pc:sldMkLst>
        <pc:spChg chg="mod">
          <ac:chgData name="김 현진" userId="7129485a7fe7be26" providerId="LiveId" clId="{3F373EB5-9A47-4984-A23B-7DBEB71D6939}" dt="2021-12-28T15:04:14.208" v="1765"/>
          <ac:spMkLst>
            <pc:docMk/>
            <pc:sldMk cId="4184444778" sldId="268"/>
            <ac:spMk id="2" creationId="{8D34B057-E44A-468A-99E2-1B12FEA546E0}"/>
          </ac:spMkLst>
        </pc:spChg>
        <pc:spChg chg="mod">
          <ac:chgData name="김 현진" userId="7129485a7fe7be26" providerId="LiveId" clId="{3F373EB5-9A47-4984-A23B-7DBEB71D6939}" dt="2021-12-28T15:57:57.124" v="2487" actId="20577"/>
          <ac:spMkLst>
            <pc:docMk/>
            <pc:sldMk cId="4184444778" sldId="268"/>
            <ac:spMk id="3" creationId="{D27447BA-BF06-4FD7-92C3-34E459901B37}"/>
          </ac:spMkLst>
        </pc:spChg>
        <pc:spChg chg="add mod">
          <ac:chgData name="김 현진" userId="7129485a7fe7be26" providerId="LiveId" clId="{3F373EB5-9A47-4984-A23B-7DBEB71D6939}" dt="2021-12-28T15:17:03.750" v="1770" actId="208"/>
          <ac:spMkLst>
            <pc:docMk/>
            <pc:sldMk cId="4184444778" sldId="268"/>
            <ac:spMk id="6" creationId="{644662D3-A94F-4DF1-BCA1-CEA05CAC01AA}"/>
          </ac:spMkLst>
        </pc:spChg>
        <pc:picChg chg="add mod">
          <ac:chgData name="김 현진" userId="7129485a7fe7be26" providerId="LiveId" clId="{3F373EB5-9A47-4984-A23B-7DBEB71D6939}" dt="2021-12-28T15:16:25.287" v="1767" actId="1076"/>
          <ac:picMkLst>
            <pc:docMk/>
            <pc:sldMk cId="4184444778" sldId="268"/>
            <ac:picMk id="5" creationId="{7C12D69F-A829-40A5-A874-E52B091EE842}"/>
          </ac:picMkLst>
        </pc:picChg>
      </pc:sldChg>
      <pc:sldChg chg="addSp delSp modSp new mod">
        <pc:chgData name="김 현진" userId="7129485a7fe7be26" providerId="LiveId" clId="{3F373EB5-9A47-4984-A23B-7DBEB71D6939}" dt="2021-12-28T15:54:09.844" v="2307" actId="20577"/>
        <pc:sldMkLst>
          <pc:docMk/>
          <pc:sldMk cId="2218156681" sldId="269"/>
        </pc:sldMkLst>
        <pc:spChg chg="mod">
          <ac:chgData name="김 현진" userId="7129485a7fe7be26" providerId="LiveId" clId="{3F373EB5-9A47-4984-A23B-7DBEB71D6939}" dt="2021-12-28T15:46:52.794" v="2218"/>
          <ac:spMkLst>
            <pc:docMk/>
            <pc:sldMk cId="2218156681" sldId="269"/>
            <ac:spMk id="2" creationId="{9815978C-019C-4669-AAE6-0F714F0817D0}"/>
          </ac:spMkLst>
        </pc:spChg>
        <pc:spChg chg="mod">
          <ac:chgData name="김 현진" userId="7129485a7fe7be26" providerId="LiveId" clId="{3F373EB5-9A47-4984-A23B-7DBEB71D6939}" dt="2021-12-28T15:54:09.844" v="2307" actId="20577"/>
          <ac:spMkLst>
            <pc:docMk/>
            <pc:sldMk cId="2218156681" sldId="269"/>
            <ac:spMk id="3" creationId="{89CF216F-2C93-4288-AB73-E7BE8F31286D}"/>
          </ac:spMkLst>
        </pc:spChg>
        <pc:spChg chg="add mod ord">
          <ac:chgData name="김 현진" userId="7129485a7fe7be26" providerId="LiveId" clId="{3F373EB5-9A47-4984-A23B-7DBEB71D6939}" dt="2021-12-28T15:51:01.720" v="2253" actId="1076"/>
          <ac:spMkLst>
            <pc:docMk/>
            <pc:sldMk cId="2218156681" sldId="269"/>
            <ac:spMk id="6" creationId="{B2569971-F3D5-42DB-B0D7-3CE396A03177}"/>
          </ac:spMkLst>
        </pc:spChg>
        <pc:spChg chg="add mod ord">
          <ac:chgData name="김 현진" userId="7129485a7fe7be26" providerId="LiveId" clId="{3F373EB5-9A47-4984-A23B-7DBEB71D6939}" dt="2021-12-28T15:51:33.243" v="2257" actId="14100"/>
          <ac:spMkLst>
            <pc:docMk/>
            <pc:sldMk cId="2218156681" sldId="269"/>
            <ac:spMk id="7" creationId="{28D22C0C-CFB5-4C7B-8A08-CCE34AA3C964}"/>
          </ac:spMkLst>
        </pc:spChg>
        <pc:spChg chg="add del">
          <ac:chgData name="김 현진" userId="7129485a7fe7be26" providerId="LiveId" clId="{3F373EB5-9A47-4984-A23B-7DBEB71D6939}" dt="2021-12-28T15:49:10.381" v="2243" actId="478"/>
          <ac:spMkLst>
            <pc:docMk/>
            <pc:sldMk cId="2218156681" sldId="269"/>
            <ac:spMk id="8" creationId="{2356ABB1-718F-447F-B7EA-AA9A89FEDC50}"/>
          </ac:spMkLst>
        </pc:spChg>
        <pc:spChg chg="add mod">
          <ac:chgData name="김 현진" userId="7129485a7fe7be26" providerId="LiveId" clId="{3F373EB5-9A47-4984-A23B-7DBEB71D6939}" dt="2021-12-28T15:51:58.039" v="2261" actId="208"/>
          <ac:spMkLst>
            <pc:docMk/>
            <pc:sldMk cId="2218156681" sldId="269"/>
            <ac:spMk id="11" creationId="{6FA6E777-A6F2-48A1-AAE3-2FAA27162CFA}"/>
          </ac:spMkLst>
        </pc:spChg>
        <pc:picChg chg="add del mod">
          <ac:chgData name="김 현진" userId="7129485a7fe7be26" providerId="LiveId" clId="{3F373EB5-9A47-4984-A23B-7DBEB71D6939}" dt="2021-12-28T15:49:13.515" v="2244" actId="478"/>
          <ac:picMkLst>
            <pc:docMk/>
            <pc:sldMk cId="2218156681" sldId="269"/>
            <ac:picMk id="5" creationId="{CC383E28-40C0-44D2-849A-5189E44859F6}"/>
          </ac:picMkLst>
        </pc:picChg>
        <pc:picChg chg="add mod">
          <ac:chgData name="김 현진" userId="7129485a7fe7be26" providerId="LiveId" clId="{3F373EB5-9A47-4984-A23B-7DBEB71D6939}" dt="2021-12-28T15:51:19.521" v="2255" actId="1076"/>
          <ac:picMkLst>
            <pc:docMk/>
            <pc:sldMk cId="2218156681" sldId="269"/>
            <ac:picMk id="10" creationId="{A8A9903B-45E7-4E9E-87EB-764C3275A9A5}"/>
          </ac:picMkLst>
        </pc:picChg>
      </pc:sldChg>
      <pc:sldChg chg="addSp modSp new mod">
        <pc:chgData name="김 현진" userId="7129485a7fe7be26" providerId="LiveId" clId="{3F373EB5-9A47-4984-A23B-7DBEB71D6939}" dt="2021-12-28T16:00:36.959" v="2543" actId="404"/>
        <pc:sldMkLst>
          <pc:docMk/>
          <pc:sldMk cId="109255601" sldId="270"/>
        </pc:sldMkLst>
        <pc:spChg chg="mod">
          <ac:chgData name="김 현진" userId="7129485a7fe7be26" providerId="LiveId" clId="{3F373EB5-9A47-4984-A23B-7DBEB71D6939}" dt="2021-12-28T15:59:45.791" v="2497"/>
          <ac:spMkLst>
            <pc:docMk/>
            <pc:sldMk cId="109255601" sldId="270"/>
            <ac:spMk id="2" creationId="{854B12DD-4312-4971-83C7-4F6B3103CA19}"/>
          </ac:spMkLst>
        </pc:spChg>
        <pc:spChg chg="mod">
          <ac:chgData name="김 현진" userId="7129485a7fe7be26" providerId="LiveId" clId="{3F373EB5-9A47-4984-A23B-7DBEB71D6939}" dt="2021-12-28T16:00:36.959" v="2543" actId="404"/>
          <ac:spMkLst>
            <pc:docMk/>
            <pc:sldMk cId="109255601" sldId="270"/>
            <ac:spMk id="3" creationId="{C97FF553-05E0-49CD-8D11-22B6BD353CE9}"/>
          </ac:spMkLst>
        </pc:spChg>
        <pc:spChg chg="add mod">
          <ac:chgData name="김 현진" userId="7129485a7fe7be26" providerId="LiveId" clId="{3F373EB5-9A47-4984-A23B-7DBEB71D6939}" dt="2021-12-28T16:00:06.182" v="2500" actId="208"/>
          <ac:spMkLst>
            <pc:docMk/>
            <pc:sldMk cId="109255601" sldId="270"/>
            <ac:spMk id="6" creationId="{01326431-FF8C-4637-A630-8196F636E29B}"/>
          </ac:spMkLst>
        </pc:spChg>
        <pc:picChg chg="add mod">
          <ac:chgData name="김 현진" userId="7129485a7fe7be26" providerId="LiveId" clId="{3F373EB5-9A47-4984-A23B-7DBEB71D6939}" dt="2021-12-28T15:59:41.987" v="2496" actId="1076"/>
          <ac:picMkLst>
            <pc:docMk/>
            <pc:sldMk cId="109255601" sldId="270"/>
            <ac:picMk id="5" creationId="{3DD447CB-6902-4AA2-8607-77254DE36123}"/>
          </ac:picMkLst>
        </pc:picChg>
      </pc:sldChg>
      <pc:sldChg chg="new del">
        <pc:chgData name="김 현진" userId="7129485a7fe7be26" providerId="LiveId" clId="{3F373EB5-9A47-4984-A23B-7DBEB71D6939}" dt="2021-12-28T15:54:20.449" v="2309" actId="47"/>
        <pc:sldMkLst>
          <pc:docMk/>
          <pc:sldMk cId="293796377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35B0F-7E61-4150-AF24-1DFADE65C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C95C8-BC28-4ED4-85AB-33132C40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69877-EEEC-45DE-835B-1B62C09E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C8EA4-34DE-41EF-B572-BA0476B3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4688A-F136-4F47-BA68-450C0C59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34D50-2715-4298-8D8E-A1297A6A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57C851-A86B-4C40-8CF0-21FA8F7B5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00EAB-6EAC-4A36-BA4F-D5A41489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6B35-9AE5-4A6A-BFD5-25152CA1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1CB91-AB12-4AEC-85BE-C788C79A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5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774763-4E9F-418C-AA7F-9BFF07246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E70BF-4BD1-4279-8503-5A06AD741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FBE81-1104-48D8-85F0-1629E33C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02C68-34B2-4291-B484-878AFD0E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695CB-615A-4FD6-974F-CA43691B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4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C1A9A-CC0D-49E1-A6C4-92CFC147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C0412-0034-46F4-BE35-6FABC8F5E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39A38-0CD1-4D33-B097-2B5B5352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A238C-0B59-4C65-8AD5-B6508D15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743E9-98CA-4543-A024-6182937A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7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2FB10-61F1-41DB-A918-C6396CFD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E16088-027C-414B-8408-2AAB8483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E942C-3844-479A-B07D-E9335A7A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599AB-BDE7-449E-982E-A7EB2BF2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69CFA-6956-42B7-836F-BAB8D88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83BF7-17B7-4107-BEA0-2192EFF9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821BE-BAD9-408B-AFDE-CF34AD967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EE405-D197-4AFC-84D2-FBD380BC0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DC1DF-1014-40FC-A314-4A548248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E574C-A6A8-4E30-AA4D-234FF37F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ADD5A-5C82-4C5C-A3B9-0CCD54A7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5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4F9C1-4746-4976-B2DF-36B3FE82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E31D7-9547-454A-84BC-3819BA53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1D8B4-7CC5-4F12-8839-8497016B0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93B7B-EAE8-4F1E-A504-38BCC861F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47C763-5AB4-4DFA-A8AE-11BF22F35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776FAC-7BAE-4121-A8E0-C95E25C4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5476AC-87A5-48C8-B6C5-10DEC8C7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AADD24-5CCA-4ED1-AE71-0FC08D27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7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DF098-CC60-4722-8F30-44F4821D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C83231-BBAB-44E3-A92A-141A80C4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397E7B-24DD-4C05-A244-4CB8A535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8863F-6FA0-4A84-BBEC-51992298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7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9BA338-16FA-4608-A399-D9E48AD2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6B784-D3B4-405B-B688-669DF706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8D21DE-A24A-4F1E-8628-3E89E859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2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CB81B-C27B-4E8A-881E-4C5FA2B1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8E912-B907-4E12-941E-D1BCC26F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866FB-E0E3-4B67-B5B4-9BEF6D5A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F924D-5513-47DE-8736-17788F5F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CAB74-5BFC-4B3B-AA79-B545091C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BCD33F-E887-462F-9CC5-6D4085A8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7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FC98D-7E69-48E9-820A-651DF679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D99A08-F844-4B38-A0B1-870ECA01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3C6CD-C405-4A3F-8E67-9B67C2E31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F90A5-13E4-4669-9927-AFC70097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0B192-415D-4EF2-9FF3-A8D20CFC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ADA3A-381D-4D88-AA57-B2B75E90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5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AD6043-BF17-474F-B531-F7BDE8EF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EB18D-D137-4B79-BB0B-5983C051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CD9C7-7BCF-43A8-A9BC-60E5E8407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CF65-EB84-4D08-8739-C1F2A28A4AB1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657E7-75C5-435C-A439-1DD2A6E0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82284-2304-49AD-9A96-5D1D306C2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79AB-D34B-487B-ACFF-78BD4C247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5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14251-3BB9-4D02-B896-80DF1E9B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BP_UI_Player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AB9C9-6A75-4301-BB26-ABA7D62E7746}"/>
              </a:ext>
            </a:extLst>
          </p:cNvPr>
          <p:cNvSpPr txBox="1"/>
          <p:nvPr/>
        </p:nvSpPr>
        <p:spPr>
          <a:xfrm>
            <a:off x="0" y="5414210"/>
            <a:ext cx="245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BP_UI_Member_State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0CEC6-7255-42CC-BEF4-6E666E4439E3}"/>
              </a:ext>
            </a:extLst>
          </p:cNvPr>
          <p:cNvSpPr txBox="1"/>
          <p:nvPr/>
        </p:nvSpPr>
        <p:spPr>
          <a:xfrm>
            <a:off x="7717133" y="1195749"/>
            <a:ext cx="2205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5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BP_UI_KillLog_Box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0F80F-7FEC-42C8-9D1E-EF125307C39A}"/>
              </a:ext>
            </a:extLst>
          </p:cNvPr>
          <p:cNvSpPr txBox="1"/>
          <p:nvPr/>
        </p:nvSpPr>
        <p:spPr>
          <a:xfrm>
            <a:off x="10074442" y="4940969"/>
            <a:ext cx="183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4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BP_UI_MiniMap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A08A4D-465A-4352-8264-A70B00C4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42" y="1842080"/>
            <a:ext cx="7348287" cy="4218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7E1AAE-6AC1-445A-9556-431C6CDBC1AB}"/>
              </a:ext>
            </a:extLst>
          </p:cNvPr>
          <p:cNvSpPr txBox="1"/>
          <p:nvPr/>
        </p:nvSpPr>
        <p:spPr>
          <a:xfrm>
            <a:off x="7396291" y="6124454"/>
            <a:ext cx="284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3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BP_UI_Current_Weapon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54E959-D812-4FB8-AF0C-9542472951CA}"/>
              </a:ext>
            </a:extLst>
          </p:cNvPr>
          <p:cNvSpPr txBox="1"/>
          <p:nvPr/>
        </p:nvSpPr>
        <p:spPr>
          <a:xfrm>
            <a:off x="4868779" y="6202980"/>
            <a:ext cx="215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BP_UI_Player_State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927E20-9407-46A9-833E-DD12FF494EB5}"/>
              </a:ext>
            </a:extLst>
          </p:cNvPr>
          <p:cNvSpPr txBox="1"/>
          <p:nvPr/>
        </p:nvSpPr>
        <p:spPr>
          <a:xfrm>
            <a:off x="721895" y="3429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Reticle_img</a:t>
            </a:r>
            <a:r>
              <a:rPr lang="en-US" altLang="ko-KR" dirty="0"/>
              <a:t> 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A59EAA-AE0D-431C-8F44-449A10167FAE}"/>
              </a:ext>
            </a:extLst>
          </p:cNvPr>
          <p:cNvCxnSpPr/>
          <p:nvPr/>
        </p:nvCxnSpPr>
        <p:spPr>
          <a:xfrm>
            <a:off x="2077453" y="3761874"/>
            <a:ext cx="3793958" cy="13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D299B-716A-4555-95A3-E4003B0B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BP_UI_MiniMap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393833-2385-4D14-B4DA-52A6B116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97" y="2571624"/>
            <a:ext cx="5085931" cy="171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19128-E7BC-43EE-8357-E71D2E4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BP_UI_KillLog_Box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254DE-2B45-4448-ABF9-78B8EA95E2CC}"/>
              </a:ext>
            </a:extLst>
          </p:cNvPr>
          <p:cNvSpPr txBox="1"/>
          <p:nvPr/>
        </p:nvSpPr>
        <p:spPr>
          <a:xfrm>
            <a:off x="906379" y="1949116"/>
            <a:ext cx="5678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킬 수 </a:t>
            </a:r>
            <a:r>
              <a:rPr lang="en-US" altLang="ko-KR" dirty="0"/>
              <a:t>: </a:t>
            </a:r>
            <a:r>
              <a:rPr lang="ko-KR" altLang="en-US" dirty="0" err="1"/>
              <a:t>킬을</a:t>
            </a:r>
            <a:r>
              <a:rPr lang="ko-KR" altLang="en-US" dirty="0"/>
              <a:t> 올리면 짧은 시간 활성화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생존 인원 </a:t>
            </a:r>
            <a:r>
              <a:rPr lang="en-US" altLang="ko-KR" dirty="0"/>
              <a:t>: </a:t>
            </a:r>
            <a:r>
              <a:rPr lang="ko-KR" altLang="en-US" dirty="0"/>
              <a:t>항상 활성화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킬로그</a:t>
            </a:r>
            <a:r>
              <a:rPr lang="ko-KR" altLang="en-US" dirty="0"/>
              <a:t> 메시지 </a:t>
            </a:r>
            <a:r>
              <a:rPr lang="en-US" altLang="ko-KR" dirty="0"/>
              <a:t>: </a:t>
            </a:r>
            <a:r>
              <a:rPr lang="ko-KR" altLang="en-US" dirty="0"/>
              <a:t>죽인 사람 </a:t>
            </a:r>
            <a:r>
              <a:rPr lang="en-US" altLang="ko-KR" dirty="0"/>
              <a:t>– </a:t>
            </a:r>
            <a:r>
              <a:rPr lang="ko-KR" altLang="en-US" dirty="0"/>
              <a:t>죽인 무기 </a:t>
            </a:r>
            <a:r>
              <a:rPr lang="en-US" altLang="ko-KR" dirty="0"/>
              <a:t>– </a:t>
            </a:r>
            <a:r>
              <a:rPr lang="ko-KR" altLang="en-US" dirty="0"/>
              <a:t>죽은 사람 순으로 출력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6F995E-AB63-4FE7-AAA5-8E4E5EE6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338" y="1421130"/>
            <a:ext cx="6103267" cy="105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6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978C-019C-4669-AAE6-0F714F08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BP_UI_KillLog_Box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F216F-2C93-4288-AB73-E7BE8F31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네모 친 </a:t>
            </a:r>
            <a:r>
              <a:rPr lang="en-US" altLang="ko-KR" sz="1400" dirty="0"/>
              <a:t>3</a:t>
            </a:r>
            <a:r>
              <a:rPr lang="ko-KR" altLang="en-US" sz="1400" dirty="0"/>
              <a:t>개만 변수</a:t>
            </a:r>
            <a:r>
              <a:rPr lang="en-US" altLang="ko-KR" sz="1400" dirty="0"/>
              <a:t>. (</a:t>
            </a:r>
            <a:r>
              <a:rPr lang="ko-KR" altLang="en-US" sz="1400" dirty="0"/>
              <a:t>총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A9903B-45E7-4E9E-87EB-764C3275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711" y="2058904"/>
            <a:ext cx="4057650" cy="2266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2569971-F3D5-42DB-B0D7-3CE396A03177}"/>
              </a:ext>
            </a:extLst>
          </p:cNvPr>
          <p:cNvSpPr/>
          <p:nvPr/>
        </p:nvSpPr>
        <p:spPr>
          <a:xfrm>
            <a:off x="7543800" y="2668233"/>
            <a:ext cx="1580147" cy="23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D22C0C-CFB5-4C7B-8A08-CCE34AA3C964}"/>
              </a:ext>
            </a:extLst>
          </p:cNvPr>
          <p:cNvSpPr/>
          <p:nvPr/>
        </p:nvSpPr>
        <p:spPr>
          <a:xfrm>
            <a:off x="7323222" y="3192379"/>
            <a:ext cx="1251284" cy="23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A6E777-A6F2-48A1-AAE3-2FAA27162CFA}"/>
              </a:ext>
            </a:extLst>
          </p:cNvPr>
          <p:cNvSpPr/>
          <p:nvPr/>
        </p:nvSpPr>
        <p:spPr>
          <a:xfrm>
            <a:off x="7552319" y="3477482"/>
            <a:ext cx="1415217" cy="232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5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DA43C-C883-47BF-BB6A-366F3A74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BP_UI_Player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18176-868C-43E8-8EE9-FF108323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Reticle_img</a:t>
            </a:r>
            <a:r>
              <a:rPr lang="en-US" altLang="ko-KR" sz="2000" dirty="0"/>
              <a:t> </a:t>
            </a:r>
            <a:r>
              <a:rPr lang="ko-KR" altLang="en-US" sz="2000" dirty="0"/>
              <a:t>만 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ECE8C7-9593-4708-A0F8-2579B268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221" y="1825625"/>
            <a:ext cx="4048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BFD5D-265A-4BA6-AE42-0C8277B8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BP_UI_Member_State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7BAE48-9F1A-4B79-A22D-1EF52154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70" y="2366682"/>
            <a:ext cx="5698825" cy="3390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BEDAF6-D482-4471-BC2A-75DE59DDD119}"/>
              </a:ext>
            </a:extLst>
          </p:cNvPr>
          <p:cNvSpPr txBox="1"/>
          <p:nvPr/>
        </p:nvSpPr>
        <p:spPr>
          <a:xfrm>
            <a:off x="376988" y="2462463"/>
            <a:ext cx="3007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Player_1_state_img</a:t>
            </a:r>
          </a:p>
          <a:p>
            <a:r>
              <a:rPr lang="en-US" altLang="ko-KR" dirty="0"/>
              <a:t>2 Name_player_1_text</a:t>
            </a:r>
          </a:p>
          <a:p>
            <a:r>
              <a:rPr lang="en-US" altLang="ko-KR" dirty="0"/>
              <a:t>3 Player_1_ping_img</a:t>
            </a:r>
          </a:p>
          <a:p>
            <a:r>
              <a:rPr lang="en-US" altLang="ko-KR" dirty="0"/>
              <a:t>4 HP_player_1_bar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A07317-13B0-4FB5-8DE6-CB37B42335E8}"/>
              </a:ext>
            </a:extLst>
          </p:cNvPr>
          <p:cNvCxnSpPr>
            <a:cxnSpLocks/>
          </p:cNvCxnSpPr>
          <p:nvPr/>
        </p:nvCxnSpPr>
        <p:spPr>
          <a:xfrm>
            <a:off x="2719137" y="2711116"/>
            <a:ext cx="3801979" cy="13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48BBD3-91E1-4EEF-8514-A8DA1A31475F}"/>
              </a:ext>
            </a:extLst>
          </p:cNvPr>
          <p:cNvCxnSpPr>
            <a:cxnSpLocks/>
          </p:cNvCxnSpPr>
          <p:nvPr/>
        </p:nvCxnSpPr>
        <p:spPr>
          <a:xfrm>
            <a:off x="2719137" y="2919663"/>
            <a:ext cx="4740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FC372E-8487-4EF9-8B9B-5D6D00598BFB}"/>
              </a:ext>
            </a:extLst>
          </p:cNvPr>
          <p:cNvCxnSpPr>
            <a:cxnSpLocks/>
          </p:cNvCxnSpPr>
          <p:nvPr/>
        </p:nvCxnSpPr>
        <p:spPr>
          <a:xfrm flipV="1">
            <a:off x="2646947" y="3031959"/>
            <a:ext cx="6753727" cy="15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B53BC5-7189-4AED-AB27-781FD2DD73F6}"/>
              </a:ext>
            </a:extLst>
          </p:cNvPr>
          <p:cNvCxnSpPr>
            <a:cxnSpLocks/>
          </p:cNvCxnSpPr>
          <p:nvPr/>
        </p:nvCxnSpPr>
        <p:spPr>
          <a:xfrm flipV="1">
            <a:off x="2438400" y="3280611"/>
            <a:ext cx="4588042" cy="2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AE02AD-A079-4178-9CA0-2EA03432249E}"/>
              </a:ext>
            </a:extLst>
          </p:cNvPr>
          <p:cNvSpPr txBox="1"/>
          <p:nvPr/>
        </p:nvSpPr>
        <p:spPr>
          <a:xfrm>
            <a:off x="280737" y="4002505"/>
            <a:ext cx="5285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운전</a:t>
            </a:r>
            <a:r>
              <a:rPr lang="en-US" altLang="ko-KR" dirty="0"/>
              <a:t>, </a:t>
            </a:r>
            <a:r>
              <a:rPr lang="ko-KR" altLang="en-US" dirty="0"/>
              <a:t>자기장</a:t>
            </a:r>
            <a:r>
              <a:rPr lang="en-US" altLang="ko-KR" dirty="0"/>
              <a:t>, </a:t>
            </a:r>
            <a:r>
              <a:rPr lang="ko-KR" altLang="en-US" dirty="0"/>
              <a:t>다운 등 상태 표시</a:t>
            </a:r>
            <a:endParaRPr lang="en-US" altLang="ko-KR" dirty="0"/>
          </a:p>
          <a:p>
            <a:r>
              <a:rPr lang="en-US" altLang="ko-KR" dirty="0"/>
              <a:t>2 </a:t>
            </a:r>
            <a:r>
              <a:rPr lang="ko-KR" altLang="en-US" dirty="0"/>
              <a:t>플레이어 이름</a:t>
            </a:r>
            <a:endParaRPr lang="en-US" altLang="ko-KR" dirty="0"/>
          </a:p>
          <a:p>
            <a:r>
              <a:rPr lang="en-US" altLang="ko-KR" dirty="0"/>
              <a:t>3 </a:t>
            </a:r>
            <a:r>
              <a:rPr lang="ko-KR" altLang="en-US" dirty="0" err="1"/>
              <a:t>핑을</a:t>
            </a:r>
            <a:r>
              <a:rPr lang="ko-KR" altLang="en-US" dirty="0"/>
              <a:t> 찍었다면 번호에 맞는 색상 </a:t>
            </a:r>
            <a:r>
              <a:rPr lang="en-US" altLang="ko-KR" dirty="0"/>
              <a:t>(ex 1</a:t>
            </a:r>
            <a:r>
              <a:rPr lang="ko-KR" altLang="en-US" dirty="0"/>
              <a:t>번은 노랑</a:t>
            </a:r>
            <a:r>
              <a:rPr lang="en-US" altLang="ko-KR" dirty="0"/>
              <a:t>)</a:t>
            </a:r>
            <a:r>
              <a:rPr lang="ko-KR" altLang="en-US" dirty="0"/>
              <a:t>의 아이콘이 등장</a:t>
            </a:r>
            <a:endParaRPr lang="en-US" altLang="ko-KR" dirty="0"/>
          </a:p>
          <a:p>
            <a:r>
              <a:rPr lang="en-US" altLang="ko-KR" dirty="0"/>
              <a:t>4 </a:t>
            </a:r>
            <a:r>
              <a:rPr lang="ko-KR" altLang="en-US" dirty="0"/>
              <a:t>플레이어 </a:t>
            </a:r>
            <a:r>
              <a:rPr lang="en-US" altLang="ko-KR" dirty="0"/>
              <a:t>hp</a:t>
            </a:r>
            <a:r>
              <a:rPr lang="ko-KR" altLang="en-US" dirty="0"/>
              <a:t>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113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0D096-3233-47CF-A1E6-13FE3066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BP_UI_Member_State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89A52-70AA-444A-8F79-C65E73D5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빨간 박스 친 부분 의 종류</a:t>
            </a:r>
            <a:r>
              <a:rPr lang="en-US" altLang="ko-KR" sz="2000" dirty="0"/>
              <a:t>(4</a:t>
            </a:r>
            <a:r>
              <a:rPr lang="ko-KR" altLang="en-US" sz="2000" dirty="0"/>
              <a:t>종류</a:t>
            </a:r>
            <a:r>
              <a:rPr lang="en-US" altLang="ko-KR" sz="2000" dirty="0"/>
              <a:t>)</a:t>
            </a:r>
            <a:r>
              <a:rPr lang="ko-KR" altLang="en-US" sz="2000" dirty="0"/>
              <a:t>만 변수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953BE5-1E2E-44C7-BDD0-3F939CA3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1500188"/>
            <a:ext cx="4105275" cy="46767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67E038-4D0B-4499-818A-49CCB4C223BF}"/>
              </a:ext>
            </a:extLst>
          </p:cNvPr>
          <p:cNvSpPr/>
          <p:nvPr/>
        </p:nvSpPr>
        <p:spPr>
          <a:xfrm>
            <a:off x="7804484" y="3489158"/>
            <a:ext cx="2253916" cy="505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EAE72B-F75A-46A1-A2EA-9F5DCF5065D5}"/>
              </a:ext>
            </a:extLst>
          </p:cNvPr>
          <p:cNvSpPr/>
          <p:nvPr/>
        </p:nvSpPr>
        <p:spPr>
          <a:xfrm>
            <a:off x="7507705" y="4844716"/>
            <a:ext cx="1435769" cy="208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359F6-CFAB-4F6C-B687-C49FD3AE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BP_UI_Player_State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923791-0AD6-455E-BB88-A22721AE3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988" y="3212432"/>
            <a:ext cx="7660212" cy="29349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F5ED7-BD74-4330-AA16-1E007D64C4CC}"/>
              </a:ext>
            </a:extLst>
          </p:cNvPr>
          <p:cNvSpPr txBox="1"/>
          <p:nvPr/>
        </p:nvSpPr>
        <p:spPr>
          <a:xfrm>
            <a:off x="2045366" y="2849694"/>
            <a:ext cx="1692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자세</a:t>
            </a:r>
            <a:r>
              <a:rPr lang="en-US" altLang="ko-KR" sz="1400" dirty="0"/>
              <a:t>(</a:t>
            </a:r>
            <a:r>
              <a:rPr lang="ko-KR" altLang="en-US" sz="1400" dirty="0"/>
              <a:t>앉기</a:t>
            </a:r>
            <a:r>
              <a:rPr lang="en-US" altLang="ko-KR" sz="1400" dirty="0"/>
              <a:t>,</a:t>
            </a:r>
            <a:r>
              <a:rPr lang="ko-KR" altLang="en-US" sz="1400" dirty="0"/>
              <a:t>서기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A46B0-11C0-477F-A886-F5C4D4FC67E3}"/>
              </a:ext>
            </a:extLst>
          </p:cNvPr>
          <p:cNvSpPr txBox="1"/>
          <p:nvPr/>
        </p:nvSpPr>
        <p:spPr>
          <a:xfrm>
            <a:off x="2954754" y="2640844"/>
            <a:ext cx="1090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2039F-F321-49E2-9010-3C2560F13509}"/>
              </a:ext>
            </a:extLst>
          </p:cNvPr>
          <p:cNvSpPr txBox="1"/>
          <p:nvPr/>
        </p:nvSpPr>
        <p:spPr>
          <a:xfrm>
            <a:off x="3647567" y="2874681"/>
            <a:ext cx="70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헬멧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47CE0-72F1-49D9-B795-103D2648E4F6}"/>
              </a:ext>
            </a:extLst>
          </p:cNvPr>
          <p:cNvSpPr txBox="1"/>
          <p:nvPr/>
        </p:nvSpPr>
        <p:spPr>
          <a:xfrm>
            <a:off x="4054638" y="2654759"/>
            <a:ext cx="71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방탄복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D55734-144C-41E2-BFE5-9D7845CC5A4F}"/>
              </a:ext>
            </a:extLst>
          </p:cNvPr>
          <p:cNvSpPr txBox="1"/>
          <p:nvPr/>
        </p:nvSpPr>
        <p:spPr>
          <a:xfrm>
            <a:off x="4620076" y="2883696"/>
            <a:ext cx="1151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사격 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CAE7C-3144-44DE-A353-85213F4E1229}"/>
              </a:ext>
            </a:extLst>
          </p:cNvPr>
          <p:cNvSpPr txBox="1"/>
          <p:nvPr/>
        </p:nvSpPr>
        <p:spPr>
          <a:xfrm>
            <a:off x="5418219" y="2648269"/>
            <a:ext cx="93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장탄수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94CA7-E397-4446-A8DE-DB88EDA4C67E}"/>
              </a:ext>
            </a:extLst>
          </p:cNvPr>
          <p:cNvSpPr txBox="1"/>
          <p:nvPr/>
        </p:nvSpPr>
        <p:spPr>
          <a:xfrm>
            <a:off x="6096000" y="2883695"/>
            <a:ext cx="107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보유 탄 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EAB8E-D04F-4607-B47B-0784C2B966F7}"/>
              </a:ext>
            </a:extLst>
          </p:cNvPr>
          <p:cNvSpPr txBox="1"/>
          <p:nvPr/>
        </p:nvSpPr>
        <p:spPr>
          <a:xfrm>
            <a:off x="6797895" y="2588960"/>
            <a:ext cx="140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이동속도 버프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5478E-1A1B-454D-832D-6DDE2C54F1F0}"/>
              </a:ext>
            </a:extLst>
          </p:cNvPr>
          <p:cNvSpPr txBox="1"/>
          <p:nvPr/>
        </p:nvSpPr>
        <p:spPr>
          <a:xfrm>
            <a:off x="7379368" y="2874681"/>
            <a:ext cx="1403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체력 회복 버프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BEB2F-CF0A-49C0-B6ED-F616E2A9C772}"/>
              </a:ext>
            </a:extLst>
          </p:cNvPr>
          <p:cNvSpPr txBox="1"/>
          <p:nvPr/>
        </p:nvSpPr>
        <p:spPr>
          <a:xfrm>
            <a:off x="8373979" y="2637246"/>
            <a:ext cx="786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폐활량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6613E4-AB2C-4BD1-ACC4-E9B737408E63}"/>
              </a:ext>
            </a:extLst>
          </p:cNvPr>
          <p:cNvSpPr txBox="1"/>
          <p:nvPr/>
        </p:nvSpPr>
        <p:spPr>
          <a:xfrm>
            <a:off x="673689" y="437214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에너지바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9F991D-5B87-4CF8-BCE5-FB5257188738}"/>
              </a:ext>
            </a:extLst>
          </p:cNvPr>
          <p:cNvSpPr txBox="1"/>
          <p:nvPr/>
        </p:nvSpPr>
        <p:spPr>
          <a:xfrm>
            <a:off x="721841" y="4812631"/>
            <a:ext cx="112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체력바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250F5B7-7F0A-49DB-A760-B348428995B5}"/>
              </a:ext>
            </a:extLst>
          </p:cNvPr>
          <p:cNvCxnSpPr/>
          <p:nvPr/>
        </p:nvCxnSpPr>
        <p:spPr>
          <a:xfrm>
            <a:off x="2719137" y="3157471"/>
            <a:ext cx="0" cy="89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2B9B9C-E185-4F53-B224-699D63A37961}"/>
              </a:ext>
            </a:extLst>
          </p:cNvPr>
          <p:cNvCxnSpPr/>
          <p:nvPr/>
        </p:nvCxnSpPr>
        <p:spPr>
          <a:xfrm>
            <a:off x="3312695" y="2883695"/>
            <a:ext cx="0" cy="116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E01C661-BA96-462D-9E78-63B77B316E9C}"/>
              </a:ext>
            </a:extLst>
          </p:cNvPr>
          <p:cNvCxnSpPr>
            <a:stCxn id="8" idx="2"/>
          </p:cNvCxnSpPr>
          <p:nvPr/>
        </p:nvCxnSpPr>
        <p:spPr>
          <a:xfrm>
            <a:off x="4000494" y="3182458"/>
            <a:ext cx="0" cy="75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9D0103A-6E9A-4A1B-9861-A2A21CC491C2}"/>
              </a:ext>
            </a:extLst>
          </p:cNvPr>
          <p:cNvCxnSpPr/>
          <p:nvPr/>
        </p:nvCxnSpPr>
        <p:spPr>
          <a:xfrm>
            <a:off x="4547937" y="2914245"/>
            <a:ext cx="0" cy="102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5DC8D8-EFC1-4EA1-BC0D-B83286AE8B7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195585" y="3191473"/>
            <a:ext cx="0" cy="85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5872DB-6901-4256-9AB3-96DAB2C8B60B}"/>
              </a:ext>
            </a:extLst>
          </p:cNvPr>
          <p:cNvCxnSpPr>
            <a:stCxn id="11" idx="2"/>
          </p:cNvCxnSpPr>
          <p:nvPr/>
        </p:nvCxnSpPr>
        <p:spPr>
          <a:xfrm>
            <a:off x="5883440" y="2956046"/>
            <a:ext cx="0" cy="98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0CC6679-830F-4377-846B-8FEB07CE6F84}"/>
              </a:ext>
            </a:extLst>
          </p:cNvPr>
          <p:cNvCxnSpPr>
            <a:stCxn id="12" idx="2"/>
          </p:cNvCxnSpPr>
          <p:nvPr/>
        </p:nvCxnSpPr>
        <p:spPr>
          <a:xfrm flipH="1">
            <a:off x="6635442" y="3191472"/>
            <a:ext cx="1" cy="65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2395C28-502C-4C52-ABB0-86FC647D6E05}"/>
              </a:ext>
            </a:extLst>
          </p:cNvPr>
          <p:cNvCxnSpPr/>
          <p:nvPr/>
        </p:nvCxnSpPr>
        <p:spPr>
          <a:xfrm>
            <a:off x="7379368" y="2849694"/>
            <a:ext cx="0" cy="99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D4E43A-DD9B-4125-86DB-5E7D9FDB1BA2}"/>
              </a:ext>
            </a:extLst>
          </p:cNvPr>
          <p:cNvCxnSpPr>
            <a:stCxn id="14" idx="2"/>
          </p:cNvCxnSpPr>
          <p:nvPr/>
        </p:nvCxnSpPr>
        <p:spPr>
          <a:xfrm flipH="1">
            <a:off x="8081263" y="3182458"/>
            <a:ext cx="1" cy="65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5C90A83-0BEA-4C7C-8230-C78EA52D149F}"/>
              </a:ext>
            </a:extLst>
          </p:cNvPr>
          <p:cNvCxnSpPr>
            <a:stCxn id="14" idx="3"/>
          </p:cNvCxnSpPr>
          <p:nvPr/>
        </p:nvCxnSpPr>
        <p:spPr>
          <a:xfrm>
            <a:off x="8783159" y="3028570"/>
            <a:ext cx="0" cy="90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25D2CF-C987-40C9-992C-607FD96104BF}"/>
              </a:ext>
            </a:extLst>
          </p:cNvPr>
          <p:cNvCxnSpPr/>
          <p:nvPr/>
        </p:nvCxnSpPr>
        <p:spPr>
          <a:xfrm>
            <a:off x="1532021" y="4526033"/>
            <a:ext cx="1780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E5DA17B-A3B9-4AC0-8F0C-ABACB4A5FF48}"/>
              </a:ext>
            </a:extLst>
          </p:cNvPr>
          <p:cNvCxnSpPr/>
          <p:nvPr/>
        </p:nvCxnSpPr>
        <p:spPr>
          <a:xfrm>
            <a:off x="1379621" y="4966519"/>
            <a:ext cx="1804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D942AD2-A7C2-4472-A947-5EA9C74B36F8}"/>
              </a:ext>
            </a:extLst>
          </p:cNvPr>
          <p:cNvSpPr txBox="1"/>
          <p:nvPr/>
        </p:nvSpPr>
        <p:spPr>
          <a:xfrm>
            <a:off x="838200" y="1690688"/>
            <a:ext cx="850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자세는 변할 때 마다 짧은 시간 보임</a:t>
            </a:r>
            <a:endParaRPr lang="en-US" altLang="ko-KR" sz="1400" dirty="0"/>
          </a:p>
          <a:p>
            <a:r>
              <a:rPr lang="ko-KR" altLang="en-US" sz="1400" dirty="0"/>
              <a:t>그 외에는 현 상태에 맞춰서 실시간으로 표시</a:t>
            </a:r>
            <a:endParaRPr lang="en-US" altLang="ko-KR" sz="1400" dirty="0"/>
          </a:p>
          <a:p>
            <a:r>
              <a:rPr lang="en-US" altLang="ko-KR" sz="1400" dirty="0"/>
              <a:t>Ex) </a:t>
            </a:r>
            <a:r>
              <a:rPr lang="ko-KR" altLang="en-US" sz="1400" dirty="0"/>
              <a:t>가방</a:t>
            </a:r>
            <a:r>
              <a:rPr lang="en-US" altLang="ko-KR" sz="1400" dirty="0"/>
              <a:t>, </a:t>
            </a:r>
            <a:r>
              <a:rPr lang="ko-KR" altLang="en-US" sz="1400" dirty="0"/>
              <a:t>헬멧</a:t>
            </a:r>
            <a:r>
              <a:rPr lang="en-US" altLang="ko-KR" sz="1400" dirty="0"/>
              <a:t>, </a:t>
            </a:r>
            <a:r>
              <a:rPr lang="ko-KR" altLang="en-US" sz="1400" dirty="0"/>
              <a:t>방탄복은 착용하고 있으면 하얀색 아이콘 표시</a:t>
            </a:r>
            <a:r>
              <a:rPr lang="en-US" altLang="ko-KR" sz="1400" dirty="0"/>
              <a:t>. </a:t>
            </a:r>
            <a:r>
              <a:rPr lang="ko-KR" altLang="en-US" sz="1400" dirty="0"/>
              <a:t>버프 등 마찬가지</a:t>
            </a:r>
          </a:p>
        </p:txBody>
      </p:sp>
    </p:spTree>
    <p:extLst>
      <p:ext uri="{BB962C8B-B14F-4D97-AF65-F5344CB8AC3E}">
        <p14:creationId xmlns:p14="http://schemas.microsoft.com/office/powerpoint/2010/main" val="137232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B12DD-4312-4971-83C7-4F6B3103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BP_UI_Player_State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FF553-05E0-49CD-8D11-22B6BD35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네모 친 부분이 모두 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447CB-6902-4AA2-8607-77254DE3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47" y="2274469"/>
            <a:ext cx="4038600" cy="2533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326431-FF8C-4637-A630-8196F636E29B}"/>
              </a:ext>
            </a:extLst>
          </p:cNvPr>
          <p:cNvSpPr/>
          <p:nvPr/>
        </p:nvSpPr>
        <p:spPr>
          <a:xfrm>
            <a:off x="7026442" y="2831432"/>
            <a:ext cx="2173705" cy="1900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251D0-45DE-4239-91B9-D009732F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BP_UI_Current_Weapon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E2A961-3F58-4659-AD0A-A74C4EC4D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8103" y="1690688"/>
            <a:ext cx="1914024" cy="22999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328D1-8AF8-404E-A19B-663630A4F57B}"/>
              </a:ext>
            </a:extLst>
          </p:cNvPr>
          <p:cNvSpPr txBox="1"/>
          <p:nvPr/>
        </p:nvSpPr>
        <p:spPr>
          <a:xfrm>
            <a:off x="838200" y="2097505"/>
            <a:ext cx="4075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/>
              <a:t>소지중인 무기의 </a:t>
            </a:r>
            <a:r>
              <a:rPr lang="ko-KR" altLang="en-US" sz="1400" dirty="0"/>
              <a:t>아이콘이 출력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dirty="0"/>
              <a:t>당장 사용중인 무기는 투명도가 </a:t>
            </a:r>
            <a:r>
              <a:rPr lang="en-US" altLang="ko-KR" sz="1400" dirty="0"/>
              <a:t>0% </a:t>
            </a:r>
            <a:r>
              <a:rPr lang="ko-KR" altLang="en-US" sz="1400" dirty="0"/>
              <a:t>그 이외의 </a:t>
            </a:r>
            <a:endParaRPr lang="en-US" altLang="ko-KR" sz="1400" dirty="0"/>
          </a:p>
          <a:p>
            <a:r>
              <a:rPr lang="ko-KR" altLang="en-US" sz="1400" dirty="0"/>
              <a:t>무기는 투명도 </a:t>
            </a:r>
            <a:r>
              <a:rPr lang="en-US" altLang="ko-KR" sz="1400" dirty="0"/>
              <a:t>50%</a:t>
            </a:r>
            <a:r>
              <a:rPr lang="ko-KR" altLang="en-US" sz="1400" dirty="0"/>
              <a:t>로 표현</a:t>
            </a:r>
          </a:p>
        </p:txBody>
      </p:sp>
    </p:spTree>
    <p:extLst>
      <p:ext uri="{BB962C8B-B14F-4D97-AF65-F5344CB8AC3E}">
        <p14:creationId xmlns:p14="http://schemas.microsoft.com/office/powerpoint/2010/main" val="286531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4B057-E44A-468A-99E2-1B12FEA5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BP_UI_Current_Weapon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447BA-BF06-4FD7-92C3-34E45990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이미지만 변수</a:t>
            </a:r>
            <a:r>
              <a:rPr lang="en-US" altLang="ko-KR" sz="1400" dirty="0"/>
              <a:t>. </a:t>
            </a:r>
            <a:r>
              <a:rPr lang="ko-KR" altLang="en-US" sz="1400" dirty="0"/>
              <a:t>총</a:t>
            </a:r>
            <a:r>
              <a:rPr lang="en-US" altLang="ko-KR" sz="1400" dirty="0"/>
              <a:t>5</a:t>
            </a:r>
            <a:r>
              <a:rPr lang="ko-KR" altLang="en-US" sz="1400" dirty="0"/>
              <a:t>개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2D69F-A829-40A5-A874-E52B091EE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83" y="1909512"/>
            <a:ext cx="4095750" cy="36004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4662D3-A94F-4DF1-BCA1-CEA05CAC01AA}"/>
              </a:ext>
            </a:extLst>
          </p:cNvPr>
          <p:cNvSpPr/>
          <p:nvPr/>
        </p:nvSpPr>
        <p:spPr>
          <a:xfrm>
            <a:off x="6039853" y="2550695"/>
            <a:ext cx="1299410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4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C7B95-DFD4-4AB6-BC5B-5885CF3E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BP_UI_MiniMap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252A4-2171-48EC-941B-523E1E70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264" y="1995518"/>
            <a:ext cx="3061536" cy="3620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6C9FA-4707-4CF6-A21D-4288A19B0120}"/>
              </a:ext>
            </a:extLst>
          </p:cNvPr>
          <p:cNvSpPr txBox="1"/>
          <p:nvPr/>
        </p:nvSpPr>
        <p:spPr>
          <a:xfrm>
            <a:off x="5148012" y="2133600"/>
            <a:ext cx="3144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Magnetic_timer_text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en-US" altLang="ko-KR" sz="1400" dirty="0" err="1"/>
              <a:t>Magnetic_field_bar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en-US" altLang="ko-KR" sz="1400" dirty="0" err="1"/>
              <a:t>MiniMap_img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09F202-E570-4F76-A0D8-7204EBD32E2E}"/>
              </a:ext>
            </a:extLst>
          </p:cNvPr>
          <p:cNvCxnSpPr/>
          <p:nvPr/>
        </p:nvCxnSpPr>
        <p:spPr>
          <a:xfrm>
            <a:off x="6930189" y="2294021"/>
            <a:ext cx="1676400" cy="1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230CDA-9CD6-4AC4-B113-B8425C59B88D}"/>
              </a:ext>
            </a:extLst>
          </p:cNvPr>
          <p:cNvCxnSpPr/>
          <p:nvPr/>
        </p:nvCxnSpPr>
        <p:spPr>
          <a:xfrm>
            <a:off x="6801853" y="2462463"/>
            <a:ext cx="1804736" cy="23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4AC793F-5F2C-4F1B-BDBE-6698D080E2A7}"/>
              </a:ext>
            </a:extLst>
          </p:cNvPr>
          <p:cNvCxnSpPr/>
          <p:nvPr/>
        </p:nvCxnSpPr>
        <p:spPr>
          <a:xfrm>
            <a:off x="6376737" y="2919663"/>
            <a:ext cx="2318084" cy="27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FB3D1B-47E8-42DA-8DAF-5C48432B8BA9}"/>
              </a:ext>
            </a:extLst>
          </p:cNvPr>
          <p:cNvSpPr txBox="1"/>
          <p:nvPr/>
        </p:nvSpPr>
        <p:spPr>
          <a:xfrm>
            <a:off x="10020300" y="1557307"/>
            <a:ext cx="153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en-US" altLang="ko-KR" sz="1400" dirty="0" err="1"/>
              <a:t>Phase_text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A74558-40B5-43B3-AB99-6A6851338778}"/>
              </a:ext>
            </a:extLst>
          </p:cNvPr>
          <p:cNvCxnSpPr/>
          <p:nvPr/>
        </p:nvCxnSpPr>
        <p:spPr>
          <a:xfrm>
            <a:off x="10892589" y="1772653"/>
            <a:ext cx="88232" cy="60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45894F-5F3C-42F3-9EAF-F7398215E65C}"/>
              </a:ext>
            </a:extLst>
          </p:cNvPr>
          <p:cNvSpPr txBox="1"/>
          <p:nvPr/>
        </p:nvSpPr>
        <p:spPr>
          <a:xfrm>
            <a:off x="1074821" y="2462463"/>
            <a:ext cx="3834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자기장 활성화까지 남은 시간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자기장 진행 상황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미니맵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현재 자기장 레벨</a:t>
            </a:r>
          </a:p>
        </p:txBody>
      </p:sp>
    </p:spTree>
    <p:extLst>
      <p:ext uri="{BB962C8B-B14F-4D97-AF65-F5344CB8AC3E}">
        <p14:creationId xmlns:p14="http://schemas.microsoft.com/office/powerpoint/2010/main" val="426948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363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BP_UI_Player</vt:lpstr>
      <vt:lpstr>BP_UI_Player</vt:lpstr>
      <vt:lpstr>BP_UI_Member_State</vt:lpstr>
      <vt:lpstr>BP_UI_Member_State</vt:lpstr>
      <vt:lpstr>BP_UI_Player_State </vt:lpstr>
      <vt:lpstr>BP_UI_Player_State </vt:lpstr>
      <vt:lpstr>BP_UI_Current_Weapon</vt:lpstr>
      <vt:lpstr>BP_UI_Current_Weapon</vt:lpstr>
      <vt:lpstr>BP_UI_MiniMap</vt:lpstr>
      <vt:lpstr>BP_UI_MiniMap</vt:lpstr>
      <vt:lpstr>BP_UI_KillLog_Box</vt:lpstr>
      <vt:lpstr>BP_UI_KillLog_Box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BP_UI_Player (클래스 명 서술)</dc:title>
  <dc:creator>김 현진</dc:creator>
  <cp:lastModifiedBy>김 현진</cp:lastModifiedBy>
  <cp:revision>11</cp:revision>
  <dcterms:created xsi:type="dcterms:W3CDTF">2021-12-28T10:52:58Z</dcterms:created>
  <dcterms:modified xsi:type="dcterms:W3CDTF">2021-12-28T16:01:01Z</dcterms:modified>
</cp:coreProperties>
</file>