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66" r:id="rId4"/>
    <p:sldId id="269" r:id="rId5"/>
    <p:sldId id="268" r:id="rId6"/>
    <p:sldId id="267" r:id="rId7"/>
    <p:sldId id="270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133C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0T18:18:24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204 3769 24575,'17'-39'0,"19"-63"0,-24 63 0,31-67 0,32-39 0,-63 129 0,-5 16 0,-6 1 0,-1 0 0,0 0 0,0 0 0,1 0 0,-1 0 0,0 0 0,0 0 0,0 0 0,0 1 0,0-1 0,-1 0 0,1 0 0,0 0 0,0 0 0,-1 0 0,1 0 0,-1 0 0,1 0 0,-1 0 0,1 0 0,-1 0 0,0 1 0,1-2 0,-1 1 0,1-1 0,0 0 0,0 1 0,0-1 0,0 1 0,0-1 0,0 0 0,-1 1 0,1-1 0,0 0 0,0 1 0,0-1 0,-1 0 0,1 0 0,0 1 0,0-1 0,-1 0 0,1 0 0,0 1 0,-1-1 0,1 0 0,0 0 0,-1 0 0,1 0 0,0 1 0,-1-1 0,1 0 0,0 0 0,-1 0 0,1 0 0,-1 0 0,1 0 0,0 0 0,-1 0 0,1 0 0,0 0 0,-1 0 0,1 0 0,-1 0 0,1 0 0,0 0 0,-1-1 0,1 1 0,0 0 0,-1 0 0,1 0 0,0-1 0,-1 1 0,1 0 0,0 0 0,0-1 0,-1 1 0,1 0 0,0 0 0,0-1 0,-1 1 0,1 0 0,0-1 0,0 1 0,0 0 0,-1-1 0,-4-27 0,6 15 0,1 0 0,0 0 0,6-19 0,-5 22 0,0 0 0,-1 0 0,0-1 0,-1 0 0,0 1 0,0-15 0,-1 25 0,0-1 0,0 1 0,0 0 0,0-1 0,0 1 0,0 0 0,0 0 0,-1-1 0,1 1 0,0 0 0,0-1 0,0 1 0,0 0 0,0 0 0,0-1 0,-1 1 0,1 0 0,0-1 0,0 1 0,0 0 0,-1 0 0,1 0 0,0-1 0,0 1 0,-1 0 0,1 0 0,0 0 0,0 0 0,-1 0 0,1-1 0,0 1 0,-1 0 0,1 0 0,0 0 0,-1 0 0,1 0 0,0 0 0,-1 0 0,1 0 0,0 0 0,0 0 0,-1 0 0,1 0 0,0 0 0,-1 0 0,1 1 0,0-1 0,-1 0 0,1 0 0,0 0 0,0 0 0,-1 0 0,1 1 0,0-1 0,0 0 0,-1 0 0,1 1 0,-19 15 0,16-12 0,-30 29 0,1 2 0,-33 46 0,65-79 0,-1-1 0,0 0 0,0 1 0,0-1 0,0 0 0,0 0 0,0 0 0,0 0 0,0 0 0,0 0 0,0 0 0,0 0 0,-1 0 0,1 0 0,0-1 0,-3 2 0,3-2 0,1-1 0,-1 1 0,1 0 0,-1-1 0,1 1 0,-1 0 0,1-1 0,-1 1 0,1 0 0,0-1 0,-1 1 0,1-1 0,0 1 0,-1-1 0,1 1 0,0-1 0,-1 1 0,1-1 0,0 1 0,0-1 0,0 0 0,0 1 0,0-1 0,0 1 0,0-1 0,0 0 0,0 1 0,0-1 0,-1-10 0,2 0 0,-1 1 0,4-17 0,3-12 0,25-74 0,-31 110 0,0 0 0,1 0 0,-1 1 0,0-1 0,1 1 0,-1-1 0,1 1 0,0-1 0,0 1 0,0 0 0,3-3 0,-4 5 0,0 0 0,0-1 0,-1 1 0,1 0 0,0-1 0,0 1 0,0 0 0,0 0 0,0 0 0,0 0 0,0 0 0,-1 0 0,1 0 0,0 0 0,0 0 0,0 1 0,0-1 0,0 0 0,0 0 0,-1 1 0,1-1 0,0 1 0,0-1 0,-1 1 0,1-1 0,0 1 0,0-1 0,-1 1 0,1 0 0,-1-1 0,1 1 0,0 0 0,-1-1 0,0 1 0,1 0 0,-1 0 0,1 0 0,-1-1 0,0 1 0,1 1 0,5 13 0,-1-1 0,0 1 0,-1 0 0,-1 1 0,0-1 0,-1 1 0,-1-1 0,0 22 0,5 44 0,4-20 0,-4 1 0,-2 0 0,-4 74 0,-1-125 0,0 1 0,-1-1 0,0 0 0,0 0 0,-1 0 0,-1 0 0,-8 17 0,12-28 0,0 0 0,0-1 0,0 1 0,0 0 0,-1-1 0,1 1 0,0-1 0,0 1 0,0 0 0,0-1 0,0 1 0,-1 0 0,1-1 0,0 1 0,0 0 0,-1 0 0,1-1 0,0 1 0,0 0 0,-1 0 0,1-1 0,0 1 0,-1 0 0,1 0 0,0 0 0,-1-1 0,1 1 0,-1 0 0,1 0 0,0 0 0,-1 0 0,1 0 0,0 0 0,-1 0 0,1 0 0,-1 0 0,1 0 0,0 0 0,-1 0 0,1 0 0,-1 0 0,1 0 0,0 0 0,-1 1 0,1-1 0,0 0 0,-1 0 0,1 0 0,0 1 0,-1-1 0,1 0 0,0 0 0,0 1 0,-1-1 0,1 0 0,0 0 0,0 1 0,-1-1 0,1 0 0,0 1 0,0-1 0,0 0 0,0 1 0,-1-1 0,1 1 0,0-1 0,0 1 0,-6-34 0,4 12 0,1 0 0,1-1 0,1 1 0,1 0 0,1 0 0,0 0 0,2 0 0,0 1 0,2-1 0,12-28 0,-7 34 0,-12 15 0,0 0 0,0 0 0,0 0 0,0 0 0,1 0 0,-1 0 0,0 0 0,0 0 0,0 0 0,0 0 0,1 0 0,-1 0 0,0 0 0,0 0 0,0 0 0,0 0 0,1 0 0,-1 0 0,0 1 0,0-1 0,0 0 0,0 0 0,1 0 0,-1 0 0,0 0 0,0 0 0,0 0 0,0 0 0,0 1 0,0-1 0,0 0 0,1 0 0,-1 0 0,0 0 0,0 1 0,0-1 0,0 0 0,0 0 0,0 0 0,0 0 0,0 0 0,0 1 0,0-1 0,0 0 0,0 0 0,-1 33 0,-9 10 0,-1 1 0,-22 50 0,33-93 0,-1 0 0,1 1 0,-1-1 0,0 0 0,1 0 0,-1 1 0,0-1 0,0 0 0,0 0 0,0 0 0,0 0 0,0 0 0,-1 1 0,2-2 0,-1 0 0,1 0 0,0 0 0,-1 0 0,1 0 0,0 0 0,-1 0 0,1 0 0,0 0 0,-1 0 0,1 0 0,0 0 0,0 0 0,-1 0 0,1 0 0,0-1 0,-1 1 0,1 0 0,0 0 0,0 0 0,-1-1 0,1 1 0,0 0 0,0 0 0,0 0 0,-1-1 0,1 1 0,0 0 0,0 0 0,0-1 0,0 1 0,-1 0 0,1-1 0,0 1 0,-9-41 0,3-294 0,7 274 0,-1 31 0,0 30 0,0 0 0,0 1 0,0-1 0,0 0 0,0 0 0,-1 0 0,1 0 0,0 0 0,0 0 0,0 1 0,0-1 0,0 0 0,0 0 0,0 0 0,0 0 0,0 0 0,-1 0 0,1 0 0,0 0 0,0 1 0,0-1 0,0 0 0,0 0 0,-1 0 0,1 0 0,0 0 0,0 0 0,0 0 0,0 0 0,0 0 0,-1 0 0,1 0 0,0 0 0,0 0 0,0 0 0,0 0 0,0 0 0,-1 0 0,1 0 0,0 0 0,0 0 0,0-1 0,0 1 0,0 0 0,0 0 0,-1 0 0,1 0 0,0 0 0,0 0 0,0 0 0,0 0 0,0 0 0,0-1 0,0 1 0,0 0 0,0 0 0,0 0 0,-1 0 0,1 0 0,-8 14 0,-35 98 0,43-112 0,0 1 0,0-1 0,0 1 0,-1-1 0,1 1 0,0-1 0,0 0 0,0 1 0,0-1 0,0 1 0,-1-1 0,1 0 0,0 1 0,0-1 0,-1 1 0,1-1 0,0 0 0,0 0 0,-1 1 0,1-1 0,-1 0 0,1 1 0,0-1 0,-1 0 0,1 0 0,0 0 0,-1 1 0,1-1 0,-1 0 0,1 0 0,-1 0 0,1 0 0,0 0 0,-1 0 0,1 0 0,-1 0 0,0 0 0,-6-17 0,4-28 0,4 70 0,0-13 0,0-1 0,-1 1 0,0-1 0,-1 1 0,0 0 0,-1-1 0,-5 18 0,7-29 0,0 1 0,0-1 0,0 0 0,0 0 0,0 0 0,0 0 0,0 1 0,0-1 0,0 0 0,0 0 0,0 0 0,0 0 0,0 1 0,0-1 0,0 0 0,0 0 0,0 0 0,0 0 0,0 0 0,0 1 0,-1-1 0,1 0 0,0 0 0,0 0 0,0 0 0,0 0 0,0 0 0,0 1 0,0-1 0,-1 0 0,1 0 0,0 0 0,0 0 0,0 0 0,0 0 0,0 0 0,-1 0 0,1 0 0,0 0 0,0 0 0,0 0 0,0 0 0,-1 0 0,1 0 0,0 0 0,0 0 0,0 0 0,0 0 0,0 0 0,-1 0 0,1 0 0,0 0 0,0 0 0,0 0 0,0 0 0,0 0 0,-1 0 0,1 0 0,0-1 0,0 1 0,0 0 0,0 0 0,0 0 0,0 0 0,-1 0 0,1 0 0,0-1 0,-4-13 0,0-25 0,2-1 0,2 1 0,5-52 0,25-119 0,-20 148 0,-10 60 0,0 1 0,0-1 0,0 0 0,0 0 0,0 1 0,1-1 0,-1 0 0,1 0 0,-1 1 0,1-1 0,0 0 0,-1 1 0,1-1 0,1-1 0,2 37 0,-27 513 0,20-515 0,-10 46 0,9-66 0,1-11 0,-2-22 0,3-13 0,1 0 0,7-63 0,19-71 0,-21 148 0,2-18 0,2-19 0,3 0 0,26-76 0,-33 129 0,-1 11 0,0 16 0,-3 251 0,-1-41 0,1-222 0,0-4 0,0 0 0,0 0 0,1 0 0,0 0 0,0 0 0,0 0 0,5 10 0,-6-17 0,0 0 0,0 1 0,0-1 0,0 0 0,1 0 0,-1 0 0,0 1 0,0-1 0,1 0 0,-1 0 0,0 0 0,0 1 0,1-1 0,-1 0 0,0 0 0,0 0 0,1 0 0,-1 0 0,0 0 0,1 0 0,-1 0 0,0 0 0,0 0 0,1 0 0,-1 0 0,0 0 0,1 0 0,-1 0 0,0 0 0,1 0 0,-1 0 0,0 0 0,0 0 0,1 0 0,-1 0 0,0 0 0,1-1 0,-1 1 0,0 0 0,0 0 0,0 0 0,1-1 0,-1 1 0,0 0 0,0 0 0,0 0 0,1-1 0,-1 1 0,0 0 0,0-1 0,0 1 0,0-1 0,12-16 0,-11 15 0,10-21 0,-1 1 0,12-45 0,1-3 0,-10 46 0,-13 24 0,0-1 0,0 1 0,0 0 0,0 0 0,0 0 0,0 0 0,0-1 0,1 1 0,-1 0 0,0 0 0,0 0 0,0 0 0,0-1 0,0 1 0,1 0 0,-1 0 0,0 0 0,0 0 0,0 0 0,1 0 0,-1 0 0,0 0 0,0 0 0,0 0 0,1 0 0,-1 0 0,0 0 0,0 0 0,0 0 0,1 0 0,-1 0 0,0 0 0,0 0 0,0 0 0,1 0 0,-1 0 0,0 0 0,0 0 0,0 0 0,1 0 0,-1 0 0,0 0 0,0 1 0,0-1 0,0 0 0,1 0 0,-1 0 0,5 14 0,0 18 0,-4 79 0,-6-204 0,5 0 0,3-1 0,24-136 0,-26 223 0,9-37 0,-9 42 0,-1 0 0,1-1 0,0 1 0,0-1 0,0 1 0,0 0 0,0 0 0,1 0 0,-1 0 0,1 0 0,2-4 0,-3 6 0,-1 0 0,0 0 0,1 0 0,-1 0 0,1 0 0,-1 0 0,0 0 0,1 0 0,-1 0 0,1 0 0,-1 0 0,0 1 0,1-1 0,-1 0 0,0 0 0,1 0 0,-1 0 0,0 1 0,1-1 0,-1 0 0,0 0 0,1 1 0,-1-1 0,0 0 0,0 1 0,1-1 0,-1 0 0,0 1 0,0-1 0,0 0 0,1 1 0,-1-1 0,0 0 0,0 1 0,0-1 0,0 1 0,0-1 0,0 0 0,0 1 0,0-1 0,0 1 0,0 0 0,4 17 0,-1 1 0,-1-1 0,0 1 0,-2 0 0,0-1 0,-1 1 0,-5 26 0,2-11 0,-31 287 0,34-314 0,-7 39 0,8-44 0,-1-1 0,1 1 0,-1 0 0,1 0 0,-1-1 0,0 1 0,0 0 0,0-1 0,0 1 0,0-1 0,0 1 0,0-1 0,0 1 0,0-1 0,-1 0 0,1 0 0,-1 1 0,1-1 0,-4 1 0,4-2 0,1 0 0,-1 0 0,0 0 0,1 0 0,-1 0 0,0 0 0,1-1 0,-1 1 0,0 0 0,1 0 0,-1-1 0,1 1 0,-1 0 0,1-1 0,-1 1 0,0-1 0,1 1 0,0-1 0,-1 1 0,1-1 0,-1 1 0,1-1 0,0 1 0,-1-1 0,1 0 0,0 1 0,-1-1 0,1 1 0,0-1 0,0 0 0,0 1 0,-1-2 0,-5-28 0,5 24 0,-12-32 0,0 24 0,13 14 0,-1 0 0,1 0 0,-1 0 0,1-1 0,-1 1 0,1 0 0,-1 0 0,1 0 0,-1 0 0,0 0 0,1 0 0,-1 1 0,1-1 0,-1 0 0,1 0 0,-1 0 0,1 0 0,-1 1 0,1-1 0,-1 0 0,1 0 0,-1 1 0,1-1 0,-1 0 0,1 1 0,0-1 0,-1 1 0,1-1 0,-1 1 0,-39 60 0,35-57 0,8-10 0,-2 6 0,-1-1 0,0 1 0,1-1 0,-1 1 0,1 0 0,-1-1 0,1 1 0,-1 0 0,1-1 0,-1 1 0,1 0 0,0-1 0,-1 1 0,1 0 0,-1 0 0,1 0 0,0 0 0,-1 0 0,1 0 0,-1 0 0,1 0 0,0 0 0,-1 0 0,1 0 0,-1 0 0,1 0 0,0 0 0,-1 0 0,1 1 0,-1-1 0,1 0 0,-1 0 0,1 1 0,0-1 0,0 1 0,1 2 0,1-1 0,-1 1 0,0 0 0,0 0 0,-1 0 0,1 0 0,0 1 0,-1-1 0,0 0 0,0 1 0,1 5 0,5 45 0,-6-42 0,7 206 0,-8-206 0,-1-23 0,0-27 0,4-112 0,41-271 0,-41 405 0,-2 20 0,-4 27 0,-4 2 0,-2-1 0,-1 0 0,-1-1 0,-2 0 0,-1 0 0,-1-2 0,-2 0 0,-21 27 0,37-53 0,-1 0 0,0-1 0,-1 1 0,1-1 0,0 1 0,-1-1 0,0 0 0,-4 2 0,7-3 0,0-1 0,-1 0 0,1 0 0,-1 1 0,1-1 0,-1 0 0,1 0 0,-1 0 0,1 0 0,-1 0 0,0 0 0,1 0 0,-1 0 0,1 0 0,-1 0 0,1 0 0,-1 0 0,1 0 0,-1 0 0,1-1 0,-1 1 0,1 0 0,-1 0 0,1 0 0,0-1 0,-1 1 0,1 0 0,-1-1 0,1 1 0,0 0 0,-1-1 0,-1-3 0,1 1 0,0-1 0,0 1 0,0-1 0,0 1 0,1-1 0,-1 0 0,1 1 0,0-1 0,0 1 0,0-1 0,1 0 0,-1 1 0,2-5 0,8-44 0,3 0 0,30-76 0,52-98 0,-93 221 0,130-271 0,-118 240 0,-14 31 0,-5 9 0,-20 28 0,2 0 0,-28 55 0,6-10 0,-31 34 0,75-109 0,-1 0 0,1 0 0,-1 0 0,0 0 0,0 0 0,0 0 0,0 0 0,0 0 0,0-1 0,0 1 0,-1-1 0,1 0 0,0 0 0,-1 1 0,-3 0 0,5-2 0,1 0 0,-1-1 0,0 1 0,1 0 0,-1 0 0,0 0 0,1 0 0,-1-1 0,0 1 0,1 0 0,-1-1 0,1 1 0,-1 0 0,0-1 0,1 1 0,-1-1 0,1 1 0,-1-1 0,1 1 0,0-1 0,-1 1 0,0-2 0,-8-26 0,2-35 0,3 0 0,6-92 0,0 74 0,2-188 0,-8 227 0,4 42 0,0 0 0,0-1 0,0 1 0,0 0 0,0 0 0,0 0 0,1-1 0,-1 1 0,0 0 0,-1 0 0,1-1 0,0 1 0,0 0 0,0 0 0,0 0 0,0-1 0,0 1 0,0 0 0,0 0 0,0 0 0,0-1 0,0 1 0,-1 0 0,1 0 0,0 0 0,0 0 0,0-1 0,0 1 0,0 0 0,-1 0 0,1 0 0,0 0 0,0 0 0,0 0 0,-1 0 0,1-1 0,0 1 0,0 0 0,0 0 0,-1 0 0,1 0 0,0 0 0,0 0 0,-1 0 0,1 0 0,0 0 0,0 0 0,0 0 0,-1 0 0,1 0 0,0 0 0,0 0 0,0 1 0,-1-1 0,1 0 0,0 0 0,0 0 0,0 0 0,-1 0 0,1 0 0,0 1 0,0-1 0,0 0 0,0 0 0,0 0 0,-1 0 0,1 1 0,-3 6 0,-1 0 0,1 0 0,1 0 0,-1 0 0,1 1 0,-1 11 0,-5 15 0,-15 49 0,-61 144 0,70-205 0,14-22 0,0 0 0,-1 0 0,1 0 0,0 1 0,0-1 0,0 0 0,0 0 0,-1 0 0,1 0 0,0 0 0,0 0 0,0 0 0,0 0 0,-1 0 0,1 0 0,0 0 0,0 0 0,0 0 0,0 0 0,-1 0 0,1 0 0,0 0 0,0 0 0,0 0 0,0 0 0,-1 0 0,1 0 0,0 0 0,0 0 0,0 0 0,0 0 0,-1 0 0,1 0 0,0-1 0,0 1 0,0 0 0,0 0 0,0 0 0,-1 0 0,1 0 0,0 0 0,0-1 0,0 1 0,0 0 0,0 0 0,0 0 0,0 0 0,0-1 0,0 1 0,0 0 0,0 0 0,0 0 0,0-1 0,-1-4 0,0 0 0,1 0 0,0 0 0,0 0 0,0 0 0,2-7 0,10-71 0,4 1 0,47-143 0,-42 182 0,-10 34 0,-3 14 0,-1 25 0,-5-6 0,-1 0 0,-1 1 0,-5 37 0,-18 76 0,21-132 0,2-2 0,-2 8 0,-1 0 0,0 0 0,0-1 0,-10 22 0,13-33 0,0 0 0,0 0 0,0 0 0,0 0 0,0 0 0,0-1 0,0 1 0,0 0 0,0 0 0,0 0 0,0 0 0,0 0 0,0 0 0,0-1 0,0 1 0,0 0 0,-1 0 0,1 0 0,0 0 0,0 0 0,0 0 0,0 0 0,0 0 0,0-1 0,0 1 0,0 0 0,-1 0 0,1 0 0,0 0 0,0 0 0,0 0 0,0 0 0,0 0 0,0 0 0,-1 0 0,1 0 0,0 0 0,0 0 0,0 0 0,0 0 0,0 0 0,-1 0 0,1 0 0,0 0 0,0 0 0,0 0 0,0 0 0,0 0 0,0 0 0,-1 0 0,1 1 0,2-17 0,0 0 0,0 0 0,2 0 0,0 1 0,0 0 0,10-20 0,-1-1 0,90-251 0,-90 252 0,-8 32 0,-1 11 0,-1 17 0,-1 92 0,-6 0 0,-4-1 0,-37 182 0,40-271 0,4-19 0,0-1 0,0 0 0,-1 1 0,1-1 0,-1 0 0,-1 0 0,0 0 0,0 0 0,0 0 0,-8 10 0,11-17 0,0 0 0,-1 1 0,1-1 0,0 0 0,-1 0 0,1 0 0,0 0 0,0 0 0,-1 0 0,1 0 0,0 0 0,-1 0 0,1 0 0,0 0 0,-1 0 0,1 0 0,0 0 0,-1 0 0,1 0 0,0 0 0,-1 0 0,1 0 0,0-1 0,0 1 0,-1 0 0,1 0 0,0 0 0,-1 0 0,1-1 0,0 1 0,0 0 0,0 0 0,-1-1 0,1 1 0,0 0 0,0 0 0,0-1 0,-1 1 0,1 0 0,0-1 0,0 1 0,0 0 0,0-1 0,0 1 0,0 0 0,0-1 0,0 1 0,0 0 0,0 0 0,0-1 0,0 1 0,0 0 0,0-1 0,-5-22 0,2 0 0,0 1 0,1-1 0,3-45 0,-1 21 0,-1-42 0,-2 6 0,15-136 0,-12 217 0,0 1 0,0-1 0,0 1 0,0 0 0,0-1 0,0 1 0,0-1 0,1 1 0,-1 0 0,1-1 0,-1 1 0,1 0 0,-1-1 0,1 1 0,0 0 0,0 0 0,-1 0 0,3-2 0,-2 5 0,0 0 0,0-1 0,0 1 0,0 0 0,-1 0 0,1 0 0,-1 0 0,1 0 0,-1 0 0,0 0 0,1 0 0,-1 0 0,-1 3 0,8 380 0,-8-378 0,1 8 0,0 1 0,-2-1 0,-5 29 0,7-44 0,-1-1 0,1 1 0,0 0 0,0 0 0,0 0 0,0 0 0,0 0 0,0 0 0,0 0 0,0-1 0,0 1 0,0 0 0,-1 0 0,1 0 0,0 0 0,0 0 0,0 0 0,0 0 0,0 0 0,0 0 0,-1 0 0,1 0 0,0 0 0,0-1 0,0 1 0,0 0 0,0 0 0,0 0 0,-1 0 0,1 0 0,0 0 0,0 0 0,0 0 0,0 1 0,0-1 0,-1 0 0,1 0 0,0 0 0,0 0 0,0 0 0,0 0 0,0 0 0,0 0 0,-1 0 0,1 0 0,0 0 0,0 0 0,0 1 0,0-1 0,-5-24 0,2 0 0,0 0 0,2-1 0,2-30 0,0-2 0,-2 15 0,-1-343 0,24 5 0,-19 364 0,-6 39 0,-61 348 0,57-329 0,7-42 0,0 0 0,0 0 0,0 0 0,0 0 0,0 0 0,0 0 0,0 0 0,0 0 0,0 0 0,0 0 0,0 0 0,-1 0 0,1 0 0,0 0 0,0 0 0,0 0 0,0 0 0,0 0 0,0 0 0,0 0 0,0 0 0,0 0 0,0 0 0,0 0 0,-1 0 0,1 0 0,0 0 0,0 0 0,0 0 0,0 0 0,0 0 0,0 0 0,-2-19 0,1-31 0,53-541 0,-43 553 0,-3 24 0,-5 14 0,-1 0 0,0 0 0,0-1 0,0 1 0,0 0 0,1 0 0,-1 0 0,0 0 0,0 0 0,0 0 0,1 0 0,-1 0 0,0 0 0,0 0 0,0 0 0,0 0 0,1 0 0,-1 0 0,0 0 0,0 0 0,0 0 0,1 1 0,-1-1 0,0 0 0,0 0 0,0 0 0,0 0 0,0 0 0,1 0 0,-1 0 0,0 1 0,0-1 0,0 0 0,0 0 0,0 0 0,0 0 0,0 0 0,1 1 0,-1-1 0,0 0 0,0 0 0,0 0 0,0 1 0,0-1 0,0 0 0,0 0 0,0 0 0,0 0 0,0 1 0,0-1 0,0 0 0,0 0 0,0 0 0,0 1 0,0-1 0,0 0 0,4 26 0,0 0 0,-2 0 0,0 36 0,0 12 0,14 87 0,-15-157 0,0-6 0,0-14 0,1-29 0,-2-392 0,-31 785 0,22-302 0,5-38 0,1-12 0,1-10 0,-1-1 0,2 1 0,0-1 0,1-17 0,0-2 0,0-571 0,1 140 0,-1 1110 0,0-1271 0,-1 1045 0,3 342 0,-2-749 0,-1 19 0,2 0 0,2 0 0,0 0 0,15 58 0,-14-83 0,-1-11 0,-1-14 0,-5-101 0,5 109 0,2 21 0,2 26 0,96 523 0,-86-507 0,-7-40 0,-3-16 0,0-26 0,2-332 0,-10 241 0,-1-563 0,3 1855 0,-54-1894 0,31 509 0,19 187 0,2 45 0,3 329 0,0 27 0,-5-319 0,-3-42 0,0-19 0,-6-26 0,-10-61 0,-19-155 0,26 143 0,-67-348 0,73 410 0,6 39 0,2 12 0,-1 23 0,3 562 0,3-310 0,-1-246 0,0-29 0,6-64 0,31-734-515,-35-8-502,-4 601 1126,-1 12-203,2-152-19,3 297 113,-4 40 6,0 0 0,0 0 0,0-1 0,0 1 0,0 0 0,0 0-1,0-1 1,0 1 0,0 0 0,0-1 0,0 1 0,0 0-1,0 0 1,0-1 0,1 1 0,-1 0 0,0 0 0,0-1 0,0 1-1,0 0 1,0 0 0,1 0 0,-1-1 0,0 1 0,0 0 0,0 0-1,1 0 1,-1 0 0,0-1 0,0 1 0,1 0 0,-1 0 0,0 0-1,0 0 1,1 0 0,-1 0 0,0 0 0,0 0 0,1 0 0,-1 0-1,0 0 1,0 0 0,1 0 0,-1 0 0,0 0 0,0 0-1,1 0 1,-1 0 0,0 0 0,1 0 0,-1 0 0,0 0 0,0 0-1,0 1 1,1-1 0,-1 0 0,0 0 0,0 0 0,1 0 0,-1 1-1,0-1 1,0 0 0,0 0 0,0 0 0,1 1 0,-1-1 0,0 1-1,9 20 734,1 26-614,-2 1-1,-3 0 0,0 71 0,-1-6-128,43 337 4,-37-373 0,-8-59 0,-1 2 0,2 0 0,0-1 0,13 38 0,-16-56 0,0 0 0,0 0 0,0-1 0,0 1 0,0 0 0,1 0 0,-1-1 0,0 1 0,0 0 0,1-1 0,-1 1 0,1 0 0,-1-1 0,0 1 0,1-1 0,0 1 0,-1 0 0,1-1 0,-1 1 0,1-1 0,-1 0 0,1 1 0,0-1 0,-1 1 0,1-1 0,0 0 0,0 0 0,-1 1 0,1-1 0,0 0 0,0 0 0,1 0 0,-1-1 0,0 0 0,1 0 0,-1 0 0,0-1 0,0 1 0,0 0 0,0-1 0,0 1 0,0-1 0,0 1 0,0-1 0,-1 0 0,1 1 0,0-3 0,8-26 0,-2 0 0,-1-1 0,-1 0 0,-2 0 0,0-38 0,-1 32 0,3-233 0,-4 97 0,-4 959 0,5-440 0,5-151 0,-1 53 0,-19 619 0,13-800 0,-1-42 0,-2-29 0,-4-47 0,6 42 0,-78-569 0,-15-126 0,75 516 0,7-260 0,12 441 0,0-1 0,0-1 0,1 1 0,0 0 0,4-16 0,-1 17 0,0 9 0,1 19 0,24 288 0,-20-183 0,16 424 0,-22-420 0,-2-110 0,0 0 0,1 0 0,8 31 0,-10-49 0,0-1 0,1 0 0,-1 0 0,0 0 0,1 0 0,-1 0 0,1 0 0,-1 1 0,1-1 0,-1 0 0,1 0 0,0-1 0,-1 1 0,1 0 0,0 0 0,0 0 0,1 1 0,-1-3 0,0 1 0,-1 0 0,1-1 0,0 1 0,0 0 0,0-1 0,-1 1 0,1-1 0,0 1 0,-1-1 0,1 0 0,0 1 0,-1-1 0,1 0 0,-1 1 0,1-1 0,-1 0 0,1 0 0,-1 1 0,0-1 0,1 0 0,-1 0 0,0 0 0,1-1 0,10-27 0,0 0 0,-2 0 0,9-53 0,5-100 0,-3-584 0,-21 741 0,1 32 0,-1 43 0,2 163 0,-3 161 0,-2-319 0,-2-37 0,6-18 0,-1 0 0,1 0 0,-1 0 0,1 0 0,0 0 0,-1-1 0,1 1 0,0 0 0,-1 0 0,1 0 0,0 0 0,0 0 0,-1 0 0,1-1 0,0 1 0,-1 0 0,1 0 0,0 0 0,0-1 0,-1 1 0,1 0 0,0 0 0,0-1 0,0 1 0,-1 0 0,1-1 0,0 1 0,0 0 0,0-1 0,0 1 0,-16-38 0,14 32 0,-36-111 0,18 53 0,-2 0 0,-40-79 0,61 141 0,0 1 0,1 0 0,-1-1 0,0 1 0,0 0 0,0-1 0,0 1 0,0 0 0,0 0 0,0 0 0,-1 0 0,1 0 0,-2-1 0,2 2 0,1 0 0,0 0 0,-1-1 0,1 1 0,-1 0 0,1 1 0,-1-1 0,1 0 0,0 0 0,-1 0 0,1 0 0,-1 0 0,1 0 0,0 0 0,-1 1 0,1-1 0,0 0 0,-1 0 0,1 0 0,0 1 0,-1-1 0,1 0 0,0 1 0,-1-1 0,1 0 0,0 1 0,0-1 0,0 0 0,-1 1 0,1-1 0,0 1 0,-3 5 0,1 1 0,0-1 0,0 1 0,-2 11 0,3-12 0,-44 325 0,45-331 0,0 0 0,0 0 0,0 0 0,0 0 0,0 0 0,0 0 0,-1 0 0,1-1 0,0 1 0,0 0 0,0 0 0,0 0 0,0 0 0,0 0 0,-1 0 0,1 0 0,0 0 0,0 0 0,0 0 0,0 0 0,0 0 0,0 0 0,-1 0 0,1 0 0,0 0 0,0 0 0,0 0 0,0 0 0,0 1 0,0-1 0,-1 0 0,1 0 0,0 0 0,0 0 0,0 0 0,0 0 0,0 0 0,0 0 0,0 0 0,0 1 0,-1-1 0,-7-29 0,-8-46 0,-55-231 0,56 267 0,11 36 0,2 10 0,0 15 0,2 0 0,1 25 0,1-3 0,84 958 0,-81-978 0,-5-24 0,0 0 0,0 0 0,0 0 0,0-1 0,0 1 0,0 0 0,0 0 0,1 0 0,-1 0 0,0 0 0,0 0 0,0 0 0,0 0 0,0 0 0,0 0 0,0 0 0,0 0 0,0 0 0,0 0 0,0 0 0,0 0 0,0 0 0,1 0 0,-1 0 0,0 0 0,0 0 0,0 0 0,0 0 0,0 0 0,0 0 0,0 0 0,0 0 0,0 0 0,0 0 0,0 0 0,0 0 0,1 0 0,-1 0 0,0 0 0,0 0 0,0 0 0,0 0 0,0 0 0,0 0 0,0 0 0,0 1 0,0-1 0,0 0 0,2-42 0,-51-998 0,78 1214 0,57 611 0,-77-683 0,53 345 0,-59-433 0,-4-33 0,-8-44 0,-25-89 0,1 13 0,66 273 0,-20-85 0,-9-23 116,-8-21-322,-6-11-1069,-4-7-5551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0T18:18:34.22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2952 24575,'1'13'0,"1"1"0,1-1 0,0 1 0,1-1 0,0 0 0,10 20 0,4 12 0,-5 3 0,-2 1 0,8 88 0,9 45 0,-20-149 0,11 50 0,4 0 0,65 156 0,-86-235 0,-1-1 0,1 1 0,0-1 0,0 0 0,1 1 0,-1-1 0,1 0 0,-1-1 0,1 1 0,3 3 0,-5-6 0,-1 0 0,1 0 0,-1 1 0,1-1 0,-1 0 0,1 0 0,-1 0 0,1 0 0,-1 0 0,1 0 0,-1 0 0,1 0 0,-1 0 0,1 0 0,-1 0 0,1 0 0,-1 0 0,1 0 0,0 0 0,-1 0 0,0 0 0,1-1 0,-1 1 0,1 0 0,-1 0 0,1-1 0,0 0 0,0 0 0,1-1 0,-1 1 0,0-1 0,0 0 0,0 0 0,0 1 0,0-1 0,0 0 0,-1 0 0,1 0 0,0-2 0,21-83 0,15-132 0,-37 215 0,1 1 0,-1-1 0,1 1 0,0-1 0,0 1 0,0-1 0,0 1 0,3-4 0,-4 7 0,0 0 0,0 0 0,0 0 0,0 0 0,0 0 0,0 0 0,0 0 0,1-1 0,-1 1 0,0 0 0,0 0 0,0 0 0,0 0 0,0 0 0,0 0 0,1 0 0,-1 0 0,0 0 0,0 0 0,0 0 0,0 0 0,0 0 0,1 0 0,-1 0 0,0 0 0,0 0 0,0 0 0,0 0 0,0 0 0,0 0 0,1 0 0,-1 0 0,0 0 0,0 0 0,0 0 0,0 1 0,0-1 0,0 0 0,0 0 0,1 0 0,-1 0 0,0 0 0,0 0 0,0 0 0,0 0 0,0 1 0,0-1 0,0 0 0,0 0 0,0 0 0,0 0 0,0 0 0,0 0 0,0 1 0,0-1 0,0 0 0,5 23 0,1 308 0,-8-167 0,2-1148 0,-3 930 0,-3 1 0,-2 0 0,-21-74 0,0-5 0,21 93 0,0-2 0,1 1 0,-1-67 0,9-274 0,-2 675 0,3 357 0,22-302 0,-23-338 0,1 0 0,0 0 0,1 0 0,0-1 0,1 1 0,0-1 0,1 0 0,0 0 0,1-1 0,8 13 0,-14-22 0,0 1 0,1-1 0,-1 1 0,0-1 0,0 1 0,0-1 0,1 0 0,-1 1 0,0-1 0,1 1 0,-1-1 0,0 0 0,1 1 0,-1-1 0,0 0 0,1 1 0,-1-1 0,1 0 0,-1 0 0,0 0 0,1 1 0,-1-1 0,1 0 0,-1 0 0,1 0 0,-1 0 0,1 0 0,-1 0 0,1 0 0,-1 0 0,1 0 0,-1 0 0,1 0 0,-1 0 0,1 0 0,-1 0 0,1 0 0,-1 0 0,1 0 0,-1-1 0,0 1 0,1 0 0,-1 0 0,1-1 0,-1 1 0,0 0 0,1-1 0,-1 1 0,0 0 0,1-1 0,-1 1 0,0 0 0,1-1 0,-1 1 0,0-1 0,0 1 0,1-1 0,-1 1 0,0 0 0,0-1 0,0 0 0,7-35 0,-7 35 0,7-220 0,-5 61 0,19-539 0,-21 1403 0,-2-1007 0,4-338 0,3 596 0,0 41 0,0 12 0,0 8 0,-1 1 0,0 0 0,-2 0 0,2 30 0,-2-27 0,14 465 0,1 6 0,-12-458 0,-2-48 0,-1-58 0,-3-620 0,3 678 0,1 22 0,3 29 0,11 284 0,-49-916 0,16 439 0,-19-128 0,22 236 0,12 48 0,1 0 0,0 1 0,0-1 0,-1 0 0,1 0 0,0 0 0,-1 1 0,1-1 0,-1 0 0,1 0 0,-1 1 0,1-1 0,-1 1 0,0-1 0,1 0 0,-1 1 0,1-1 0,-1 1 0,0-1 0,0 1 0,-1-1 0,2 1 0,-1 0 0,0 1 0,1-1 0,-1 0 0,1 1 0,-1-1 0,1 0 0,-1 1 0,1-1 0,-1 0 0,1 1 0,0-1 0,-1 1 0,1-1 0,0 1 0,-1-1 0,1 1 0,0-1 0,-1 1 0,1-1 0,0 1 0,0 0 0,-10 40 0,4 122 0,5-50 0,0-153 0,0 1 0,-12-60 0,3 22 0,-18-350 0,30 782 0,-2-803 0,-1 532 0,2 109 0,0-186 0,1 0 0,-1 0 0,1 0 0,1 0 0,-1 0 0,1-1 0,0 1 0,8 11 0,10 25 0,-13-13 0,7 45 0,-11-50 0,1 0 0,1 0 0,10 27 0,-14-49 0,-1 0 0,1 0 0,-1 0 0,1 0 0,0 0 0,0 0 0,0-1 0,1 1 0,-1-1 0,4 3 0,-6-4 0,1-1 0,-1 0 0,0 1 0,1-1 0,-1 0 0,1 0 0,-1 0 0,1 1 0,-1-1 0,1 0 0,-1 0 0,1 0 0,-1 0 0,1 0 0,-1 0 0,1 0 0,-1 0 0,1 0 0,-1 0 0,1 0 0,-1 0 0,1-1 0,-1 1 0,1 0 0,-1 0 0,1-1 0,0 0 0,0 0 0,0 0 0,0-1 0,0 1 0,0 0 0,0 0 0,-1-1 0,1 1 0,-1-1 0,1 1 0,-1 0 0,1-1 0,-1 1 0,0-2 0,7-51 0,-2 1 0,-3 0 0,-4-56 0,0 26 0,1 31 0,0 12 0,6-64 0,0 86 0,-5 18 0,1 1 0,-1-1 0,1 1 0,-1-1 0,1 1 0,-1-1 0,0 1 0,1-1 0,-1 1 0,0 0 0,1-1 0,-1 1 0,0 0 0,0-1 0,0 1 0,1 0 0,-1 0 0,0-1 0,0 1 0,0 0 0,0-1 0,-1 2 0,10 83 0,-5 158 0,-5-143 0,0-35 0,1-42 0,0-35 0,0-516 0,0 838 0,-27-878 0,22 514 0,4 32 0,-1 0 0,-1 0 0,-9-28 0,8 77 0,4 66 0,-2-147 0,-16-105 0,12 122 0,1-3 0,-2-1 0,-2 1 0,-19-55 0,28 93 0,-1 1 0,1 0 0,-1 0 0,1 0 0,-1-1 0,1 1 0,-1 0 0,0 0 0,1 0 0,-1 0 0,0 0 0,0 0 0,0 0 0,0 0 0,-2-1 0,3 2 0,-1 0 0,1 0 0,0 1 0,-1-1 0,1 0 0,-1 0 0,1 0 0,0 0 0,-1 0 0,1 1 0,0-1 0,-1 0 0,1 0 0,0 1 0,-1-1 0,1 0 0,0 1 0,0-1 0,-1 0 0,1 1 0,0-1 0,0 0 0,0 1 0,-1-1 0,1 0 0,0 1 0,0-1 0,0 1 0,0 0 0,-8 41 0,5 87 0,3-45 0,3-497 0,-4 295 0,0 177 0,0-13 0,8 83 0,-7-127 0,0-1 0,0 1 0,0-1 0,0 0 0,1 1 0,-1-1 0,1 1 0,-1-1 0,1 0 0,-1 1 0,1-1 0,0 0 0,0 0 0,1 2 0,-2-3 0,1 0 0,-1 0 0,0 0 0,1 0 0,-1 0 0,0 1 0,1-1 0,-1 0 0,1 0 0,-1-1 0,0 1 0,1 0 0,-1 0 0,0 0 0,1 0 0,-1 0 0,1 0 0,-1 0 0,0-1 0,1 1 0,-1 0 0,0 0 0,1 0 0,-1-1 0,0 1 0,0 0 0,1 0 0,-1-1 0,0 1 0,0 0 0,1-1 0,-1 1 0,20-38 0,-19 36 0,1-1 0,12-23 0,-5 24 0,0 15 0,13 58 0,-10-26 0,-4-28 0,-8-17 0,0 0 0,0 0 0,1 0 0,-1 0 0,0 0 0,0 0 0,0 0 0,0 1 0,0-1 0,1 0 0,-1 0 0,0 0 0,0 0 0,0 0 0,0 0 0,0 0 0,1 0 0,-1 0 0,0 0 0,0 0 0,0 0 0,0 0 0,1 0 0,-1 0 0,0 0 0,0 0 0,0 0 0,0 0 0,1 0 0,-1-1 0,0 1 0,0 0 0,0 0 0,0 0 0,0 0 0,1 0 0,-1 0 0,0 0 0,0 0 0,0-1 0,0 1 0,0 0 0,0 0 0,0 0 0,10-30 0,29-92 0,-10 36 0,-24 60 0,-1 1 0,-1-1 0,-1 0 0,-1 0 0,-5-51 0,0-6 0,5 70 0,-1 6 0,0 0 0,0-1 0,-1 1 0,-2-11 0,2 16 0,1 0 0,-1 0 0,0-1 0,0 1 0,0 0 0,0 0 0,-1 0 0,1 0 0,0 0 0,-1 0 0,0 1 0,1-1 0,-1 0 0,0 1 0,0 0 0,0-1 0,0 1 0,-2-2 0,-8-1-130,1 0 1,-1 0-1,0 1 0,-24-3 0,23 4-586,-50-7-6110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0T18:18:37.16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1018 24575,'1'-5'0,"1"-1"0,-1 1 0,1 0 0,1 0 0,-1 0 0,0 0 0,1 1 0,0-1 0,6-7 0,4-7 0,28-54 0,83-129 0,-71 131 0,82-85 0,-96 117 0,1 3 0,2 1 0,66-42 0,0 16 0,225-91 0,-278 129 0,-20 7 0,-34 15 0,-5 1 0,-15 3 0,-24 8 0,-288 75 0,141-39 0,173-43 0,-1 2 0,1-1 0,-20 11 0,37-16 0,-1 0 0,1 0 0,-1 0 0,1 1 0,-1-1 0,1 0 0,-1 0 0,1 1 0,-1-1 0,1 0 0,-1 1 0,1-1 0,0 1 0,-1-1 0,1 0 0,0 1 0,-1-1 0,1 1 0,0-1 0,-1 1 0,1-1 0,0 1 0,0-1 0,0 1 0,-1 0 0,12 6 0,27-3 0,-37-4 0,353 0 0,-18 0 0,-319 1 0,0 2 0,-1 0 0,1 1 0,-1 0 0,0 1 0,0 1 0,20 11 0,99 64 0,-103-61 0,-31-19 0,8 4 0,0 1 0,-1 0 0,1 1 0,-1-1 0,0 2 0,10 11 0,-18-18 0,1-1 0,-1 1 0,1-1 0,-1 1 0,1 0 0,-1 0 0,1-1 0,-1 1 0,0 0 0,1 0 0,-1-1 0,0 1 0,0 0 0,0 0 0,0 0 0,1-1 0,-1 1 0,0 0 0,0 0 0,-1 0 0,1-1 0,0 1 0,0 0 0,0 0 0,0 0 0,-1-1 0,1 1 0,0 0 0,-1 0 0,1-1 0,-1 1 0,1 0 0,-1-1 0,1 1 0,-1 0 0,1-1 0,-1 1 0,0-1 0,1 1 0,-1-1 0,0 1 0,0 0 0,-36 10 0,33-10 0,-69 10 0,0-4 0,-1-3 0,-76-5 0,106 0 0,44 1 0,-7 0 0,0-1 0,0 2 0,1-1 0,-1 1 0,-8 2 0,15-3 0,0 0 0,0 0 0,0 0 0,0 0 0,0 0 0,0 0 0,1 0 0,-1 0 0,0 0 0,0 0 0,0 0 0,0 1 0,0-1 0,0 0 0,1 0 0,-1 0 0,0 0 0,0 0 0,0 0 0,0 0 0,0 1 0,0-1 0,0 0 0,0 0 0,0 0 0,0 0 0,0 0 0,1 0 0,-1 1 0,0-1 0,0 0 0,0 0 0,0 0 0,0 0 0,0 0 0,0 1 0,0-1 0,0 0 0,0 0 0,-1 0 0,1 0 0,0 0 0,0 1 0,0-1 0,0 0 0,0 0 0,0 0 0,0 0 0,0 0 0,0 0 0,0 1 0,0-1 0,-1 0 0,1 0 0,0 0 0,0 0 0,0 0 0,0 0 0,0 0 0,0 0 0,0 0 0,-1 0 0,1 1 0,16 3 0,59 4 0,142-4 0,-113-5 0,1276 0 0,-2524 1 0,1132 1 15,0 0-1,0 1 1,-23 7 0,3-1-1439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0T18:18:52.37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3337 5406 24575,'0'-1168'0,"4"1116"0,1 1 0,3 0 0,19-63 0,-15 64 0,26-157 0,-17 83 0,-5 9 0,2-15 0,-5 66 0,-2-1 0,-4 0 0,0-81 0,-11-1642 0,6 955 0,-2 800 0,-1 1 0,-2-1 0,-1 1 0,-1 0 0,-2 0 0,-1 0 0,-1 1 0,-18-38 0,25 65 0,-1 0 0,1 1 0,0-1 0,-1 1 0,0 0 0,0 0 0,0 0 0,0 0 0,0 0 0,0 1 0,-1 0 0,0-1 0,1 1 0,-1 0 0,0 1 0,0-1 0,0 1 0,0-1 0,0 1 0,-7-1 0,-7 0 0,0 1 0,-1 1 0,-28 2 0,9 0 0,-618 2 0,444-4 0,94 6 0,0 5 0,-140 33 0,183-30 0,61-12 0,5-1 0,0 1 0,0 0 0,0 0 0,0 1 0,0 0 0,1 0 0,-10 5 0,18-7 0,0-1 0,0 0 0,-1 0 0,1 0 0,0 0 0,-1 0 0,1 0 0,0 1 0,-1-1 0,1 0 0,0 0 0,0 0 0,0 1 0,-1-1 0,1 0 0,0 0 0,0 1 0,0-1 0,-1 0 0,1 0 0,0 1 0,0-1 0,0 0 0,0 1 0,0-1 0,0 0 0,-1 1 0,1-1 0,0 0 0,0 1 0,0-1 0,0 0 0,0 0 0,0 1 0,1-1 0,-1 0 0,0 1 0,0-1 0,0 0 0,0 1 0,0-1 0,1 1 0,15 6 0,27 0 0,460 1 0,-322-10 0,-132 1 0,0 2 0,0 2 0,94 19 0,302 60 0,-442-82 0,0 0 0,1 1 0,-1-1 0,0 1 0,0 0 0,0 0 0,1 0 0,-1 0 0,0 1 0,0-1 0,-1 1 0,1 0 0,0 0 0,-1 0 0,1 0 0,2 3 0,-2-1 0,-1 0 0,0 0 0,1 1 0,-1-1 0,-1 1 0,1 0 0,-1 0 0,0-1 0,0 1 0,0 0 0,0 6 0,6 385 0,-9-254 0,-3 2022 0,5-1784 0,5-262 0,5 0 0,5-1 0,32 125 0,-15-69 0,9 189 0,-14-93 0,14-54 0,1 1 0,-35-123 0,-8 116 0,-1-79 0,3-38 0,-3 104 0,-2-171 0,-1 1 0,-1-2 0,-1 1 0,-1-1 0,-18 39 0,-7 19 0,28-66 0,1 1 0,1-1 0,1 1 0,-1 19 0,2-21 0,0 0 0,-1 0 0,-1 0 0,-6 22 0,7-32 0,-1 0 0,1 1 0,-1-1 0,0 0 0,-1 0 0,1-1 0,-1 1 0,0-1 0,0 0 0,0 1 0,-1-2 0,1 1 0,-1-1 0,0 1 0,-9 3 0,-2 1 0,-1-1 0,-1-1 0,1-1 0,-1-1 0,1 0 0,-1-1 0,-23 1 0,-133-5 0,87-3 0,-874 3 0,520 2 0,348-6 0,-107-17 0,107 9 0,-106-1 0,145 10 0,-1-1 0,1-4 0,-75-20 0,37 7 0,-179-31 0,185 37-682,-92-4-1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0T18:19:13.40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13717 531 24575,'-1'0'0,"-1"-1"0,1 1 0,-1-1 0,1 1 0,-1-1 0,1 0 0,0 0 0,-1 1 0,1-1 0,0 0 0,-1 0 0,1 0 0,0-1 0,0 1 0,0 0 0,0 0 0,-1-3 0,-18-29 0,14 22 0,2 5 0,0 0 0,-1 1 0,1 0 0,-1 0 0,0 0 0,0 0 0,-1 1 0,1 0 0,-1 0 0,0 1 0,0-1 0,0 1 0,-1 0 0,1 1 0,-1 0 0,1 0 0,-1 0 0,-7 0 0,-14-2 0,1 2 0,-1 2 0,-35 2 0,15 0 0,-417 2 0,460-4 0,-1-1 0,1 1 0,-1-1 0,1 0 0,0 0 0,-1 0 0,-7-4 0,12 4 0,0 1 0,0 0 0,0-1 0,0 0 0,0 1 0,0-1 0,0 0 0,1 1 0,-1-1 0,0 0 0,1 0 0,-1 0 0,0 1 0,1-1 0,-1 0 0,1 0 0,-1 0 0,1 0 0,0 0 0,-1 0 0,1 0 0,0 0 0,0 0 0,-1 0 0,1-1 0,0 1 0,0 0 0,0 0 0,1 0 0,-1 0 0,0 0 0,0 0 0,0 0 0,1 0 0,-1 0 0,1 0 0,-1 0 0,1 0 0,-1 0 0,1 0 0,-1 0 0,1 1 0,0-1 0,-1 0 0,1 0 0,1-1 0,20-19 0,10-12 0,-31 32 0,1 0 0,-1-1 0,0 1 0,0-1 0,0 0 0,0 1 0,0-1 0,-1 0 0,1 0 0,-1 1 0,1-1 0,-1 0 0,1 0 0,-1 0 0,0 0 0,0 0 0,0 1 0,0-3 0,-1 2 0,1 1 0,-1 0 0,0 0 0,1 0 0,-1-1 0,0 1 0,0 0 0,0 0 0,0 0 0,0 0 0,0 0 0,0 1 0,0-1 0,0 0 0,-1 0 0,1 1 0,0-1 0,-1 1 0,1-1 0,0 1 0,-1-1 0,1 1 0,0 0 0,-3 0 0,-37-3 0,35 3 0,-217 6 0,179 0 0,-54 14 0,62-11 0,0-2 0,-67 5 0,-21-14 0,69 0 0,0 2 0,-92 13 0,58-2 0,-1-4 0,-140-7 0,94-2 0,82 2 0,24 0 0,59 0 0,917 0 0,-1731 0 0,763-2 0,0 0 0,0-2 0,0 0 0,1-2 0,-1 0 0,-24-12 0,25 10 0,-1 0 0,0 1 0,-1 2 0,0 0 0,-35-3 0,-288 9 0,138 1 0,-321-2 0,503-2 0,0 0 0,-31-8 0,28 5 0,-44-3 0,-503 7 0,279 3 0,-206-2 0,468 2 0,1 1 0,0 2 0,-40 11 0,39-7 0,-1-2 0,-66 4 0,-723-10 0,375-3 0,-1208 2 0,1621-2 0,0-2 0,0-2 0,-48-13 0,-9-2 0,-61-14 0,36 6 0,-17-2 0,-166-28 0,164 46 0,-92-14 0,144 16 0,-1 3 0,-161 7 0,109 3 0,-3081-2 0,3203 2 0,27 3 0,38 5 0,65 4 0,521 85 0,-126 3 0,-441-91 0,55 9 0,242 10 0,1200-32 31,-881 3-1427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0T18:19:16.33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0T18:19:17.75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24575,'4'0'0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0T18:19:19.88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0T18:19:28.01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F6F74-5EEA-1D20-DBE9-75C84AB0D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3DBFC4-9125-4D51-7B04-272CBF7DA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75263-74CF-0966-F070-FE784A12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0DA6-E30E-4DA0-8DB9-2AB1CF23FFE2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439C4-0664-6344-6643-85998CAEE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5E3EB-9E0E-DD1E-0D47-9873F5FAF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1BFF1-B651-44BE-B82A-DE2111B088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1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D8AEA-6452-7755-FBC8-2BCC54B89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D5478F-A9D3-861A-30A1-8CDAC608F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538C8-485B-583B-D3ED-781B4C2A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0DA6-E30E-4DA0-8DB9-2AB1CF23FFE2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BF105-C671-4710-E403-7C040DA4D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8E50-AD48-DDF7-8A5C-55BC902F0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1BFF1-B651-44BE-B82A-DE2111B088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914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64109E-C9F8-35A9-01B0-A368CEB88D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64BA5E-D53A-E3E0-5FFF-4E950737F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949B8-7B9D-A539-56DF-9A81820D7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0DA6-E30E-4DA0-8DB9-2AB1CF23FFE2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108C6-3040-7130-C7C2-B9E7F3DEC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A512E-5945-078A-22DF-A0144A06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1BFF1-B651-44BE-B82A-DE2111B088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65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47CAF-53C9-AAA1-E763-B545C8DFB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4493D-12FC-2F86-ACEB-7C4E4F008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B30E9-DADF-29C4-1589-1FF2D22CB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0DA6-E30E-4DA0-8DB9-2AB1CF23FFE2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2DA84-C682-E4B6-A499-88C751DB8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D1A57-AD13-D1AB-E899-851D15FE1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1BFF1-B651-44BE-B82A-DE2111B088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661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8C7F5-F6AE-90A7-2C98-9F4EE386B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17F5E-D8DD-247F-A8CD-6483CC6D2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4D194-6846-F30A-B3E2-821B845B2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0DA6-E30E-4DA0-8DB9-2AB1CF23FFE2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C37EC-AD99-50F0-A588-21F88BA7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3A50D-12EA-2E13-C359-65378A23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1BFF1-B651-44BE-B82A-DE2111B088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671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C9F9B-033F-6FCB-3AB7-C4D3FFB54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6CC39-7FF8-6351-F477-88E64001BC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A09D0E-F477-8E85-4A82-DC889996D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AD90D-DFC4-37FB-8867-71253E334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0DA6-E30E-4DA0-8DB9-2AB1CF23FFE2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F9B84B-205D-9BA3-B143-1D09269F2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5C6C1-DDDD-B917-E167-912FDDA8F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1BFF1-B651-44BE-B82A-DE2111B088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189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E5286-EA5D-0833-4CFA-97738BEF9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5E410-8DFA-C493-28D4-795A8B23E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F36F6-2B8E-CD8B-7755-671178760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143BB8-9230-2BA4-02DC-43BA360638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274343-A823-9E67-6D9A-128D4ABE9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05E957-4E97-FCAA-E784-32FBA89B1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0DA6-E30E-4DA0-8DB9-2AB1CF23FFE2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3C5271-F2A2-F3AA-C7A2-56A23B036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9580BB-BA83-0AAF-465C-61B5613DB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1BFF1-B651-44BE-B82A-DE2111B088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743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E4B1-2DA3-EE38-A55A-447352D09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F6361A-AD4C-59A2-B3E1-9102B6FE7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0DA6-E30E-4DA0-8DB9-2AB1CF23FFE2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E4A6E-246E-D8A5-E4BD-8C73D3FB3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744177-078D-4AF0-F970-C77A2D9A9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1BFF1-B651-44BE-B82A-DE2111B088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148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8429FA-1121-8E85-130C-C0DBFBE26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0DA6-E30E-4DA0-8DB9-2AB1CF23FFE2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996FBE-FF9E-556F-0D2E-F5CD4FEAA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FB05B-4F30-0AD7-C96E-B0DB5A212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1BFF1-B651-44BE-B82A-DE2111B088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214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DF76A-965A-CA39-FF6F-CAE9EC366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5DE8-0B20-E165-6363-0B3DAC13B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941AD-1218-6437-3A6F-A4177C682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6A41E-99D7-98D6-86B8-80175593A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0DA6-E30E-4DA0-8DB9-2AB1CF23FFE2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269E3-10B5-DD99-1577-25A5BA7EC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9EAD0-B54A-8EB2-229E-DDC956BB8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1BFF1-B651-44BE-B82A-DE2111B088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023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6930A-7E8A-B848-A756-A032BFD32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FC3FB1-2BFF-0993-5768-6B08AF13F7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ECCC58-B2A3-3800-3E76-B247843E4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A5A56-B13D-7B37-79E1-CBA6D3F6C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0DA6-E30E-4DA0-8DB9-2AB1CF23FFE2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3077B-4BED-EAD7-8192-9204921F0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1C8B9-4034-1E5D-B8C4-C58341C6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1BFF1-B651-44BE-B82A-DE2111B088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634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021DDA-A774-80A5-6153-A92C17222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51648-6150-67E3-94EC-51140B3E2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98680-7125-09F3-83A6-DEB4483A72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50DA6-E30E-4DA0-8DB9-2AB1CF23FFE2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BA31F-A4BF-84C6-DC43-B0A1FE830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48FED-5DDC-AB9C-E608-91932CA3C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1BFF1-B651-44BE-B82A-DE2111B088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14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svg"/><Relationship Id="rId3" Type="http://schemas.openxmlformats.org/officeDocument/2006/relationships/image" Target="../media/image5.png"/><Relationship Id="rId21" Type="http://schemas.openxmlformats.org/officeDocument/2006/relationships/image" Target="../media/image3.sv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svg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jpe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image" Target="../media/image28.png"/><Relationship Id="rId18" Type="http://schemas.openxmlformats.org/officeDocument/2006/relationships/customXml" Target="../ink/ink6.xml"/><Relationship Id="rId26" Type="http://schemas.openxmlformats.org/officeDocument/2006/relationships/image" Target="../media/image21.jpeg"/><Relationship Id="rId3" Type="http://schemas.openxmlformats.org/officeDocument/2006/relationships/image" Target="../media/image12.png"/><Relationship Id="rId21" Type="http://schemas.openxmlformats.org/officeDocument/2006/relationships/image" Target="../media/image32.png"/><Relationship Id="rId7" Type="http://schemas.openxmlformats.org/officeDocument/2006/relationships/image" Target="../media/image25.png"/><Relationship Id="rId12" Type="http://schemas.openxmlformats.org/officeDocument/2006/relationships/customXml" Target="../ink/ink3.xml"/><Relationship Id="rId17" Type="http://schemas.openxmlformats.org/officeDocument/2006/relationships/image" Target="../media/image30.png"/><Relationship Id="rId25" Type="http://schemas.openxmlformats.org/officeDocument/2006/relationships/image" Target="../media/image16.svg"/><Relationship Id="rId2" Type="http://schemas.openxmlformats.org/officeDocument/2006/relationships/image" Target="../media/image8.png"/><Relationship Id="rId16" Type="http://schemas.openxmlformats.org/officeDocument/2006/relationships/customXml" Target="../ink/ink5.xml"/><Relationship Id="rId20" Type="http://schemas.openxmlformats.org/officeDocument/2006/relationships/customXml" Target="../ink/ink7.xm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7.png"/><Relationship Id="rId24" Type="http://schemas.openxmlformats.org/officeDocument/2006/relationships/image" Target="../media/image15.png"/><Relationship Id="rId5" Type="http://schemas.openxmlformats.org/officeDocument/2006/relationships/image" Target="../media/image23.png"/><Relationship Id="rId15" Type="http://schemas.openxmlformats.org/officeDocument/2006/relationships/image" Target="../media/image29.png"/><Relationship Id="rId23" Type="http://schemas.openxmlformats.org/officeDocument/2006/relationships/customXml" Target="../ink/ink9.xml"/><Relationship Id="rId28" Type="http://schemas.openxmlformats.org/officeDocument/2006/relationships/image" Target="../media/image18.svg"/><Relationship Id="rId10" Type="http://schemas.openxmlformats.org/officeDocument/2006/relationships/customXml" Target="../ink/ink2.xml"/><Relationship Id="rId19" Type="http://schemas.openxmlformats.org/officeDocument/2006/relationships/image" Target="../media/image31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Relationship Id="rId14" Type="http://schemas.openxmlformats.org/officeDocument/2006/relationships/customXml" Target="../ink/ink4.xml"/><Relationship Id="rId22" Type="http://schemas.openxmlformats.org/officeDocument/2006/relationships/customXml" Target="../ink/ink8.xml"/><Relationship Id="rId27" Type="http://schemas.openxmlformats.org/officeDocument/2006/relationships/image" Target="../media/image17.png"/><Relationship Id="rId30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2.png"/><Relationship Id="rId3" Type="http://schemas.openxmlformats.org/officeDocument/2006/relationships/image" Target="../media/image34.png"/><Relationship Id="rId7" Type="http://schemas.openxmlformats.org/officeDocument/2006/relationships/image" Target="../media/image38.svg"/><Relationship Id="rId12" Type="http://schemas.openxmlformats.org/officeDocument/2006/relationships/image" Target="../media/image21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42.sv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svg"/><Relationship Id="rId1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2.png"/><Relationship Id="rId3" Type="http://schemas.openxmlformats.org/officeDocument/2006/relationships/image" Target="../media/image38.svg"/><Relationship Id="rId7" Type="http://schemas.openxmlformats.org/officeDocument/2006/relationships/image" Target="../media/image42.svg"/><Relationship Id="rId12" Type="http://schemas.openxmlformats.org/officeDocument/2006/relationships/image" Target="../media/image21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sv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52.svg"/><Relationship Id="rId3" Type="http://schemas.openxmlformats.org/officeDocument/2006/relationships/image" Target="../media/image6.png"/><Relationship Id="rId7" Type="http://schemas.openxmlformats.org/officeDocument/2006/relationships/image" Target="../media/image21.jpeg"/><Relationship Id="rId12" Type="http://schemas.openxmlformats.org/officeDocument/2006/relationships/image" Target="../media/image5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image" Target="../media/image50.svg"/><Relationship Id="rId5" Type="http://schemas.openxmlformats.org/officeDocument/2006/relationships/image" Target="../media/image47.png"/><Relationship Id="rId15" Type="http://schemas.openxmlformats.org/officeDocument/2006/relationships/image" Target="../media/image3.svg"/><Relationship Id="rId10" Type="http://schemas.openxmlformats.org/officeDocument/2006/relationships/image" Target="../media/image49.png"/><Relationship Id="rId4" Type="http://schemas.openxmlformats.org/officeDocument/2006/relationships/image" Target="../media/image36.png"/><Relationship Id="rId9" Type="http://schemas.openxmlformats.org/officeDocument/2006/relationships/image" Target="../media/image40.svg"/><Relationship Id="rId1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2C6A4FE-5298-C782-1024-947686A21CA1}"/>
              </a:ext>
            </a:extLst>
          </p:cNvPr>
          <p:cNvSpPr/>
          <p:nvPr/>
        </p:nvSpPr>
        <p:spPr>
          <a:xfrm rot="16200000">
            <a:off x="3311013" y="-1885337"/>
            <a:ext cx="6995654" cy="10766325"/>
          </a:xfrm>
          <a:custGeom>
            <a:avLst/>
            <a:gdLst>
              <a:gd name="connsiteX0" fmla="*/ 6858000 w 6858000"/>
              <a:gd name="connsiteY0" fmla="*/ 1143003 h 10599177"/>
              <a:gd name="connsiteX1" fmla="*/ 6858000 w 6858000"/>
              <a:gd name="connsiteY1" fmla="*/ 10599177 h 10599177"/>
              <a:gd name="connsiteX2" fmla="*/ 0 w 6858000"/>
              <a:gd name="connsiteY2" fmla="*/ 10599177 h 10599177"/>
              <a:gd name="connsiteX3" fmla="*/ 0 w 6858000"/>
              <a:gd name="connsiteY3" fmla="*/ 1143023 h 10599177"/>
              <a:gd name="connsiteX4" fmla="*/ 1143023 w 6858000"/>
              <a:gd name="connsiteY4" fmla="*/ 0 h 10599177"/>
              <a:gd name="connsiteX5" fmla="*/ 5714978 w 6858000"/>
              <a:gd name="connsiteY5" fmla="*/ 0 h 10599177"/>
              <a:gd name="connsiteX6" fmla="*/ 6852100 w 6858000"/>
              <a:gd name="connsiteY6" fmla="*/ 1026156 h 1059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10599177">
                <a:moveTo>
                  <a:pt x="6858000" y="1143003"/>
                </a:moveTo>
                <a:lnTo>
                  <a:pt x="6858000" y="10599177"/>
                </a:lnTo>
                <a:lnTo>
                  <a:pt x="0" y="10599177"/>
                </a:lnTo>
                <a:lnTo>
                  <a:pt x="0" y="1143023"/>
                </a:lnTo>
                <a:cubicBezTo>
                  <a:pt x="0" y="511749"/>
                  <a:pt x="511749" y="0"/>
                  <a:pt x="1143023" y="0"/>
                </a:cubicBezTo>
                <a:lnTo>
                  <a:pt x="5714978" y="0"/>
                </a:lnTo>
                <a:cubicBezTo>
                  <a:pt x="6306797" y="0"/>
                  <a:pt x="6793565" y="449780"/>
                  <a:pt x="6852100" y="1026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F5FB209-211A-A18D-0BDE-543965D7BBA0}"/>
              </a:ext>
            </a:extLst>
          </p:cNvPr>
          <p:cNvGrpSpPr/>
          <p:nvPr/>
        </p:nvGrpSpPr>
        <p:grpSpPr>
          <a:xfrm>
            <a:off x="3755923" y="2467897"/>
            <a:ext cx="6470855" cy="1667490"/>
            <a:chOff x="2330245" y="1061884"/>
            <a:chExt cx="6470855" cy="1667490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F573654-7C23-DCB0-4ACC-BF5522684257}"/>
                </a:ext>
              </a:extLst>
            </p:cNvPr>
            <p:cNvSpPr/>
            <p:nvPr/>
          </p:nvSpPr>
          <p:spPr>
            <a:xfrm>
              <a:off x="2457450" y="1157749"/>
              <a:ext cx="6343650" cy="1571625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28B1CED-32D5-6795-93E8-E11229306139}"/>
                </a:ext>
              </a:extLst>
            </p:cNvPr>
            <p:cNvSpPr txBox="1"/>
            <p:nvPr/>
          </p:nvSpPr>
          <p:spPr>
            <a:xfrm>
              <a:off x="2330245" y="1061884"/>
              <a:ext cx="6302478" cy="1569660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4800" b="1" dirty="0">
                  <a:solidFill>
                    <a:schemeClr val="bg1"/>
                  </a:solidFill>
                </a:rPr>
                <a:t>CUSTOMER RETENTION ANALYSIS</a:t>
              </a:r>
            </a:p>
          </p:txBody>
        </p:sp>
      </p:grpSp>
      <p:sp>
        <p:nvSpPr>
          <p:cNvPr id="12" name="Arrow: Pentagon 11">
            <a:hlinkClick r:id="rId2" action="ppaction://hlinksldjump"/>
            <a:extLst>
              <a:ext uri="{FF2B5EF4-FFF2-40B4-BE49-F238E27FC236}">
                <a16:creationId xmlns:a16="http://schemas.microsoft.com/office/drawing/2014/main" id="{9A8C4C89-3419-40CE-E31F-1610FBC5BA61}"/>
              </a:ext>
            </a:extLst>
          </p:cNvPr>
          <p:cNvSpPr/>
          <p:nvPr/>
        </p:nvSpPr>
        <p:spPr>
          <a:xfrm>
            <a:off x="8501217" y="3883742"/>
            <a:ext cx="1877961" cy="825910"/>
          </a:xfrm>
          <a:prstGeom prst="homePlat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DASHBOARD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2B961E1-2AD9-666E-BF0D-FCAED919C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222" y="223114"/>
            <a:ext cx="3096857" cy="234064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3" name="Graphic 2" descr="House">
            <a:extLst>
              <a:ext uri="{FF2B5EF4-FFF2-40B4-BE49-F238E27FC236}">
                <a16:creationId xmlns:a16="http://schemas.microsoft.com/office/drawing/2014/main" id="{F7D014FF-213E-E766-0A31-9BA7186208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505" y="1524922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362C5B-D752-CD3C-B0FC-1E6FB3C94518}"/>
              </a:ext>
            </a:extLst>
          </p:cNvPr>
          <p:cNvSpPr txBox="1"/>
          <p:nvPr/>
        </p:nvSpPr>
        <p:spPr>
          <a:xfrm>
            <a:off x="8501217" y="5529368"/>
            <a:ext cx="2933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By </a:t>
            </a:r>
          </a:p>
          <a:p>
            <a:r>
              <a:rPr lang="en-IN" b="1" dirty="0"/>
              <a:t>      Shoven Dubey</a:t>
            </a:r>
          </a:p>
        </p:txBody>
      </p:sp>
    </p:spTree>
    <p:extLst>
      <p:ext uri="{BB962C8B-B14F-4D97-AF65-F5344CB8AC3E}">
        <p14:creationId xmlns:p14="http://schemas.microsoft.com/office/powerpoint/2010/main" val="4159472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BAAC94-7B87-8861-373B-BF94F8B806CD}"/>
              </a:ext>
            </a:extLst>
          </p:cNvPr>
          <p:cNvSpPr txBox="1"/>
          <p:nvPr/>
        </p:nvSpPr>
        <p:spPr>
          <a:xfrm>
            <a:off x="1588658" y="0"/>
            <a:ext cx="323396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sz="2800" b="1" dirty="0"/>
              <a:t>CUSTOMER REPORT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0F6D7098-9F42-47EB-0988-39C3C0000C90}"/>
              </a:ext>
            </a:extLst>
          </p:cNvPr>
          <p:cNvSpPr/>
          <p:nvPr/>
        </p:nvSpPr>
        <p:spPr>
          <a:xfrm>
            <a:off x="1819077" y="495925"/>
            <a:ext cx="4586111" cy="4763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5B51CE3-20B8-C026-6D59-B758FF10A3B9}"/>
              </a:ext>
            </a:extLst>
          </p:cNvPr>
          <p:cNvSpPr/>
          <p:nvPr/>
        </p:nvSpPr>
        <p:spPr>
          <a:xfrm>
            <a:off x="2" y="0"/>
            <a:ext cx="1588656" cy="6858000"/>
          </a:xfrm>
          <a:custGeom>
            <a:avLst/>
            <a:gdLst>
              <a:gd name="connsiteX0" fmla="*/ 0 w 2586727"/>
              <a:gd name="connsiteY0" fmla="*/ 0 h 6858000"/>
              <a:gd name="connsiteX1" fmla="*/ 2586686 w 2586727"/>
              <a:gd name="connsiteY1" fmla="*/ 0 h 6858000"/>
              <a:gd name="connsiteX2" fmla="*/ 2468017 w 2586727"/>
              <a:gd name="connsiteY2" fmla="*/ 5899 h 6858000"/>
              <a:gd name="connsiteX3" fmla="*/ 1425678 w 2586727"/>
              <a:gd name="connsiteY3" fmla="*/ 1143021 h 6858000"/>
              <a:gd name="connsiteX4" fmla="*/ 1425678 w 2586727"/>
              <a:gd name="connsiteY4" fmla="*/ 5714977 h 6858000"/>
              <a:gd name="connsiteX5" fmla="*/ 2586727 w 2586727"/>
              <a:gd name="connsiteY5" fmla="*/ 6858000 h 6858000"/>
              <a:gd name="connsiteX6" fmla="*/ 0 w 2586727"/>
              <a:gd name="connsiteY6" fmla="*/ 6858000 h 6858000"/>
              <a:gd name="connsiteX0" fmla="*/ 0 w 2586727"/>
              <a:gd name="connsiteY0" fmla="*/ 0 h 6858000"/>
              <a:gd name="connsiteX1" fmla="*/ 2586686 w 2586727"/>
              <a:gd name="connsiteY1" fmla="*/ 0 h 6858000"/>
              <a:gd name="connsiteX2" fmla="*/ 2468017 w 2586727"/>
              <a:gd name="connsiteY2" fmla="*/ 5899 h 6858000"/>
              <a:gd name="connsiteX3" fmla="*/ 1425677 w 2586727"/>
              <a:gd name="connsiteY3" fmla="*/ 1143021 h 6858000"/>
              <a:gd name="connsiteX4" fmla="*/ 1425678 w 2586727"/>
              <a:gd name="connsiteY4" fmla="*/ 5714977 h 6858000"/>
              <a:gd name="connsiteX5" fmla="*/ 2586727 w 2586727"/>
              <a:gd name="connsiteY5" fmla="*/ 6858000 h 6858000"/>
              <a:gd name="connsiteX6" fmla="*/ 0 w 2586727"/>
              <a:gd name="connsiteY6" fmla="*/ 6858000 h 6858000"/>
              <a:gd name="connsiteX7" fmla="*/ 0 w 2586727"/>
              <a:gd name="connsiteY7" fmla="*/ 0 h 6858000"/>
              <a:gd name="connsiteX0" fmla="*/ 0 w 2586727"/>
              <a:gd name="connsiteY0" fmla="*/ 0 h 6858000"/>
              <a:gd name="connsiteX1" fmla="*/ 2586686 w 2586727"/>
              <a:gd name="connsiteY1" fmla="*/ 0 h 6858000"/>
              <a:gd name="connsiteX2" fmla="*/ 2520959 w 2586727"/>
              <a:gd name="connsiteY2" fmla="*/ 234499 h 6858000"/>
              <a:gd name="connsiteX3" fmla="*/ 1425677 w 2586727"/>
              <a:gd name="connsiteY3" fmla="*/ 1143021 h 6858000"/>
              <a:gd name="connsiteX4" fmla="*/ 1425678 w 2586727"/>
              <a:gd name="connsiteY4" fmla="*/ 5714977 h 6858000"/>
              <a:gd name="connsiteX5" fmla="*/ 2586727 w 2586727"/>
              <a:gd name="connsiteY5" fmla="*/ 6858000 h 6858000"/>
              <a:gd name="connsiteX6" fmla="*/ 0 w 2586727"/>
              <a:gd name="connsiteY6" fmla="*/ 6858000 h 6858000"/>
              <a:gd name="connsiteX7" fmla="*/ 0 w 2586727"/>
              <a:gd name="connsiteY7" fmla="*/ 0 h 6858000"/>
              <a:gd name="connsiteX0" fmla="*/ 0 w 2943331"/>
              <a:gd name="connsiteY0" fmla="*/ 0 h 6858000"/>
              <a:gd name="connsiteX1" fmla="*/ 2586686 w 2943331"/>
              <a:gd name="connsiteY1" fmla="*/ 0 h 6858000"/>
              <a:gd name="connsiteX2" fmla="*/ 2520959 w 2943331"/>
              <a:gd name="connsiteY2" fmla="*/ 234499 h 6858000"/>
              <a:gd name="connsiteX3" fmla="*/ 2943331 w 2943331"/>
              <a:gd name="connsiteY3" fmla="*/ 876321 h 6858000"/>
              <a:gd name="connsiteX4" fmla="*/ 1425678 w 2943331"/>
              <a:gd name="connsiteY4" fmla="*/ 5714977 h 6858000"/>
              <a:gd name="connsiteX5" fmla="*/ 2586727 w 2943331"/>
              <a:gd name="connsiteY5" fmla="*/ 6858000 h 6858000"/>
              <a:gd name="connsiteX6" fmla="*/ 0 w 2943331"/>
              <a:gd name="connsiteY6" fmla="*/ 6858000 h 6858000"/>
              <a:gd name="connsiteX7" fmla="*/ 0 w 2943331"/>
              <a:gd name="connsiteY7" fmla="*/ 0 h 6858000"/>
              <a:gd name="connsiteX0" fmla="*/ 0 w 2943331"/>
              <a:gd name="connsiteY0" fmla="*/ 0 h 6858000"/>
              <a:gd name="connsiteX1" fmla="*/ 892562 w 2943331"/>
              <a:gd name="connsiteY1" fmla="*/ 0 h 6858000"/>
              <a:gd name="connsiteX2" fmla="*/ 2520959 w 2943331"/>
              <a:gd name="connsiteY2" fmla="*/ 234499 h 6858000"/>
              <a:gd name="connsiteX3" fmla="*/ 2943331 w 2943331"/>
              <a:gd name="connsiteY3" fmla="*/ 876321 h 6858000"/>
              <a:gd name="connsiteX4" fmla="*/ 1425678 w 2943331"/>
              <a:gd name="connsiteY4" fmla="*/ 5714977 h 6858000"/>
              <a:gd name="connsiteX5" fmla="*/ 2586727 w 2943331"/>
              <a:gd name="connsiteY5" fmla="*/ 6858000 h 6858000"/>
              <a:gd name="connsiteX6" fmla="*/ 0 w 2943331"/>
              <a:gd name="connsiteY6" fmla="*/ 6858000 h 6858000"/>
              <a:gd name="connsiteX7" fmla="*/ 0 w 2943331"/>
              <a:gd name="connsiteY7" fmla="*/ 0 h 6858000"/>
              <a:gd name="connsiteX0" fmla="*/ 0 w 2943331"/>
              <a:gd name="connsiteY0" fmla="*/ 0 h 6858000"/>
              <a:gd name="connsiteX1" fmla="*/ 892562 w 2943331"/>
              <a:gd name="connsiteY1" fmla="*/ 0 h 6858000"/>
              <a:gd name="connsiteX2" fmla="*/ 2679784 w 2943331"/>
              <a:gd name="connsiteY2" fmla="*/ 72574 h 6858000"/>
              <a:gd name="connsiteX3" fmla="*/ 2943331 w 2943331"/>
              <a:gd name="connsiteY3" fmla="*/ 876321 h 6858000"/>
              <a:gd name="connsiteX4" fmla="*/ 1425678 w 2943331"/>
              <a:gd name="connsiteY4" fmla="*/ 5714977 h 6858000"/>
              <a:gd name="connsiteX5" fmla="*/ 2586727 w 2943331"/>
              <a:gd name="connsiteY5" fmla="*/ 6858000 h 6858000"/>
              <a:gd name="connsiteX6" fmla="*/ 0 w 2943331"/>
              <a:gd name="connsiteY6" fmla="*/ 6858000 h 6858000"/>
              <a:gd name="connsiteX7" fmla="*/ 0 w 2943331"/>
              <a:gd name="connsiteY7" fmla="*/ 0 h 6858000"/>
              <a:gd name="connsiteX0" fmla="*/ 0 w 2943331"/>
              <a:gd name="connsiteY0" fmla="*/ 0 h 6858000"/>
              <a:gd name="connsiteX1" fmla="*/ 892562 w 2943331"/>
              <a:gd name="connsiteY1" fmla="*/ 0 h 6858000"/>
              <a:gd name="connsiteX2" fmla="*/ 2856255 w 2943331"/>
              <a:gd name="connsiteY2" fmla="*/ 5899 h 6858000"/>
              <a:gd name="connsiteX3" fmla="*/ 2943331 w 2943331"/>
              <a:gd name="connsiteY3" fmla="*/ 876321 h 6858000"/>
              <a:gd name="connsiteX4" fmla="*/ 1425678 w 2943331"/>
              <a:gd name="connsiteY4" fmla="*/ 5714977 h 6858000"/>
              <a:gd name="connsiteX5" fmla="*/ 2586727 w 2943331"/>
              <a:gd name="connsiteY5" fmla="*/ 6858000 h 6858000"/>
              <a:gd name="connsiteX6" fmla="*/ 0 w 2943331"/>
              <a:gd name="connsiteY6" fmla="*/ 6858000 h 6858000"/>
              <a:gd name="connsiteX7" fmla="*/ 0 w 2943331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43331" h="6858000">
                <a:moveTo>
                  <a:pt x="0" y="0"/>
                </a:moveTo>
                <a:lnTo>
                  <a:pt x="892562" y="0"/>
                </a:lnTo>
                <a:lnTo>
                  <a:pt x="2856255" y="5899"/>
                </a:lnTo>
                <a:cubicBezTo>
                  <a:pt x="2270789" y="64434"/>
                  <a:pt x="2943331" y="284502"/>
                  <a:pt x="2943331" y="876321"/>
                </a:cubicBezTo>
                <a:cubicBezTo>
                  <a:pt x="2943331" y="2400306"/>
                  <a:pt x="1425678" y="4190992"/>
                  <a:pt x="1425678" y="5714977"/>
                </a:cubicBezTo>
                <a:cubicBezTo>
                  <a:pt x="1425678" y="6346251"/>
                  <a:pt x="1945498" y="6858000"/>
                  <a:pt x="2586727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7D979A-7136-50D9-92FD-FBA675034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382" y="926506"/>
            <a:ext cx="1348857" cy="1043740"/>
          </a:xfrm>
          <a:prstGeom prst="round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1284A1A-D844-03E7-785B-D771F8F721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759" y="931269"/>
            <a:ext cx="1341236" cy="1016354"/>
          </a:xfrm>
          <a:prstGeom prst="round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0C9C7451-EDCE-404A-791F-155FCC6A24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008" y="3749891"/>
            <a:ext cx="1436579" cy="1189274"/>
          </a:xfrm>
          <a:prstGeom prst="round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11D0BC42-28EE-F52A-AB17-1CE992FB4B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463" y="3757537"/>
            <a:ext cx="1437243" cy="1135201"/>
          </a:xfrm>
          <a:prstGeom prst="round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4971250-54CA-BDC5-EA7E-C168669AC8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778" y="2260531"/>
            <a:ext cx="1321977" cy="1135691"/>
          </a:xfrm>
          <a:prstGeom prst="round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B7EA175E-8B69-32AB-516A-FC540B118D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213" y="2266700"/>
            <a:ext cx="1369493" cy="1100502"/>
          </a:xfrm>
          <a:prstGeom prst="round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F6613DC0-F729-9710-4514-86F2D4AAC2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965" y="2266700"/>
            <a:ext cx="1364099" cy="1100501"/>
          </a:xfrm>
          <a:prstGeom prst="round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0160EEF8-A682-CA6E-CF76-89EF1B480A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626" y="928715"/>
            <a:ext cx="1394581" cy="1018907"/>
          </a:xfrm>
          <a:prstGeom prst="round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0158BEEC-C668-0E01-67C8-005F978B98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046" y="3776087"/>
            <a:ext cx="1365958" cy="1163078"/>
          </a:xfrm>
          <a:prstGeom prst="round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F9C800EE-76FD-F06F-E640-768CC7248F5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203" y="538503"/>
            <a:ext cx="4586111" cy="2533314"/>
          </a:xfrm>
          <a:prstGeom prst="round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281089C6-D0C5-E4B9-A2EA-6381D2A854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867" y="3071817"/>
            <a:ext cx="4953407" cy="2113111"/>
          </a:xfrm>
          <a:prstGeom prst="round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5E103562-1FD1-B048-DE6D-EA5BB8AC94ED}"/>
              </a:ext>
            </a:extLst>
          </p:cNvPr>
          <p:cNvSpPr txBox="1"/>
          <p:nvPr/>
        </p:nvSpPr>
        <p:spPr>
          <a:xfrm>
            <a:off x="1628368" y="5555534"/>
            <a:ext cx="1028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The Gender Distribution is </a:t>
            </a:r>
            <a:r>
              <a:rPr lang="en-IN" b="1" dirty="0">
                <a:solidFill>
                  <a:srgbClr val="133CBF"/>
                </a:solidFill>
              </a:rPr>
              <a:t>Even</a:t>
            </a:r>
            <a:r>
              <a:rPr lang="en-IN" b="1" dirty="0"/>
              <a:t>. A large Segment of our customer </a:t>
            </a:r>
            <a:r>
              <a:rPr lang="en-IN" b="1" dirty="0">
                <a:solidFill>
                  <a:srgbClr val="133CBF"/>
                </a:solidFill>
              </a:rPr>
              <a:t>prefer Month-to-Month </a:t>
            </a:r>
            <a:r>
              <a:rPr lang="en-IN" b="1" dirty="0"/>
              <a:t>Contract with us. Of the  7,043 Customers ,3968 Customers have M-o-M Contract, Which is approx</a:t>
            </a:r>
            <a:r>
              <a:rPr lang="en-IN" b="1" dirty="0">
                <a:solidFill>
                  <a:srgbClr val="133CBF"/>
                </a:solidFill>
              </a:rPr>
              <a:t>. </a:t>
            </a:r>
            <a:r>
              <a:rPr lang="en-IN" b="1" dirty="0">
                <a:solidFill>
                  <a:srgbClr val="FF3300"/>
                </a:solidFill>
              </a:rPr>
              <a:t>55% </a:t>
            </a:r>
            <a:r>
              <a:rPr lang="en-IN" b="1" dirty="0"/>
              <a:t>of our  Customers.</a:t>
            </a:r>
          </a:p>
        </p:txBody>
      </p:sp>
      <p:pic>
        <p:nvPicPr>
          <p:cNvPr id="61" name="Graphic 60" descr="Users">
            <a:extLst>
              <a:ext uri="{FF2B5EF4-FFF2-40B4-BE49-F238E27FC236}">
                <a16:creationId xmlns:a16="http://schemas.microsoft.com/office/drawing/2014/main" id="{9366C69B-C02D-3233-5A5E-E54F99D1ED0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flipH="1">
            <a:off x="49436" y="1005642"/>
            <a:ext cx="915198" cy="646331"/>
          </a:xfrm>
          <a:prstGeom prst="rect">
            <a:avLst/>
          </a:prstGeom>
        </p:spPr>
      </p:pic>
      <p:pic>
        <p:nvPicPr>
          <p:cNvPr id="73" name="Graphic 72" descr="Coins">
            <a:extLst>
              <a:ext uri="{FF2B5EF4-FFF2-40B4-BE49-F238E27FC236}">
                <a16:creationId xmlns:a16="http://schemas.microsoft.com/office/drawing/2014/main" id="{D822037E-E1A4-138F-0155-6334329C2BF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0" y="3900426"/>
            <a:ext cx="914400" cy="914400"/>
          </a:xfrm>
          <a:prstGeom prst="rect">
            <a:avLst/>
          </a:prstGeom>
        </p:spPr>
      </p:pic>
      <p:pic>
        <p:nvPicPr>
          <p:cNvPr id="75" name="Graphic 74" descr="Gender">
            <a:extLst>
              <a:ext uri="{FF2B5EF4-FFF2-40B4-BE49-F238E27FC236}">
                <a16:creationId xmlns:a16="http://schemas.microsoft.com/office/drawing/2014/main" id="{F454B203-9B34-C849-2307-D6851309181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9376" y="2157417"/>
            <a:ext cx="914400" cy="914400"/>
          </a:xfrm>
          <a:prstGeom prst="rect">
            <a:avLst/>
          </a:prstGeom>
        </p:spPr>
      </p:pic>
      <p:sp>
        <p:nvSpPr>
          <p:cNvPr id="76" name="Arrow: Down 7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1C6A1C2-E294-6B30-7A06-4A97917E031E}"/>
              </a:ext>
            </a:extLst>
          </p:cNvPr>
          <p:cNvSpPr/>
          <p:nvPr/>
        </p:nvSpPr>
        <p:spPr>
          <a:xfrm rot="5400000">
            <a:off x="301141" y="6311417"/>
            <a:ext cx="361951" cy="502615"/>
          </a:xfrm>
          <a:prstGeom prst="downArrow">
            <a:avLst/>
          </a:prstGeom>
          <a:blipFill>
            <a:blip r:embed="rId19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7" name="Graphic 76" descr="House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27CF3CDF-75E7-F887-6F12-EB1A9901F56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27117" y="57775"/>
            <a:ext cx="646331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44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0887C51C-3C5C-2AC2-A60D-801CED0C044F}"/>
              </a:ext>
            </a:extLst>
          </p:cNvPr>
          <p:cNvSpPr/>
          <p:nvPr/>
        </p:nvSpPr>
        <p:spPr>
          <a:xfrm>
            <a:off x="2" y="0"/>
            <a:ext cx="1588656" cy="6858000"/>
          </a:xfrm>
          <a:custGeom>
            <a:avLst/>
            <a:gdLst>
              <a:gd name="connsiteX0" fmla="*/ 0 w 2586727"/>
              <a:gd name="connsiteY0" fmla="*/ 0 h 6858000"/>
              <a:gd name="connsiteX1" fmla="*/ 2586686 w 2586727"/>
              <a:gd name="connsiteY1" fmla="*/ 0 h 6858000"/>
              <a:gd name="connsiteX2" fmla="*/ 2468017 w 2586727"/>
              <a:gd name="connsiteY2" fmla="*/ 5899 h 6858000"/>
              <a:gd name="connsiteX3" fmla="*/ 1425678 w 2586727"/>
              <a:gd name="connsiteY3" fmla="*/ 1143021 h 6858000"/>
              <a:gd name="connsiteX4" fmla="*/ 1425678 w 2586727"/>
              <a:gd name="connsiteY4" fmla="*/ 5714977 h 6858000"/>
              <a:gd name="connsiteX5" fmla="*/ 2586727 w 2586727"/>
              <a:gd name="connsiteY5" fmla="*/ 6858000 h 6858000"/>
              <a:gd name="connsiteX6" fmla="*/ 0 w 2586727"/>
              <a:gd name="connsiteY6" fmla="*/ 6858000 h 6858000"/>
              <a:gd name="connsiteX0" fmla="*/ 0 w 2586727"/>
              <a:gd name="connsiteY0" fmla="*/ 0 h 6858000"/>
              <a:gd name="connsiteX1" fmla="*/ 2586686 w 2586727"/>
              <a:gd name="connsiteY1" fmla="*/ 0 h 6858000"/>
              <a:gd name="connsiteX2" fmla="*/ 2468017 w 2586727"/>
              <a:gd name="connsiteY2" fmla="*/ 5899 h 6858000"/>
              <a:gd name="connsiteX3" fmla="*/ 1425677 w 2586727"/>
              <a:gd name="connsiteY3" fmla="*/ 1143021 h 6858000"/>
              <a:gd name="connsiteX4" fmla="*/ 1425678 w 2586727"/>
              <a:gd name="connsiteY4" fmla="*/ 5714977 h 6858000"/>
              <a:gd name="connsiteX5" fmla="*/ 2586727 w 2586727"/>
              <a:gd name="connsiteY5" fmla="*/ 6858000 h 6858000"/>
              <a:gd name="connsiteX6" fmla="*/ 0 w 2586727"/>
              <a:gd name="connsiteY6" fmla="*/ 6858000 h 6858000"/>
              <a:gd name="connsiteX7" fmla="*/ 0 w 2586727"/>
              <a:gd name="connsiteY7" fmla="*/ 0 h 6858000"/>
              <a:gd name="connsiteX0" fmla="*/ 0 w 2586727"/>
              <a:gd name="connsiteY0" fmla="*/ 0 h 6858000"/>
              <a:gd name="connsiteX1" fmla="*/ 2586686 w 2586727"/>
              <a:gd name="connsiteY1" fmla="*/ 0 h 6858000"/>
              <a:gd name="connsiteX2" fmla="*/ 2520959 w 2586727"/>
              <a:gd name="connsiteY2" fmla="*/ 234499 h 6858000"/>
              <a:gd name="connsiteX3" fmla="*/ 1425677 w 2586727"/>
              <a:gd name="connsiteY3" fmla="*/ 1143021 h 6858000"/>
              <a:gd name="connsiteX4" fmla="*/ 1425678 w 2586727"/>
              <a:gd name="connsiteY4" fmla="*/ 5714977 h 6858000"/>
              <a:gd name="connsiteX5" fmla="*/ 2586727 w 2586727"/>
              <a:gd name="connsiteY5" fmla="*/ 6858000 h 6858000"/>
              <a:gd name="connsiteX6" fmla="*/ 0 w 2586727"/>
              <a:gd name="connsiteY6" fmla="*/ 6858000 h 6858000"/>
              <a:gd name="connsiteX7" fmla="*/ 0 w 2586727"/>
              <a:gd name="connsiteY7" fmla="*/ 0 h 6858000"/>
              <a:gd name="connsiteX0" fmla="*/ 0 w 2943331"/>
              <a:gd name="connsiteY0" fmla="*/ 0 h 6858000"/>
              <a:gd name="connsiteX1" fmla="*/ 2586686 w 2943331"/>
              <a:gd name="connsiteY1" fmla="*/ 0 h 6858000"/>
              <a:gd name="connsiteX2" fmla="*/ 2520959 w 2943331"/>
              <a:gd name="connsiteY2" fmla="*/ 234499 h 6858000"/>
              <a:gd name="connsiteX3" fmla="*/ 2943331 w 2943331"/>
              <a:gd name="connsiteY3" fmla="*/ 876321 h 6858000"/>
              <a:gd name="connsiteX4" fmla="*/ 1425678 w 2943331"/>
              <a:gd name="connsiteY4" fmla="*/ 5714977 h 6858000"/>
              <a:gd name="connsiteX5" fmla="*/ 2586727 w 2943331"/>
              <a:gd name="connsiteY5" fmla="*/ 6858000 h 6858000"/>
              <a:gd name="connsiteX6" fmla="*/ 0 w 2943331"/>
              <a:gd name="connsiteY6" fmla="*/ 6858000 h 6858000"/>
              <a:gd name="connsiteX7" fmla="*/ 0 w 2943331"/>
              <a:gd name="connsiteY7" fmla="*/ 0 h 6858000"/>
              <a:gd name="connsiteX0" fmla="*/ 0 w 2943331"/>
              <a:gd name="connsiteY0" fmla="*/ 0 h 6858000"/>
              <a:gd name="connsiteX1" fmla="*/ 892562 w 2943331"/>
              <a:gd name="connsiteY1" fmla="*/ 0 h 6858000"/>
              <a:gd name="connsiteX2" fmla="*/ 2520959 w 2943331"/>
              <a:gd name="connsiteY2" fmla="*/ 234499 h 6858000"/>
              <a:gd name="connsiteX3" fmla="*/ 2943331 w 2943331"/>
              <a:gd name="connsiteY3" fmla="*/ 876321 h 6858000"/>
              <a:gd name="connsiteX4" fmla="*/ 1425678 w 2943331"/>
              <a:gd name="connsiteY4" fmla="*/ 5714977 h 6858000"/>
              <a:gd name="connsiteX5" fmla="*/ 2586727 w 2943331"/>
              <a:gd name="connsiteY5" fmla="*/ 6858000 h 6858000"/>
              <a:gd name="connsiteX6" fmla="*/ 0 w 2943331"/>
              <a:gd name="connsiteY6" fmla="*/ 6858000 h 6858000"/>
              <a:gd name="connsiteX7" fmla="*/ 0 w 2943331"/>
              <a:gd name="connsiteY7" fmla="*/ 0 h 6858000"/>
              <a:gd name="connsiteX0" fmla="*/ 0 w 2943331"/>
              <a:gd name="connsiteY0" fmla="*/ 0 h 6858000"/>
              <a:gd name="connsiteX1" fmla="*/ 892562 w 2943331"/>
              <a:gd name="connsiteY1" fmla="*/ 0 h 6858000"/>
              <a:gd name="connsiteX2" fmla="*/ 2679784 w 2943331"/>
              <a:gd name="connsiteY2" fmla="*/ 72574 h 6858000"/>
              <a:gd name="connsiteX3" fmla="*/ 2943331 w 2943331"/>
              <a:gd name="connsiteY3" fmla="*/ 876321 h 6858000"/>
              <a:gd name="connsiteX4" fmla="*/ 1425678 w 2943331"/>
              <a:gd name="connsiteY4" fmla="*/ 5714977 h 6858000"/>
              <a:gd name="connsiteX5" fmla="*/ 2586727 w 2943331"/>
              <a:gd name="connsiteY5" fmla="*/ 6858000 h 6858000"/>
              <a:gd name="connsiteX6" fmla="*/ 0 w 2943331"/>
              <a:gd name="connsiteY6" fmla="*/ 6858000 h 6858000"/>
              <a:gd name="connsiteX7" fmla="*/ 0 w 2943331"/>
              <a:gd name="connsiteY7" fmla="*/ 0 h 6858000"/>
              <a:gd name="connsiteX0" fmla="*/ 0 w 2943331"/>
              <a:gd name="connsiteY0" fmla="*/ 0 h 6858000"/>
              <a:gd name="connsiteX1" fmla="*/ 892562 w 2943331"/>
              <a:gd name="connsiteY1" fmla="*/ 0 h 6858000"/>
              <a:gd name="connsiteX2" fmla="*/ 2856255 w 2943331"/>
              <a:gd name="connsiteY2" fmla="*/ 5899 h 6858000"/>
              <a:gd name="connsiteX3" fmla="*/ 2943331 w 2943331"/>
              <a:gd name="connsiteY3" fmla="*/ 876321 h 6858000"/>
              <a:gd name="connsiteX4" fmla="*/ 1425678 w 2943331"/>
              <a:gd name="connsiteY4" fmla="*/ 5714977 h 6858000"/>
              <a:gd name="connsiteX5" fmla="*/ 2586727 w 2943331"/>
              <a:gd name="connsiteY5" fmla="*/ 6858000 h 6858000"/>
              <a:gd name="connsiteX6" fmla="*/ 0 w 2943331"/>
              <a:gd name="connsiteY6" fmla="*/ 6858000 h 6858000"/>
              <a:gd name="connsiteX7" fmla="*/ 0 w 2943331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43331" h="6858000">
                <a:moveTo>
                  <a:pt x="0" y="0"/>
                </a:moveTo>
                <a:lnTo>
                  <a:pt x="892562" y="0"/>
                </a:lnTo>
                <a:lnTo>
                  <a:pt x="2856255" y="5899"/>
                </a:lnTo>
                <a:cubicBezTo>
                  <a:pt x="2270789" y="64434"/>
                  <a:pt x="2943331" y="284502"/>
                  <a:pt x="2943331" y="876321"/>
                </a:cubicBezTo>
                <a:cubicBezTo>
                  <a:pt x="2943331" y="2400306"/>
                  <a:pt x="1425678" y="4190992"/>
                  <a:pt x="1425678" y="5714977"/>
                </a:cubicBezTo>
                <a:cubicBezTo>
                  <a:pt x="1425678" y="6346251"/>
                  <a:pt x="1945498" y="6858000"/>
                  <a:pt x="2586727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1AF850-A3C8-F817-F741-B7EC8B24924E}"/>
              </a:ext>
            </a:extLst>
          </p:cNvPr>
          <p:cNvSpPr txBox="1"/>
          <p:nvPr/>
        </p:nvSpPr>
        <p:spPr>
          <a:xfrm>
            <a:off x="1588658" y="0"/>
            <a:ext cx="323396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sz="2800" b="1" dirty="0"/>
              <a:t>CUSTOMER REPORT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82C42A1-076B-B153-7360-7DC7EA557966}"/>
              </a:ext>
            </a:extLst>
          </p:cNvPr>
          <p:cNvSpPr/>
          <p:nvPr/>
        </p:nvSpPr>
        <p:spPr>
          <a:xfrm>
            <a:off x="1819079" y="495927"/>
            <a:ext cx="3591122" cy="33140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2C71B2-C39E-E0EA-EBE4-5E11E67F6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344" y="908931"/>
            <a:ext cx="1552397" cy="1135691"/>
          </a:xfrm>
          <a:prstGeom prst="round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68E941B-38B9-0E28-33B0-1426F0CD0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251" y="953303"/>
            <a:ext cx="1582236" cy="1036410"/>
          </a:xfrm>
          <a:prstGeom prst="round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B65ED9F-3316-ACCD-A18E-4242B953F6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557" y="2334898"/>
            <a:ext cx="1611184" cy="1013548"/>
          </a:xfrm>
          <a:prstGeom prst="round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0C6B10-4985-7E35-C5D2-8DC8DD5C8E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362" y="2334898"/>
            <a:ext cx="1582236" cy="1036410"/>
          </a:xfrm>
          <a:prstGeom prst="round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2B7CB66-B76B-A71B-3C78-0B89C16662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495" y="3082295"/>
            <a:ext cx="5656128" cy="19464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512E7F3-3DDC-6152-39A4-F82DF0C31E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494" y="495927"/>
            <a:ext cx="5656129" cy="230657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5167E3E-F2D2-744F-037E-B3E06DF3307B}"/>
                  </a:ext>
                </a:extLst>
              </p14:cNvPr>
              <p14:cNvContentPartPr/>
              <p14:nvPr/>
            </p14:nvContentPartPr>
            <p14:xfrm>
              <a:off x="6127665" y="1443480"/>
              <a:ext cx="195120" cy="13791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5167E3E-F2D2-744F-037E-B3E06DF3307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19025" y="1434840"/>
                <a:ext cx="212760" cy="139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6F7AAC6A-AA4A-7EB2-0000-2D1DCF91B855}"/>
              </a:ext>
            </a:extLst>
          </p:cNvPr>
          <p:cNvGrpSpPr/>
          <p:nvPr/>
        </p:nvGrpSpPr>
        <p:grpSpPr>
          <a:xfrm>
            <a:off x="6048105" y="338280"/>
            <a:ext cx="1103760" cy="1543320"/>
            <a:chOff x="6048105" y="338280"/>
            <a:chExt cx="1103760" cy="154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7E3DEE6-D62E-B3C4-83E0-2DE662BCF4C7}"/>
                    </a:ext>
                  </a:extLst>
                </p14:cNvPr>
                <p14:cNvContentPartPr/>
                <p14:nvPr/>
              </p14:nvContentPartPr>
              <p14:xfrm>
                <a:off x="6048105" y="385080"/>
                <a:ext cx="212760" cy="14965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7E3DEE6-D62E-B3C4-83E0-2DE662BCF4C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012465" y="349080"/>
                  <a:ext cx="284400" cy="156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5B57350-A67A-518D-4456-EC0081E0272A}"/>
                    </a:ext>
                  </a:extLst>
                </p14:cNvPr>
                <p14:cNvContentPartPr/>
                <p14:nvPr/>
              </p14:nvContentPartPr>
              <p14:xfrm>
                <a:off x="6114705" y="338280"/>
                <a:ext cx="1037160" cy="366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5B57350-A67A-518D-4456-EC0081E0272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079065" y="302280"/>
                  <a:ext cx="1108800" cy="438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355D62F-95DD-0F3A-F63C-40773D0248DD}"/>
                  </a:ext>
                </a:extLst>
              </p14:cNvPr>
              <p14:cNvContentPartPr/>
              <p14:nvPr/>
            </p14:nvContentPartPr>
            <p14:xfrm>
              <a:off x="10628745" y="454200"/>
              <a:ext cx="1269000" cy="23576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355D62F-95DD-0F3A-F63C-40773D0248D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593105" y="418560"/>
                <a:ext cx="1340640" cy="242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8E345CE-CAEA-F8D8-9520-C20096AFAA29}"/>
                  </a:ext>
                </a:extLst>
              </p14:cNvPr>
              <p14:cNvContentPartPr/>
              <p14:nvPr/>
            </p14:nvContentPartPr>
            <p14:xfrm>
              <a:off x="6091665" y="2733000"/>
              <a:ext cx="4938480" cy="1915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8E345CE-CAEA-F8D8-9520-C20096AFAA2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056025" y="2697000"/>
                <a:ext cx="501012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AF3C08D-777E-2CDF-E9EC-72D7073C4E43}"/>
                  </a:ext>
                </a:extLst>
              </p14:cNvPr>
              <p14:cNvContentPartPr/>
              <p14:nvPr/>
            </p14:nvContentPartPr>
            <p14:xfrm>
              <a:off x="12048945" y="2181120"/>
              <a:ext cx="360" cy="3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AF3C08D-777E-2CDF-E9EC-72D7073C4E4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013305" y="214512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06E6414-D33D-6613-BAB4-2CF6E47BF3EE}"/>
                  </a:ext>
                </a:extLst>
              </p14:cNvPr>
              <p14:cNvContentPartPr/>
              <p14:nvPr/>
            </p14:nvContentPartPr>
            <p14:xfrm>
              <a:off x="5162145" y="4629120"/>
              <a:ext cx="2160" cy="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06E6414-D33D-6613-BAB4-2CF6E47BF3E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126505" y="4593120"/>
                <a:ext cx="73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34BEE40-9D05-6667-2935-89F9280B5DB1}"/>
                  </a:ext>
                </a:extLst>
              </p14:cNvPr>
              <p14:cNvContentPartPr/>
              <p14:nvPr/>
            </p14:nvContentPartPr>
            <p14:xfrm>
              <a:off x="4762185" y="5886240"/>
              <a:ext cx="360" cy="3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34BEE40-9D05-6667-2935-89F9280B5DB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726185" y="585060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7C2BAF18-9ECC-12CE-9135-4DA1940F9171}"/>
                  </a:ext>
                </a:extLst>
              </p14:cNvPr>
              <p14:cNvContentPartPr/>
              <p14:nvPr/>
            </p14:nvContentPartPr>
            <p14:xfrm>
              <a:off x="5343585" y="5772120"/>
              <a:ext cx="360" cy="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7C2BAF18-9ECC-12CE-9135-4DA1940F917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307585" y="5736120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3F6126AB-A368-E7B3-6235-219D7D2859E2}"/>
              </a:ext>
            </a:extLst>
          </p:cNvPr>
          <p:cNvSpPr txBox="1"/>
          <p:nvPr/>
        </p:nvSpPr>
        <p:spPr>
          <a:xfrm>
            <a:off x="1588658" y="5581650"/>
            <a:ext cx="8726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133CBF"/>
                </a:solidFill>
              </a:rPr>
              <a:t>Marital Status </a:t>
            </a:r>
            <a:r>
              <a:rPr lang="en-IN" b="1" dirty="0"/>
              <a:t>and </a:t>
            </a:r>
            <a:r>
              <a:rPr lang="en-IN" b="1" dirty="0">
                <a:solidFill>
                  <a:srgbClr val="133CBF"/>
                </a:solidFill>
              </a:rPr>
              <a:t>Dependence</a:t>
            </a:r>
            <a:r>
              <a:rPr lang="en-IN" b="1" dirty="0"/>
              <a:t> of Our customers Doesn’t have Much impact on them </a:t>
            </a:r>
            <a:r>
              <a:rPr lang="en-IN" b="1" dirty="0">
                <a:solidFill>
                  <a:srgbClr val="FF3300"/>
                </a:solidFill>
              </a:rPr>
              <a:t>Staying</a:t>
            </a:r>
            <a:r>
              <a:rPr lang="en-IN" b="1" dirty="0"/>
              <a:t> or </a:t>
            </a:r>
            <a:r>
              <a:rPr lang="en-IN" b="1" dirty="0">
                <a:solidFill>
                  <a:srgbClr val="FF3300"/>
                </a:solidFill>
              </a:rPr>
              <a:t>Churning</a:t>
            </a:r>
          </a:p>
        </p:txBody>
      </p:sp>
      <p:pic>
        <p:nvPicPr>
          <p:cNvPr id="36" name="Graphic 35" descr="Users">
            <a:extLst>
              <a:ext uri="{FF2B5EF4-FFF2-40B4-BE49-F238E27FC236}">
                <a16:creationId xmlns:a16="http://schemas.microsoft.com/office/drawing/2014/main" id="{E3C091B8-EB93-0DA0-4519-37E3A9DC389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 flipH="1">
            <a:off x="166072" y="1208769"/>
            <a:ext cx="915198" cy="646331"/>
          </a:xfrm>
          <a:prstGeom prst="rect">
            <a:avLst/>
          </a:prstGeom>
        </p:spPr>
      </p:pic>
      <p:sp>
        <p:nvSpPr>
          <p:cNvPr id="37" name="Arrow: Down 3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6A01306-E650-7318-BF94-D364F77C9F4B}"/>
              </a:ext>
            </a:extLst>
          </p:cNvPr>
          <p:cNvSpPr/>
          <p:nvPr/>
        </p:nvSpPr>
        <p:spPr>
          <a:xfrm rot="5400000">
            <a:off x="301141" y="6311417"/>
            <a:ext cx="361951" cy="502615"/>
          </a:xfrm>
          <a:prstGeom prst="downArrow">
            <a:avLst/>
          </a:prstGeom>
          <a:blipFill>
            <a:blip r:embed="rId26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8" name="Graphic 37" descr="Coins">
            <a:extLst>
              <a:ext uri="{FF2B5EF4-FFF2-40B4-BE49-F238E27FC236}">
                <a16:creationId xmlns:a16="http://schemas.microsoft.com/office/drawing/2014/main" id="{A71213C6-CE69-E343-5E80-648B919A2077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66072" y="2733000"/>
            <a:ext cx="914400" cy="914400"/>
          </a:xfrm>
          <a:prstGeom prst="rect">
            <a:avLst/>
          </a:prstGeom>
        </p:spPr>
      </p:pic>
      <p:pic>
        <p:nvPicPr>
          <p:cNvPr id="39" name="Graphic 38" descr="House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8CDC34A-14BB-0730-AB66-1711E1AB336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827117" y="57775"/>
            <a:ext cx="646331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688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0887C51C-3C5C-2AC2-A60D-801CED0C044F}"/>
              </a:ext>
            </a:extLst>
          </p:cNvPr>
          <p:cNvSpPr/>
          <p:nvPr/>
        </p:nvSpPr>
        <p:spPr>
          <a:xfrm>
            <a:off x="2" y="0"/>
            <a:ext cx="1588656" cy="6858000"/>
          </a:xfrm>
          <a:custGeom>
            <a:avLst/>
            <a:gdLst>
              <a:gd name="connsiteX0" fmla="*/ 0 w 2586727"/>
              <a:gd name="connsiteY0" fmla="*/ 0 h 6858000"/>
              <a:gd name="connsiteX1" fmla="*/ 2586686 w 2586727"/>
              <a:gd name="connsiteY1" fmla="*/ 0 h 6858000"/>
              <a:gd name="connsiteX2" fmla="*/ 2468017 w 2586727"/>
              <a:gd name="connsiteY2" fmla="*/ 5899 h 6858000"/>
              <a:gd name="connsiteX3" fmla="*/ 1425678 w 2586727"/>
              <a:gd name="connsiteY3" fmla="*/ 1143021 h 6858000"/>
              <a:gd name="connsiteX4" fmla="*/ 1425678 w 2586727"/>
              <a:gd name="connsiteY4" fmla="*/ 5714977 h 6858000"/>
              <a:gd name="connsiteX5" fmla="*/ 2586727 w 2586727"/>
              <a:gd name="connsiteY5" fmla="*/ 6858000 h 6858000"/>
              <a:gd name="connsiteX6" fmla="*/ 0 w 2586727"/>
              <a:gd name="connsiteY6" fmla="*/ 6858000 h 6858000"/>
              <a:gd name="connsiteX0" fmla="*/ 0 w 2586727"/>
              <a:gd name="connsiteY0" fmla="*/ 0 h 6858000"/>
              <a:gd name="connsiteX1" fmla="*/ 2586686 w 2586727"/>
              <a:gd name="connsiteY1" fmla="*/ 0 h 6858000"/>
              <a:gd name="connsiteX2" fmla="*/ 2468017 w 2586727"/>
              <a:gd name="connsiteY2" fmla="*/ 5899 h 6858000"/>
              <a:gd name="connsiteX3" fmla="*/ 1425677 w 2586727"/>
              <a:gd name="connsiteY3" fmla="*/ 1143021 h 6858000"/>
              <a:gd name="connsiteX4" fmla="*/ 1425678 w 2586727"/>
              <a:gd name="connsiteY4" fmla="*/ 5714977 h 6858000"/>
              <a:gd name="connsiteX5" fmla="*/ 2586727 w 2586727"/>
              <a:gd name="connsiteY5" fmla="*/ 6858000 h 6858000"/>
              <a:gd name="connsiteX6" fmla="*/ 0 w 2586727"/>
              <a:gd name="connsiteY6" fmla="*/ 6858000 h 6858000"/>
              <a:gd name="connsiteX7" fmla="*/ 0 w 2586727"/>
              <a:gd name="connsiteY7" fmla="*/ 0 h 6858000"/>
              <a:gd name="connsiteX0" fmla="*/ 0 w 2586727"/>
              <a:gd name="connsiteY0" fmla="*/ 0 h 6858000"/>
              <a:gd name="connsiteX1" fmla="*/ 2586686 w 2586727"/>
              <a:gd name="connsiteY1" fmla="*/ 0 h 6858000"/>
              <a:gd name="connsiteX2" fmla="*/ 2520959 w 2586727"/>
              <a:gd name="connsiteY2" fmla="*/ 234499 h 6858000"/>
              <a:gd name="connsiteX3" fmla="*/ 1425677 w 2586727"/>
              <a:gd name="connsiteY3" fmla="*/ 1143021 h 6858000"/>
              <a:gd name="connsiteX4" fmla="*/ 1425678 w 2586727"/>
              <a:gd name="connsiteY4" fmla="*/ 5714977 h 6858000"/>
              <a:gd name="connsiteX5" fmla="*/ 2586727 w 2586727"/>
              <a:gd name="connsiteY5" fmla="*/ 6858000 h 6858000"/>
              <a:gd name="connsiteX6" fmla="*/ 0 w 2586727"/>
              <a:gd name="connsiteY6" fmla="*/ 6858000 h 6858000"/>
              <a:gd name="connsiteX7" fmla="*/ 0 w 2586727"/>
              <a:gd name="connsiteY7" fmla="*/ 0 h 6858000"/>
              <a:gd name="connsiteX0" fmla="*/ 0 w 2943331"/>
              <a:gd name="connsiteY0" fmla="*/ 0 h 6858000"/>
              <a:gd name="connsiteX1" fmla="*/ 2586686 w 2943331"/>
              <a:gd name="connsiteY1" fmla="*/ 0 h 6858000"/>
              <a:gd name="connsiteX2" fmla="*/ 2520959 w 2943331"/>
              <a:gd name="connsiteY2" fmla="*/ 234499 h 6858000"/>
              <a:gd name="connsiteX3" fmla="*/ 2943331 w 2943331"/>
              <a:gd name="connsiteY3" fmla="*/ 876321 h 6858000"/>
              <a:gd name="connsiteX4" fmla="*/ 1425678 w 2943331"/>
              <a:gd name="connsiteY4" fmla="*/ 5714977 h 6858000"/>
              <a:gd name="connsiteX5" fmla="*/ 2586727 w 2943331"/>
              <a:gd name="connsiteY5" fmla="*/ 6858000 h 6858000"/>
              <a:gd name="connsiteX6" fmla="*/ 0 w 2943331"/>
              <a:gd name="connsiteY6" fmla="*/ 6858000 h 6858000"/>
              <a:gd name="connsiteX7" fmla="*/ 0 w 2943331"/>
              <a:gd name="connsiteY7" fmla="*/ 0 h 6858000"/>
              <a:gd name="connsiteX0" fmla="*/ 0 w 2943331"/>
              <a:gd name="connsiteY0" fmla="*/ 0 h 6858000"/>
              <a:gd name="connsiteX1" fmla="*/ 892562 w 2943331"/>
              <a:gd name="connsiteY1" fmla="*/ 0 h 6858000"/>
              <a:gd name="connsiteX2" fmla="*/ 2520959 w 2943331"/>
              <a:gd name="connsiteY2" fmla="*/ 234499 h 6858000"/>
              <a:gd name="connsiteX3" fmla="*/ 2943331 w 2943331"/>
              <a:gd name="connsiteY3" fmla="*/ 876321 h 6858000"/>
              <a:gd name="connsiteX4" fmla="*/ 1425678 w 2943331"/>
              <a:gd name="connsiteY4" fmla="*/ 5714977 h 6858000"/>
              <a:gd name="connsiteX5" fmla="*/ 2586727 w 2943331"/>
              <a:gd name="connsiteY5" fmla="*/ 6858000 h 6858000"/>
              <a:gd name="connsiteX6" fmla="*/ 0 w 2943331"/>
              <a:gd name="connsiteY6" fmla="*/ 6858000 h 6858000"/>
              <a:gd name="connsiteX7" fmla="*/ 0 w 2943331"/>
              <a:gd name="connsiteY7" fmla="*/ 0 h 6858000"/>
              <a:gd name="connsiteX0" fmla="*/ 0 w 2943331"/>
              <a:gd name="connsiteY0" fmla="*/ 0 h 6858000"/>
              <a:gd name="connsiteX1" fmla="*/ 892562 w 2943331"/>
              <a:gd name="connsiteY1" fmla="*/ 0 h 6858000"/>
              <a:gd name="connsiteX2" fmla="*/ 2679784 w 2943331"/>
              <a:gd name="connsiteY2" fmla="*/ 72574 h 6858000"/>
              <a:gd name="connsiteX3" fmla="*/ 2943331 w 2943331"/>
              <a:gd name="connsiteY3" fmla="*/ 876321 h 6858000"/>
              <a:gd name="connsiteX4" fmla="*/ 1425678 w 2943331"/>
              <a:gd name="connsiteY4" fmla="*/ 5714977 h 6858000"/>
              <a:gd name="connsiteX5" fmla="*/ 2586727 w 2943331"/>
              <a:gd name="connsiteY5" fmla="*/ 6858000 h 6858000"/>
              <a:gd name="connsiteX6" fmla="*/ 0 w 2943331"/>
              <a:gd name="connsiteY6" fmla="*/ 6858000 h 6858000"/>
              <a:gd name="connsiteX7" fmla="*/ 0 w 2943331"/>
              <a:gd name="connsiteY7" fmla="*/ 0 h 6858000"/>
              <a:gd name="connsiteX0" fmla="*/ 0 w 2943331"/>
              <a:gd name="connsiteY0" fmla="*/ 0 h 6858000"/>
              <a:gd name="connsiteX1" fmla="*/ 892562 w 2943331"/>
              <a:gd name="connsiteY1" fmla="*/ 0 h 6858000"/>
              <a:gd name="connsiteX2" fmla="*/ 2856255 w 2943331"/>
              <a:gd name="connsiteY2" fmla="*/ 5899 h 6858000"/>
              <a:gd name="connsiteX3" fmla="*/ 2943331 w 2943331"/>
              <a:gd name="connsiteY3" fmla="*/ 876321 h 6858000"/>
              <a:gd name="connsiteX4" fmla="*/ 1425678 w 2943331"/>
              <a:gd name="connsiteY4" fmla="*/ 5714977 h 6858000"/>
              <a:gd name="connsiteX5" fmla="*/ 2586727 w 2943331"/>
              <a:gd name="connsiteY5" fmla="*/ 6858000 h 6858000"/>
              <a:gd name="connsiteX6" fmla="*/ 0 w 2943331"/>
              <a:gd name="connsiteY6" fmla="*/ 6858000 h 6858000"/>
              <a:gd name="connsiteX7" fmla="*/ 0 w 2943331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43331" h="6858000">
                <a:moveTo>
                  <a:pt x="0" y="0"/>
                </a:moveTo>
                <a:lnTo>
                  <a:pt x="892562" y="0"/>
                </a:lnTo>
                <a:lnTo>
                  <a:pt x="2856255" y="5899"/>
                </a:lnTo>
                <a:cubicBezTo>
                  <a:pt x="2270789" y="64434"/>
                  <a:pt x="2943331" y="284502"/>
                  <a:pt x="2943331" y="876321"/>
                </a:cubicBezTo>
                <a:cubicBezTo>
                  <a:pt x="2943331" y="2400306"/>
                  <a:pt x="1425678" y="4190992"/>
                  <a:pt x="1425678" y="5714977"/>
                </a:cubicBezTo>
                <a:cubicBezTo>
                  <a:pt x="1425678" y="6346251"/>
                  <a:pt x="1945498" y="6858000"/>
                  <a:pt x="2586727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08532A-9E7C-D68A-CC67-966E751759AA}"/>
              </a:ext>
            </a:extLst>
          </p:cNvPr>
          <p:cNvSpPr txBox="1"/>
          <p:nvPr/>
        </p:nvSpPr>
        <p:spPr>
          <a:xfrm>
            <a:off x="1588658" y="0"/>
            <a:ext cx="436446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sz="2000" b="1" dirty="0"/>
              <a:t>Churn Rate based on Subscription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6E05DD-D4C0-8B3B-BE08-53799E2BE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59" y="4267802"/>
            <a:ext cx="4860435" cy="23635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6865D8-F0C0-5E6B-0894-3AF6EACB88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728" y="2066925"/>
            <a:ext cx="5549447" cy="20702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616CDA-D819-FF89-5118-8413EAA942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728" y="4267802"/>
            <a:ext cx="5549447" cy="23635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37C5D1-7A54-1D0D-5562-D62A977775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658" y="2019924"/>
            <a:ext cx="4757736" cy="21642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5E4F3A2-B5DF-D4BE-B87F-ED9851FE878F}"/>
              </a:ext>
            </a:extLst>
          </p:cNvPr>
          <p:cNvSpPr txBox="1"/>
          <p:nvPr/>
        </p:nvSpPr>
        <p:spPr>
          <a:xfrm>
            <a:off x="1892968" y="455460"/>
            <a:ext cx="101752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A Large  Percentage of the customers that churned didn’t Subscribed for the services offered: </a:t>
            </a:r>
            <a:r>
              <a:rPr lang="en-IN" sz="1600" b="1" dirty="0">
                <a:solidFill>
                  <a:srgbClr val="FF3300"/>
                </a:solidFill>
              </a:rPr>
              <a:t>Online Security</a:t>
            </a:r>
            <a:r>
              <a:rPr lang="en-IN" sz="1600" b="1" dirty="0"/>
              <a:t>(78.15%), </a:t>
            </a:r>
            <a:r>
              <a:rPr lang="en-IN" sz="1600" b="1" dirty="0">
                <a:solidFill>
                  <a:srgbClr val="FF3300"/>
                </a:solidFill>
              </a:rPr>
              <a:t>Online Backup</a:t>
            </a:r>
            <a:r>
              <a:rPr lang="en-IN" sz="1600" b="1" dirty="0"/>
              <a:t>(67%), </a:t>
            </a:r>
            <a:r>
              <a:rPr lang="en-IN" sz="1600" b="1" dirty="0">
                <a:solidFill>
                  <a:srgbClr val="FF3300"/>
                </a:solidFill>
              </a:rPr>
              <a:t>Device Protection</a:t>
            </a:r>
            <a:r>
              <a:rPr lang="en-IN" sz="1600" b="1" dirty="0"/>
              <a:t>(64.79%). The rate of the Subscription Should therefore be looked into so as to allow more of the customers subscribe to the end that they stay with 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A large percentage of that churned pays using </a:t>
            </a:r>
            <a:r>
              <a:rPr lang="en-IN" sz="1600" b="1" dirty="0">
                <a:solidFill>
                  <a:srgbClr val="FF0000"/>
                </a:solidFill>
              </a:rPr>
              <a:t>Electronic Check</a:t>
            </a:r>
            <a:r>
              <a:rPr lang="en-IN" sz="1600" b="1" dirty="0"/>
              <a:t>(57.30%), we should Find out the issue with our Electronic check mode of  Payment and have the issues fixed.</a:t>
            </a:r>
          </a:p>
        </p:txBody>
      </p:sp>
      <p:pic>
        <p:nvPicPr>
          <p:cNvPr id="14" name="Graphic 13" descr="Presentation with bar chart RTL">
            <a:extLst>
              <a:ext uri="{FF2B5EF4-FFF2-40B4-BE49-F238E27FC236}">
                <a16:creationId xmlns:a16="http://schemas.microsoft.com/office/drawing/2014/main" id="{959F8877-2AF6-BC5D-9DD5-454CB53736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528" y="2705729"/>
            <a:ext cx="914400" cy="914400"/>
          </a:xfrm>
          <a:prstGeom prst="rect">
            <a:avLst/>
          </a:prstGeom>
        </p:spPr>
      </p:pic>
      <p:pic>
        <p:nvPicPr>
          <p:cNvPr id="16" name="Graphic 15" descr="Bar graph with upward trend">
            <a:extLst>
              <a:ext uri="{FF2B5EF4-FFF2-40B4-BE49-F238E27FC236}">
                <a16:creationId xmlns:a16="http://schemas.microsoft.com/office/drawing/2014/main" id="{D6F84573-2201-92E5-7C8D-A79700C6D2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4681788"/>
            <a:ext cx="767770" cy="767770"/>
          </a:xfrm>
          <a:prstGeom prst="rect">
            <a:avLst/>
          </a:prstGeom>
        </p:spPr>
      </p:pic>
      <p:pic>
        <p:nvPicPr>
          <p:cNvPr id="18" name="Graphic 17" descr="Bullseye">
            <a:extLst>
              <a:ext uri="{FF2B5EF4-FFF2-40B4-BE49-F238E27FC236}">
                <a16:creationId xmlns:a16="http://schemas.microsoft.com/office/drawing/2014/main" id="{5E5ACE50-4828-13BB-6F34-AC4CFC70878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528" y="659979"/>
            <a:ext cx="914400" cy="914400"/>
          </a:xfrm>
          <a:prstGeom prst="rect">
            <a:avLst/>
          </a:prstGeom>
        </p:spPr>
      </p:pic>
      <p:sp>
        <p:nvSpPr>
          <p:cNvPr id="19" name="Arrow: Down 1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02F3907-4EE9-9E1E-CF47-AED53F635563}"/>
              </a:ext>
            </a:extLst>
          </p:cNvPr>
          <p:cNvSpPr/>
          <p:nvPr/>
        </p:nvSpPr>
        <p:spPr>
          <a:xfrm rot="5400000">
            <a:off x="301141" y="6311417"/>
            <a:ext cx="361951" cy="502615"/>
          </a:xfrm>
          <a:prstGeom prst="downArrow">
            <a:avLst/>
          </a:prstGeom>
          <a:blipFill>
            <a:blip r:embed="rId1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Graphic 19" descr="House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DDE631A-DF59-5BFF-D3C9-5ED5598305C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27117" y="57775"/>
            <a:ext cx="646331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60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0887C51C-3C5C-2AC2-A60D-801CED0C044F}"/>
              </a:ext>
            </a:extLst>
          </p:cNvPr>
          <p:cNvSpPr/>
          <p:nvPr/>
        </p:nvSpPr>
        <p:spPr>
          <a:xfrm>
            <a:off x="2" y="0"/>
            <a:ext cx="1588656" cy="6858000"/>
          </a:xfrm>
          <a:custGeom>
            <a:avLst/>
            <a:gdLst>
              <a:gd name="connsiteX0" fmla="*/ 0 w 2586727"/>
              <a:gd name="connsiteY0" fmla="*/ 0 h 6858000"/>
              <a:gd name="connsiteX1" fmla="*/ 2586686 w 2586727"/>
              <a:gd name="connsiteY1" fmla="*/ 0 h 6858000"/>
              <a:gd name="connsiteX2" fmla="*/ 2468017 w 2586727"/>
              <a:gd name="connsiteY2" fmla="*/ 5899 h 6858000"/>
              <a:gd name="connsiteX3" fmla="*/ 1425678 w 2586727"/>
              <a:gd name="connsiteY3" fmla="*/ 1143021 h 6858000"/>
              <a:gd name="connsiteX4" fmla="*/ 1425678 w 2586727"/>
              <a:gd name="connsiteY4" fmla="*/ 5714977 h 6858000"/>
              <a:gd name="connsiteX5" fmla="*/ 2586727 w 2586727"/>
              <a:gd name="connsiteY5" fmla="*/ 6858000 h 6858000"/>
              <a:gd name="connsiteX6" fmla="*/ 0 w 2586727"/>
              <a:gd name="connsiteY6" fmla="*/ 6858000 h 6858000"/>
              <a:gd name="connsiteX0" fmla="*/ 0 w 2586727"/>
              <a:gd name="connsiteY0" fmla="*/ 0 h 6858000"/>
              <a:gd name="connsiteX1" fmla="*/ 2586686 w 2586727"/>
              <a:gd name="connsiteY1" fmla="*/ 0 h 6858000"/>
              <a:gd name="connsiteX2" fmla="*/ 2468017 w 2586727"/>
              <a:gd name="connsiteY2" fmla="*/ 5899 h 6858000"/>
              <a:gd name="connsiteX3" fmla="*/ 1425677 w 2586727"/>
              <a:gd name="connsiteY3" fmla="*/ 1143021 h 6858000"/>
              <a:gd name="connsiteX4" fmla="*/ 1425678 w 2586727"/>
              <a:gd name="connsiteY4" fmla="*/ 5714977 h 6858000"/>
              <a:gd name="connsiteX5" fmla="*/ 2586727 w 2586727"/>
              <a:gd name="connsiteY5" fmla="*/ 6858000 h 6858000"/>
              <a:gd name="connsiteX6" fmla="*/ 0 w 2586727"/>
              <a:gd name="connsiteY6" fmla="*/ 6858000 h 6858000"/>
              <a:gd name="connsiteX7" fmla="*/ 0 w 2586727"/>
              <a:gd name="connsiteY7" fmla="*/ 0 h 6858000"/>
              <a:gd name="connsiteX0" fmla="*/ 0 w 2586727"/>
              <a:gd name="connsiteY0" fmla="*/ 0 h 6858000"/>
              <a:gd name="connsiteX1" fmla="*/ 2586686 w 2586727"/>
              <a:gd name="connsiteY1" fmla="*/ 0 h 6858000"/>
              <a:gd name="connsiteX2" fmla="*/ 2520959 w 2586727"/>
              <a:gd name="connsiteY2" fmla="*/ 234499 h 6858000"/>
              <a:gd name="connsiteX3" fmla="*/ 1425677 w 2586727"/>
              <a:gd name="connsiteY3" fmla="*/ 1143021 h 6858000"/>
              <a:gd name="connsiteX4" fmla="*/ 1425678 w 2586727"/>
              <a:gd name="connsiteY4" fmla="*/ 5714977 h 6858000"/>
              <a:gd name="connsiteX5" fmla="*/ 2586727 w 2586727"/>
              <a:gd name="connsiteY5" fmla="*/ 6858000 h 6858000"/>
              <a:gd name="connsiteX6" fmla="*/ 0 w 2586727"/>
              <a:gd name="connsiteY6" fmla="*/ 6858000 h 6858000"/>
              <a:gd name="connsiteX7" fmla="*/ 0 w 2586727"/>
              <a:gd name="connsiteY7" fmla="*/ 0 h 6858000"/>
              <a:gd name="connsiteX0" fmla="*/ 0 w 2943331"/>
              <a:gd name="connsiteY0" fmla="*/ 0 h 6858000"/>
              <a:gd name="connsiteX1" fmla="*/ 2586686 w 2943331"/>
              <a:gd name="connsiteY1" fmla="*/ 0 h 6858000"/>
              <a:gd name="connsiteX2" fmla="*/ 2520959 w 2943331"/>
              <a:gd name="connsiteY2" fmla="*/ 234499 h 6858000"/>
              <a:gd name="connsiteX3" fmla="*/ 2943331 w 2943331"/>
              <a:gd name="connsiteY3" fmla="*/ 876321 h 6858000"/>
              <a:gd name="connsiteX4" fmla="*/ 1425678 w 2943331"/>
              <a:gd name="connsiteY4" fmla="*/ 5714977 h 6858000"/>
              <a:gd name="connsiteX5" fmla="*/ 2586727 w 2943331"/>
              <a:gd name="connsiteY5" fmla="*/ 6858000 h 6858000"/>
              <a:gd name="connsiteX6" fmla="*/ 0 w 2943331"/>
              <a:gd name="connsiteY6" fmla="*/ 6858000 h 6858000"/>
              <a:gd name="connsiteX7" fmla="*/ 0 w 2943331"/>
              <a:gd name="connsiteY7" fmla="*/ 0 h 6858000"/>
              <a:gd name="connsiteX0" fmla="*/ 0 w 2943331"/>
              <a:gd name="connsiteY0" fmla="*/ 0 h 6858000"/>
              <a:gd name="connsiteX1" fmla="*/ 892562 w 2943331"/>
              <a:gd name="connsiteY1" fmla="*/ 0 h 6858000"/>
              <a:gd name="connsiteX2" fmla="*/ 2520959 w 2943331"/>
              <a:gd name="connsiteY2" fmla="*/ 234499 h 6858000"/>
              <a:gd name="connsiteX3" fmla="*/ 2943331 w 2943331"/>
              <a:gd name="connsiteY3" fmla="*/ 876321 h 6858000"/>
              <a:gd name="connsiteX4" fmla="*/ 1425678 w 2943331"/>
              <a:gd name="connsiteY4" fmla="*/ 5714977 h 6858000"/>
              <a:gd name="connsiteX5" fmla="*/ 2586727 w 2943331"/>
              <a:gd name="connsiteY5" fmla="*/ 6858000 h 6858000"/>
              <a:gd name="connsiteX6" fmla="*/ 0 w 2943331"/>
              <a:gd name="connsiteY6" fmla="*/ 6858000 h 6858000"/>
              <a:gd name="connsiteX7" fmla="*/ 0 w 2943331"/>
              <a:gd name="connsiteY7" fmla="*/ 0 h 6858000"/>
              <a:gd name="connsiteX0" fmla="*/ 0 w 2943331"/>
              <a:gd name="connsiteY0" fmla="*/ 0 h 6858000"/>
              <a:gd name="connsiteX1" fmla="*/ 892562 w 2943331"/>
              <a:gd name="connsiteY1" fmla="*/ 0 h 6858000"/>
              <a:gd name="connsiteX2" fmla="*/ 2679784 w 2943331"/>
              <a:gd name="connsiteY2" fmla="*/ 72574 h 6858000"/>
              <a:gd name="connsiteX3" fmla="*/ 2943331 w 2943331"/>
              <a:gd name="connsiteY3" fmla="*/ 876321 h 6858000"/>
              <a:gd name="connsiteX4" fmla="*/ 1425678 w 2943331"/>
              <a:gd name="connsiteY4" fmla="*/ 5714977 h 6858000"/>
              <a:gd name="connsiteX5" fmla="*/ 2586727 w 2943331"/>
              <a:gd name="connsiteY5" fmla="*/ 6858000 h 6858000"/>
              <a:gd name="connsiteX6" fmla="*/ 0 w 2943331"/>
              <a:gd name="connsiteY6" fmla="*/ 6858000 h 6858000"/>
              <a:gd name="connsiteX7" fmla="*/ 0 w 2943331"/>
              <a:gd name="connsiteY7" fmla="*/ 0 h 6858000"/>
              <a:gd name="connsiteX0" fmla="*/ 0 w 2943331"/>
              <a:gd name="connsiteY0" fmla="*/ 0 h 6858000"/>
              <a:gd name="connsiteX1" fmla="*/ 892562 w 2943331"/>
              <a:gd name="connsiteY1" fmla="*/ 0 h 6858000"/>
              <a:gd name="connsiteX2" fmla="*/ 2856255 w 2943331"/>
              <a:gd name="connsiteY2" fmla="*/ 5899 h 6858000"/>
              <a:gd name="connsiteX3" fmla="*/ 2943331 w 2943331"/>
              <a:gd name="connsiteY3" fmla="*/ 876321 h 6858000"/>
              <a:gd name="connsiteX4" fmla="*/ 1425678 w 2943331"/>
              <a:gd name="connsiteY4" fmla="*/ 5714977 h 6858000"/>
              <a:gd name="connsiteX5" fmla="*/ 2586727 w 2943331"/>
              <a:gd name="connsiteY5" fmla="*/ 6858000 h 6858000"/>
              <a:gd name="connsiteX6" fmla="*/ 0 w 2943331"/>
              <a:gd name="connsiteY6" fmla="*/ 6858000 h 6858000"/>
              <a:gd name="connsiteX7" fmla="*/ 0 w 2943331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43331" h="6858000">
                <a:moveTo>
                  <a:pt x="0" y="0"/>
                </a:moveTo>
                <a:lnTo>
                  <a:pt x="892562" y="0"/>
                </a:lnTo>
                <a:lnTo>
                  <a:pt x="2856255" y="5899"/>
                </a:lnTo>
                <a:cubicBezTo>
                  <a:pt x="2270789" y="64434"/>
                  <a:pt x="2943331" y="284502"/>
                  <a:pt x="2943331" y="876321"/>
                </a:cubicBezTo>
                <a:cubicBezTo>
                  <a:pt x="2943331" y="2400306"/>
                  <a:pt x="1425678" y="4190992"/>
                  <a:pt x="1425678" y="5714977"/>
                </a:cubicBezTo>
                <a:cubicBezTo>
                  <a:pt x="1425678" y="6346251"/>
                  <a:pt x="1945498" y="6858000"/>
                  <a:pt x="2586727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A3B9C6-74AC-1EC2-640B-A956B2AECABC}"/>
              </a:ext>
            </a:extLst>
          </p:cNvPr>
          <p:cNvSpPr txBox="1"/>
          <p:nvPr/>
        </p:nvSpPr>
        <p:spPr>
          <a:xfrm>
            <a:off x="1588658" y="0"/>
            <a:ext cx="436446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sz="2000" b="1" dirty="0"/>
              <a:t>Churn Rate based on Subscription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CEB826-1C5C-F4BC-D36F-6411BD1CFB76}"/>
              </a:ext>
            </a:extLst>
          </p:cNvPr>
          <p:cNvSpPr txBox="1"/>
          <p:nvPr/>
        </p:nvSpPr>
        <p:spPr>
          <a:xfrm>
            <a:off x="1892968" y="455460"/>
            <a:ext cx="101752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The Streaming Service </a:t>
            </a:r>
            <a:r>
              <a:rPr lang="en-IN" sz="1600" b="1" dirty="0">
                <a:solidFill>
                  <a:srgbClr val="FF0000"/>
                </a:solidFill>
              </a:rPr>
              <a:t>(Streaming TV, Streaming Movies</a:t>
            </a:r>
            <a:r>
              <a:rPr lang="en-IN" sz="1600" b="1" dirty="0"/>
              <a:t>) doesn’t have a major impact on the rate at which customers churn.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A large percentage (</a:t>
            </a:r>
            <a:r>
              <a:rPr lang="en-IN" sz="1600" b="1" dirty="0">
                <a:solidFill>
                  <a:srgbClr val="FF0000"/>
                </a:solidFill>
              </a:rPr>
              <a:t>90.91%) </a:t>
            </a:r>
            <a:r>
              <a:rPr lang="en-IN" sz="1600" b="1" dirty="0"/>
              <a:t>of the customers that subscribe for </a:t>
            </a:r>
            <a:r>
              <a:rPr lang="en-IN" sz="1600" b="1" dirty="0">
                <a:solidFill>
                  <a:schemeClr val="accent1"/>
                </a:solidFill>
              </a:rPr>
              <a:t>Phone Services </a:t>
            </a:r>
            <a:r>
              <a:rPr lang="en-IN" sz="1600" b="1" dirty="0"/>
              <a:t>are churning . Our Phone Services should be looked into in order to retain more customers.</a:t>
            </a:r>
          </a:p>
        </p:txBody>
      </p:sp>
      <p:pic>
        <p:nvPicPr>
          <p:cNvPr id="5" name="Graphic 4" descr="Presentation with bar chart RTL">
            <a:extLst>
              <a:ext uri="{FF2B5EF4-FFF2-40B4-BE49-F238E27FC236}">
                <a16:creationId xmlns:a16="http://schemas.microsoft.com/office/drawing/2014/main" id="{FC1FAB2A-8ABF-70C5-1BBE-502075D418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28" y="2705729"/>
            <a:ext cx="914400" cy="914400"/>
          </a:xfrm>
          <a:prstGeom prst="rect">
            <a:avLst/>
          </a:prstGeom>
        </p:spPr>
      </p:pic>
      <p:pic>
        <p:nvPicPr>
          <p:cNvPr id="6" name="Graphic 5" descr="Bar graph with upward trend">
            <a:extLst>
              <a:ext uri="{FF2B5EF4-FFF2-40B4-BE49-F238E27FC236}">
                <a16:creationId xmlns:a16="http://schemas.microsoft.com/office/drawing/2014/main" id="{D5A35F1C-EBE4-AABF-A551-F426EB36AF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25" y="4681788"/>
            <a:ext cx="767770" cy="767770"/>
          </a:xfrm>
          <a:prstGeom prst="rect">
            <a:avLst/>
          </a:prstGeom>
        </p:spPr>
      </p:pic>
      <p:pic>
        <p:nvPicPr>
          <p:cNvPr id="7" name="Graphic 6" descr="Bullseye">
            <a:extLst>
              <a:ext uri="{FF2B5EF4-FFF2-40B4-BE49-F238E27FC236}">
                <a16:creationId xmlns:a16="http://schemas.microsoft.com/office/drawing/2014/main" id="{DA85B2C5-7A6D-1AA5-6DBB-257E370A6B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528" y="659979"/>
            <a:ext cx="914400" cy="914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AE1B40-F174-F3A8-0E7F-44886A75A0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657" y="4133850"/>
            <a:ext cx="4707367" cy="22686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E7A264-F9E3-639E-61CA-2FF634A720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755" y="1532678"/>
            <a:ext cx="4964628" cy="24590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FAED09C-722B-CB5C-4735-C5EA644B69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658" y="1574379"/>
            <a:ext cx="4707366" cy="24173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5C8DD8D-6EFE-99A1-9643-7EE023E6D3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326" y="4133850"/>
            <a:ext cx="5094056" cy="22693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Arrow: Down 1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D08BD81-6F85-19FF-FEAF-CD14C07D9CB8}"/>
              </a:ext>
            </a:extLst>
          </p:cNvPr>
          <p:cNvSpPr/>
          <p:nvPr/>
        </p:nvSpPr>
        <p:spPr>
          <a:xfrm rot="5400000">
            <a:off x="301141" y="6311417"/>
            <a:ext cx="361951" cy="502615"/>
          </a:xfrm>
          <a:prstGeom prst="downArrow">
            <a:avLst/>
          </a:prstGeom>
          <a:blipFill>
            <a:blip r:embed="rId1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Graphic 16" descr="House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745913C-132A-5779-6F73-EFC8708C273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27117" y="57775"/>
            <a:ext cx="646331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162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0887C51C-3C5C-2AC2-A60D-801CED0C044F}"/>
              </a:ext>
            </a:extLst>
          </p:cNvPr>
          <p:cNvSpPr/>
          <p:nvPr/>
        </p:nvSpPr>
        <p:spPr>
          <a:xfrm>
            <a:off x="2" y="0"/>
            <a:ext cx="1588656" cy="6858000"/>
          </a:xfrm>
          <a:custGeom>
            <a:avLst/>
            <a:gdLst>
              <a:gd name="connsiteX0" fmla="*/ 0 w 2586727"/>
              <a:gd name="connsiteY0" fmla="*/ 0 h 6858000"/>
              <a:gd name="connsiteX1" fmla="*/ 2586686 w 2586727"/>
              <a:gd name="connsiteY1" fmla="*/ 0 h 6858000"/>
              <a:gd name="connsiteX2" fmla="*/ 2468017 w 2586727"/>
              <a:gd name="connsiteY2" fmla="*/ 5899 h 6858000"/>
              <a:gd name="connsiteX3" fmla="*/ 1425678 w 2586727"/>
              <a:gd name="connsiteY3" fmla="*/ 1143021 h 6858000"/>
              <a:gd name="connsiteX4" fmla="*/ 1425678 w 2586727"/>
              <a:gd name="connsiteY4" fmla="*/ 5714977 h 6858000"/>
              <a:gd name="connsiteX5" fmla="*/ 2586727 w 2586727"/>
              <a:gd name="connsiteY5" fmla="*/ 6858000 h 6858000"/>
              <a:gd name="connsiteX6" fmla="*/ 0 w 2586727"/>
              <a:gd name="connsiteY6" fmla="*/ 6858000 h 6858000"/>
              <a:gd name="connsiteX0" fmla="*/ 0 w 2586727"/>
              <a:gd name="connsiteY0" fmla="*/ 0 h 6858000"/>
              <a:gd name="connsiteX1" fmla="*/ 2586686 w 2586727"/>
              <a:gd name="connsiteY1" fmla="*/ 0 h 6858000"/>
              <a:gd name="connsiteX2" fmla="*/ 2468017 w 2586727"/>
              <a:gd name="connsiteY2" fmla="*/ 5899 h 6858000"/>
              <a:gd name="connsiteX3" fmla="*/ 1425677 w 2586727"/>
              <a:gd name="connsiteY3" fmla="*/ 1143021 h 6858000"/>
              <a:gd name="connsiteX4" fmla="*/ 1425678 w 2586727"/>
              <a:gd name="connsiteY4" fmla="*/ 5714977 h 6858000"/>
              <a:gd name="connsiteX5" fmla="*/ 2586727 w 2586727"/>
              <a:gd name="connsiteY5" fmla="*/ 6858000 h 6858000"/>
              <a:gd name="connsiteX6" fmla="*/ 0 w 2586727"/>
              <a:gd name="connsiteY6" fmla="*/ 6858000 h 6858000"/>
              <a:gd name="connsiteX7" fmla="*/ 0 w 2586727"/>
              <a:gd name="connsiteY7" fmla="*/ 0 h 6858000"/>
              <a:gd name="connsiteX0" fmla="*/ 0 w 2586727"/>
              <a:gd name="connsiteY0" fmla="*/ 0 h 6858000"/>
              <a:gd name="connsiteX1" fmla="*/ 2586686 w 2586727"/>
              <a:gd name="connsiteY1" fmla="*/ 0 h 6858000"/>
              <a:gd name="connsiteX2" fmla="*/ 2520959 w 2586727"/>
              <a:gd name="connsiteY2" fmla="*/ 234499 h 6858000"/>
              <a:gd name="connsiteX3" fmla="*/ 1425677 w 2586727"/>
              <a:gd name="connsiteY3" fmla="*/ 1143021 h 6858000"/>
              <a:gd name="connsiteX4" fmla="*/ 1425678 w 2586727"/>
              <a:gd name="connsiteY4" fmla="*/ 5714977 h 6858000"/>
              <a:gd name="connsiteX5" fmla="*/ 2586727 w 2586727"/>
              <a:gd name="connsiteY5" fmla="*/ 6858000 h 6858000"/>
              <a:gd name="connsiteX6" fmla="*/ 0 w 2586727"/>
              <a:gd name="connsiteY6" fmla="*/ 6858000 h 6858000"/>
              <a:gd name="connsiteX7" fmla="*/ 0 w 2586727"/>
              <a:gd name="connsiteY7" fmla="*/ 0 h 6858000"/>
              <a:gd name="connsiteX0" fmla="*/ 0 w 2943331"/>
              <a:gd name="connsiteY0" fmla="*/ 0 h 6858000"/>
              <a:gd name="connsiteX1" fmla="*/ 2586686 w 2943331"/>
              <a:gd name="connsiteY1" fmla="*/ 0 h 6858000"/>
              <a:gd name="connsiteX2" fmla="*/ 2520959 w 2943331"/>
              <a:gd name="connsiteY2" fmla="*/ 234499 h 6858000"/>
              <a:gd name="connsiteX3" fmla="*/ 2943331 w 2943331"/>
              <a:gd name="connsiteY3" fmla="*/ 876321 h 6858000"/>
              <a:gd name="connsiteX4" fmla="*/ 1425678 w 2943331"/>
              <a:gd name="connsiteY4" fmla="*/ 5714977 h 6858000"/>
              <a:gd name="connsiteX5" fmla="*/ 2586727 w 2943331"/>
              <a:gd name="connsiteY5" fmla="*/ 6858000 h 6858000"/>
              <a:gd name="connsiteX6" fmla="*/ 0 w 2943331"/>
              <a:gd name="connsiteY6" fmla="*/ 6858000 h 6858000"/>
              <a:gd name="connsiteX7" fmla="*/ 0 w 2943331"/>
              <a:gd name="connsiteY7" fmla="*/ 0 h 6858000"/>
              <a:gd name="connsiteX0" fmla="*/ 0 w 2943331"/>
              <a:gd name="connsiteY0" fmla="*/ 0 h 6858000"/>
              <a:gd name="connsiteX1" fmla="*/ 892562 w 2943331"/>
              <a:gd name="connsiteY1" fmla="*/ 0 h 6858000"/>
              <a:gd name="connsiteX2" fmla="*/ 2520959 w 2943331"/>
              <a:gd name="connsiteY2" fmla="*/ 234499 h 6858000"/>
              <a:gd name="connsiteX3" fmla="*/ 2943331 w 2943331"/>
              <a:gd name="connsiteY3" fmla="*/ 876321 h 6858000"/>
              <a:gd name="connsiteX4" fmla="*/ 1425678 w 2943331"/>
              <a:gd name="connsiteY4" fmla="*/ 5714977 h 6858000"/>
              <a:gd name="connsiteX5" fmla="*/ 2586727 w 2943331"/>
              <a:gd name="connsiteY5" fmla="*/ 6858000 h 6858000"/>
              <a:gd name="connsiteX6" fmla="*/ 0 w 2943331"/>
              <a:gd name="connsiteY6" fmla="*/ 6858000 h 6858000"/>
              <a:gd name="connsiteX7" fmla="*/ 0 w 2943331"/>
              <a:gd name="connsiteY7" fmla="*/ 0 h 6858000"/>
              <a:gd name="connsiteX0" fmla="*/ 0 w 2943331"/>
              <a:gd name="connsiteY0" fmla="*/ 0 h 6858000"/>
              <a:gd name="connsiteX1" fmla="*/ 892562 w 2943331"/>
              <a:gd name="connsiteY1" fmla="*/ 0 h 6858000"/>
              <a:gd name="connsiteX2" fmla="*/ 2679784 w 2943331"/>
              <a:gd name="connsiteY2" fmla="*/ 72574 h 6858000"/>
              <a:gd name="connsiteX3" fmla="*/ 2943331 w 2943331"/>
              <a:gd name="connsiteY3" fmla="*/ 876321 h 6858000"/>
              <a:gd name="connsiteX4" fmla="*/ 1425678 w 2943331"/>
              <a:gd name="connsiteY4" fmla="*/ 5714977 h 6858000"/>
              <a:gd name="connsiteX5" fmla="*/ 2586727 w 2943331"/>
              <a:gd name="connsiteY5" fmla="*/ 6858000 h 6858000"/>
              <a:gd name="connsiteX6" fmla="*/ 0 w 2943331"/>
              <a:gd name="connsiteY6" fmla="*/ 6858000 h 6858000"/>
              <a:gd name="connsiteX7" fmla="*/ 0 w 2943331"/>
              <a:gd name="connsiteY7" fmla="*/ 0 h 6858000"/>
              <a:gd name="connsiteX0" fmla="*/ 0 w 2943331"/>
              <a:gd name="connsiteY0" fmla="*/ 0 h 6858000"/>
              <a:gd name="connsiteX1" fmla="*/ 892562 w 2943331"/>
              <a:gd name="connsiteY1" fmla="*/ 0 h 6858000"/>
              <a:gd name="connsiteX2" fmla="*/ 2856255 w 2943331"/>
              <a:gd name="connsiteY2" fmla="*/ 5899 h 6858000"/>
              <a:gd name="connsiteX3" fmla="*/ 2943331 w 2943331"/>
              <a:gd name="connsiteY3" fmla="*/ 876321 h 6858000"/>
              <a:gd name="connsiteX4" fmla="*/ 1425678 w 2943331"/>
              <a:gd name="connsiteY4" fmla="*/ 5714977 h 6858000"/>
              <a:gd name="connsiteX5" fmla="*/ 2586727 w 2943331"/>
              <a:gd name="connsiteY5" fmla="*/ 6858000 h 6858000"/>
              <a:gd name="connsiteX6" fmla="*/ 0 w 2943331"/>
              <a:gd name="connsiteY6" fmla="*/ 6858000 h 6858000"/>
              <a:gd name="connsiteX7" fmla="*/ 0 w 2943331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43331" h="6858000">
                <a:moveTo>
                  <a:pt x="0" y="0"/>
                </a:moveTo>
                <a:lnTo>
                  <a:pt x="892562" y="0"/>
                </a:lnTo>
                <a:lnTo>
                  <a:pt x="2856255" y="5899"/>
                </a:lnTo>
                <a:cubicBezTo>
                  <a:pt x="2270789" y="64434"/>
                  <a:pt x="2943331" y="284502"/>
                  <a:pt x="2943331" y="876321"/>
                </a:cubicBezTo>
                <a:cubicBezTo>
                  <a:pt x="2943331" y="2400306"/>
                  <a:pt x="1425678" y="4190992"/>
                  <a:pt x="1425678" y="5714977"/>
                </a:cubicBezTo>
                <a:cubicBezTo>
                  <a:pt x="1425678" y="6346251"/>
                  <a:pt x="1945498" y="6858000"/>
                  <a:pt x="2586727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F12C91-AE11-EB9D-F17F-3D786DA7B6EB}"/>
              </a:ext>
            </a:extLst>
          </p:cNvPr>
          <p:cNvSpPr txBox="1"/>
          <p:nvPr/>
        </p:nvSpPr>
        <p:spPr>
          <a:xfrm>
            <a:off x="1588658" y="0"/>
            <a:ext cx="436446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sz="2000" b="1" dirty="0"/>
              <a:t>REVENUE &amp; LOSS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8D49E0-54A9-8733-A2E9-74A3EDF938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925" y="506696"/>
            <a:ext cx="1333616" cy="9278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E89F64-3DCE-F1B7-73BF-A36E4FE61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178" y="493386"/>
            <a:ext cx="1485603" cy="9544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D6990C-90FF-C84D-30CD-DA5ACC9879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467" y="3870998"/>
            <a:ext cx="4788458" cy="24155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25B0B3-0F27-F059-E450-D3B28E76C4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734" y="3870998"/>
            <a:ext cx="4862639" cy="24155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DFF0E1D-515D-9DCE-ADD7-FEB5C501A7D4}"/>
              </a:ext>
            </a:extLst>
          </p:cNvPr>
          <p:cNvSpPr txBox="1"/>
          <p:nvPr/>
        </p:nvSpPr>
        <p:spPr>
          <a:xfrm>
            <a:off x="1962150" y="1800225"/>
            <a:ext cx="98012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Customers who has been with us for 5+ years are our top customers with percentage revenue from  </a:t>
            </a:r>
            <a:r>
              <a:rPr lang="en-IN" b="1" dirty="0">
                <a:solidFill>
                  <a:schemeClr val="accent1"/>
                </a:solidFill>
              </a:rPr>
              <a:t>4-5</a:t>
            </a:r>
            <a:r>
              <a:rPr lang="en-IN" b="1" dirty="0"/>
              <a:t> years at a </a:t>
            </a:r>
            <a:r>
              <a:rPr lang="en-IN" b="1" dirty="0">
                <a:solidFill>
                  <a:srgbClr val="FF0000"/>
                </a:solidFill>
              </a:rPr>
              <a:t>31.11% </a:t>
            </a:r>
            <a:r>
              <a:rPr lang="en-IN" b="1" dirty="0"/>
              <a:t>while </a:t>
            </a:r>
            <a:r>
              <a:rPr lang="en-IN" b="1" dirty="0">
                <a:solidFill>
                  <a:schemeClr val="accent1"/>
                </a:solidFill>
              </a:rPr>
              <a:t>5+ </a:t>
            </a:r>
            <a:r>
              <a:rPr lang="en-IN" b="1" dirty="0"/>
              <a:t>years is </a:t>
            </a:r>
            <a:r>
              <a:rPr lang="en-IN" b="1" dirty="0">
                <a:solidFill>
                  <a:schemeClr val="accent1"/>
                </a:solidFill>
              </a:rPr>
              <a:t>50.66%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The highest percentage of </a:t>
            </a:r>
            <a:r>
              <a:rPr lang="en-IN" b="1" dirty="0">
                <a:solidFill>
                  <a:srgbClr val="FF0000"/>
                </a:solidFill>
              </a:rPr>
              <a:t>loss</a:t>
            </a:r>
            <a:r>
              <a:rPr lang="en-IN" b="1" dirty="0"/>
              <a:t> recorded is from customers who has been with us for 4-5 years with </a:t>
            </a:r>
            <a:r>
              <a:rPr lang="en-IN" b="1" dirty="0">
                <a:solidFill>
                  <a:srgbClr val="FF0000"/>
                </a:solidFill>
              </a:rPr>
              <a:t>36.82% loss</a:t>
            </a:r>
            <a:r>
              <a:rPr lang="en-IN" b="1" dirty="0"/>
              <a:t>(churn) and Using </a:t>
            </a:r>
            <a:r>
              <a:rPr lang="en-IN" b="1" dirty="0">
                <a:solidFill>
                  <a:srgbClr val="FF0000"/>
                </a:solidFill>
              </a:rPr>
              <a:t>Electronic Check</a:t>
            </a:r>
            <a:r>
              <a:rPr lang="en-IN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Knowing that most of our customers use </a:t>
            </a:r>
            <a:r>
              <a:rPr lang="en-IN" b="1" dirty="0">
                <a:solidFill>
                  <a:srgbClr val="FF0000"/>
                </a:solidFill>
              </a:rPr>
              <a:t>Electronic Check </a:t>
            </a:r>
            <a:r>
              <a:rPr lang="en-IN" b="1" dirty="0"/>
              <a:t>as a means of payment, it contributing </a:t>
            </a:r>
            <a:r>
              <a:rPr lang="en-IN" b="1" dirty="0">
                <a:solidFill>
                  <a:srgbClr val="FF0000"/>
                </a:solidFill>
              </a:rPr>
              <a:t>25.60% </a:t>
            </a:r>
            <a:r>
              <a:rPr lang="en-IN" b="1" dirty="0"/>
              <a:t>to our revenue shows that we need to find out issues with our Electronic check and have it Fixed.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254BCFB-3906-CD52-F837-4C18FDC04E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467" y="561939"/>
            <a:ext cx="1707028" cy="937341"/>
          </a:xfrm>
          <a:prstGeom prst="rect">
            <a:avLst/>
          </a:prstGeom>
        </p:spPr>
      </p:pic>
      <p:sp>
        <p:nvSpPr>
          <p:cNvPr id="15" name="Arrow: Down 1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1C00347-B772-0BB2-7289-5FB73AC44A9A}"/>
              </a:ext>
            </a:extLst>
          </p:cNvPr>
          <p:cNvSpPr/>
          <p:nvPr/>
        </p:nvSpPr>
        <p:spPr>
          <a:xfrm rot="5400000">
            <a:off x="301141" y="6311417"/>
            <a:ext cx="361951" cy="502615"/>
          </a:xfrm>
          <a:prstGeom prst="downArrow">
            <a:avLst/>
          </a:prstGeom>
          <a:blipFill>
            <a:blip r:embed="rId7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Graphic 15" descr="Bar graph with upward trend">
            <a:extLst>
              <a:ext uri="{FF2B5EF4-FFF2-40B4-BE49-F238E27FC236}">
                <a16:creationId xmlns:a16="http://schemas.microsoft.com/office/drawing/2014/main" id="{0C5230D4-007E-CF87-E8F9-71006F8264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48" y="4816765"/>
            <a:ext cx="767770" cy="767770"/>
          </a:xfrm>
          <a:prstGeom prst="rect">
            <a:avLst/>
          </a:prstGeom>
        </p:spPr>
      </p:pic>
      <p:pic>
        <p:nvPicPr>
          <p:cNvPr id="18" name="Graphic 17" descr="Lightbulb and pencil">
            <a:extLst>
              <a:ext uri="{FF2B5EF4-FFF2-40B4-BE49-F238E27FC236}">
                <a16:creationId xmlns:a16="http://schemas.microsoft.com/office/drawing/2014/main" id="{BA887228-C278-8F91-E90B-A07B8B26DD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772" y="2956598"/>
            <a:ext cx="914400" cy="914400"/>
          </a:xfrm>
          <a:prstGeom prst="rect">
            <a:avLst/>
          </a:prstGeom>
        </p:spPr>
      </p:pic>
      <p:pic>
        <p:nvPicPr>
          <p:cNvPr id="20" name="Graphic 19" descr="Dollar">
            <a:extLst>
              <a:ext uri="{FF2B5EF4-FFF2-40B4-BE49-F238E27FC236}">
                <a16:creationId xmlns:a16="http://schemas.microsoft.com/office/drawing/2014/main" id="{8F0AEB57-314F-3E47-A7D2-9DD1C69D796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5210" y="768733"/>
            <a:ext cx="914400" cy="914400"/>
          </a:xfrm>
          <a:prstGeom prst="rect">
            <a:avLst/>
          </a:prstGeom>
        </p:spPr>
      </p:pic>
      <p:pic>
        <p:nvPicPr>
          <p:cNvPr id="21" name="Graphic 20" descr="House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A50D90F-4122-9D31-9AEA-E127F3F9ACC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27117" y="57775"/>
            <a:ext cx="646331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387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0887C51C-3C5C-2AC2-A60D-801CED0C044F}"/>
              </a:ext>
            </a:extLst>
          </p:cNvPr>
          <p:cNvSpPr/>
          <p:nvPr/>
        </p:nvSpPr>
        <p:spPr>
          <a:xfrm>
            <a:off x="2" y="0"/>
            <a:ext cx="1588656" cy="6858000"/>
          </a:xfrm>
          <a:custGeom>
            <a:avLst/>
            <a:gdLst>
              <a:gd name="connsiteX0" fmla="*/ 0 w 2586727"/>
              <a:gd name="connsiteY0" fmla="*/ 0 h 6858000"/>
              <a:gd name="connsiteX1" fmla="*/ 2586686 w 2586727"/>
              <a:gd name="connsiteY1" fmla="*/ 0 h 6858000"/>
              <a:gd name="connsiteX2" fmla="*/ 2468017 w 2586727"/>
              <a:gd name="connsiteY2" fmla="*/ 5899 h 6858000"/>
              <a:gd name="connsiteX3" fmla="*/ 1425678 w 2586727"/>
              <a:gd name="connsiteY3" fmla="*/ 1143021 h 6858000"/>
              <a:gd name="connsiteX4" fmla="*/ 1425678 w 2586727"/>
              <a:gd name="connsiteY4" fmla="*/ 5714977 h 6858000"/>
              <a:gd name="connsiteX5" fmla="*/ 2586727 w 2586727"/>
              <a:gd name="connsiteY5" fmla="*/ 6858000 h 6858000"/>
              <a:gd name="connsiteX6" fmla="*/ 0 w 2586727"/>
              <a:gd name="connsiteY6" fmla="*/ 6858000 h 6858000"/>
              <a:gd name="connsiteX0" fmla="*/ 0 w 2586727"/>
              <a:gd name="connsiteY0" fmla="*/ 0 h 6858000"/>
              <a:gd name="connsiteX1" fmla="*/ 2586686 w 2586727"/>
              <a:gd name="connsiteY1" fmla="*/ 0 h 6858000"/>
              <a:gd name="connsiteX2" fmla="*/ 2468017 w 2586727"/>
              <a:gd name="connsiteY2" fmla="*/ 5899 h 6858000"/>
              <a:gd name="connsiteX3" fmla="*/ 1425677 w 2586727"/>
              <a:gd name="connsiteY3" fmla="*/ 1143021 h 6858000"/>
              <a:gd name="connsiteX4" fmla="*/ 1425678 w 2586727"/>
              <a:gd name="connsiteY4" fmla="*/ 5714977 h 6858000"/>
              <a:gd name="connsiteX5" fmla="*/ 2586727 w 2586727"/>
              <a:gd name="connsiteY5" fmla="*/ 6858000 h 6858000"/>
              <a:gd name="connsiteX6" fmla="*/ 0 w 2586727"/>
              <a:gd name="connsiteY6" fmla="*/ 6858000 h 6858000"/>
              <a:gd name="connsiteX7" fmla="*/ 0 w 2586727"/>
              <a:gd name="connsiteY7" fmla="*/ 0 h 6858000"/>
              <a:gd name="connsiteX0" fmla="*/ 0 w 2586727"/>
              <a:gd name="connsiteY0" fmla="*/ 0 h 6858000"/>
              <a:gd name="connsiteX1" fmla="*/ 2586686 w 2586727"/>
              <a:gd name="connsiteY1" fmla="*/ 0 h 6858000"/>
              <a:gd name="connsiteX2" fmla="*/ 2520959 w 2586727"/>
              <a:gd name="connsiteY2" fmla="*/ 234499 h 6858000"/>
              <a:gd name="connsiteX3" fmla="*/ 1425677 w 2586727"/>
              <a:gd name="connsiteY3" fmla="*/ 1143021 h 6858000"/>
              <a:gd name="connsiteX4" fmla="*/ 1425678 w 2586727"/>
              <a:gd name="connsiteY4" fmla="*/ 5714977 h 6858000"/>
              <a:gd name="connsiteX5" fmla="*/ 2586727 w 2586727"/>
              <a:gd name="connsiteY5" fmla="*/ 6858000 h 6858000"/>
              <a:gd name="connsiteX6" fmla="*/ 0 w 2586727"/>
              <a:gd name="connsiteY6" fmla="*/ 6858000 h 6858000"/>
              <a:gd name="connsiteX7" fmla="*/ 0 w 2586727"/>
              <a:gd name="connsiteY7" fmla="*/ 0 h 6858000"/>
              <a:gd name="connsiteX0" fmla="*/ 0 w 2943331"/>
              <a:gd name="connsiteY0" fmla="*/ 0 h 6858000"/>
              <a:gd name="connsiteX1" fmla="*/ 2586686 w 2943331"/>
              <a:gd name="connsiteY1" fmla="*/ 0 h 6858000"/>
              <a:gd name="connsiteX2" fmla="*/ 2520959 w 2943331"/>
              <a:gd name="connsiteY2" fmla="*/ 234499 h 6858000"/>
              <a:gd name="connsiteX3" fmla="*/ 2943331 w 2943331"/>
              <a:gd name="connsiteY3" fmla="*/ 876321 h 6858000"/>
              <a:gd name="connsiteX4" fmla="*/ 1425678 w 2943331"/>
              <a:gd name="connsiteY4" fmla="*/ 5714977 h 6858000"/>
              <a:gd name="connsiteX5" fmla="*/ 2586727 w 2943331"/>
              <a:gd name="connsiteY5" fmla="*/ 6858000 h 6858000"/>
              <a:gd name="connsiteX6" fmla="*/ 0 w 2943331"/>
              <a:gd name="connsiteY6" fmla="*/ 6858000 h 6858000"/>
              <a:gd name="connsiteX7" fmla="*/ 0 w 2943331"/>
              <a:gd name="connsiteY7" fmla="*/ 0 h 6858000"/>
              <a:gd name="connsiteX0" fmla="*/ 0 w 2943331"/>
              <a:gd name="connsiteY0" fmla="*/ 0 h 6858000"/>
              <a:gd name="connsiteX1" fmla="*/ 892562 w 2943331"/>
              <a:gd name="connsiteY1" fmla="*/ 0 h 6858000"/>
              <a:gd name="connsiteX2" fmla="*/ 2520959 w 2943331"/>
              <a:gd name="connsiteY2" fmla="*/ 234499 h 6858000"/>
              <a:gd name="connsiteX3" fmla="*/ 2943331 w 2943331"/>
              <a:gd name="connsiteY3" fmla="*/ 876321 h 6858000"/>
              <a:gd name="connsiteX4" fmla="*/ 1425678 w 2943331"/>
              <a:gd name="connsiteY4" fmla="*/ 5714977 h 6858000"/>
              <a:gd name="connsiteX5" fmla="*/ 2586727 w 2943331"/>
              <a:gd name="connsiteY5" fmla="*/ 6858000 h 6858000"/>
              <a:gd name="connsiteX6" fmla="*/ 0 w 2943331"/>
              <a:gd name="connsiteY6" fmla="*/ 6858000 h 6858000"/>
              <a:gd name="connsiteX7" fmla="*/ 0 w 2943331"/>
              <a:gd name="connsiteY7" fmla="*/ 0 h 6858000"/>
              <a:gd name="connsiteX0" fmla="*/ 0 w 2943331"/>
              <a:gd name="connsiteY0" fmla="*/ 0 h 6858000"/>
              <a:gd name="connsiteX1" fmla="*/ 892562 w 2943331"/>
              <a:gd name="connsiteY1" fmla="*/ 0 h 6858000"/>
              <a:gd name="connsiteX2" fmla="*/ 2679784 w 2943331"/>
              <a:gd name="connsiteY2" fmla="*/ 72574 h 6858000"/>
              <a:gd name="connsiteX3" fmla="*/ 2943331 w 2943331"/>
              <a:gd name="connsiteY3" fmla="*/ 876321 h 6858000"/>
              <a:gd name="connsiteX4" fmla="*/ 1425678 w 2943331"/>
              <a:gd name="connsiteY4" fmla="*/ 5714977 h 6858000"/>
              <a:gd name="connsiteX5" fmla="*/ 2586727 w 2943331"/>
              <a:gd name="connsiteY5" fmla="*/ 6858000 h 6858000"/>
              <a:gd name="connsiteX6" fmla="*/ 0 w 2943331"/>
              <a:gd name="connsiteY6" fmla="*/ 6858000 h 6858000"/>
              <a:gd name="connsiteX7" fmla="*/ 0 w 2943331"/>
              <a:gd name="connsiteY7" fmla="*/ 0 h 6858000"/>
              <a:gd name="connsiteX0" fmla="*/ 0 w 2943331"/>
              <a:gd name="connsiteY0" fmla="*/ 0 h 6858000"/>
              <a:gd name="connsiteX1" fmla="*/ 892562 w 2943331"/>
              <a:gd name="connsiteY1" fmla="*/ 0 h 6858000"/>
              <a:gd name="connsiteX2" fmla="*/ 2856255 w 2943331"/>
              <a:gd name="connsiteY2" fmla="*/ 5899 h 6858000"/>
              <a:gd name="connsiteX3" fmla="*/ 2943331 w 2943331"/>
              <a:gd name="connsiteY3" fmla="*/ 876321 h 6858000"/>
              <a:gd name="connsiteX4" fmla="*/ 1425678 w 2943331"/>
              <a:gd name="connsiteY4" fmla="*/ 5714977 h 6858000"/>
              <a:gd name="connsiteX5" fmla="*/ 2586727 w 2943331"/>
              <a:gd name="connsiteY5" fmla="*/ 6858000 h 6858000"/>
              <a:gd name="connsiteX6" fmla="*/ 0 w 2943331"/>
              <a:gd name="connsiteY6" fmla="*/ 6858000 h 6858000"/>
              <a:gd name="connsiteX7" fmla="*/ 0 w 2943331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43331" h="6858000">
                <a:moveTo>
                  <a:pt x="0" y="0"/>
                </a:moveTo>
                <a:lnTo>
                  <a:pt x="892562" y="0"/>
                </a:lnTo>
                <a:lnTo>
                  <a:pt x="2856255" y="5899"/>
                </a:lnTo>
                <a:cubicBezTo>
                  <a:pt x="2270789" y="64434"/>
                  <a:pt x="2943331" y="284502"/>
                  <a:pt x="2943331" y="876321"/>
                </a:cubicBezTo>
                <a:cubicBezTo>
                  <a:pt x="2943331" y="2400306"/>
                  <a:pt x="1425678" y="4190992"/>
                  <a:pt x="1425678" y="5714977"/>
                </a:cubicBezTo>
                <a:cubicBezTo>
                  <a:pt x="1425678" y="6346251"/>
                  <a:pt x="1945498" y="6858000"/>
                  <a:pt x="2586727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F12C91-AE11-EB9D-F17F-3D786DA7B6EB}"/>
              </a:ext>
            </a:extLst>
          </p:cNvPr>
          <p:cNvSpPr txBox="1"/>
          <p:nvPr/>
        </p:nvSpPr>
        <p:spPr>
          <a:xfrm>
            <a:off x="1588658" y="0"/>
            <a:ext cx="436446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sz="2000" b="1" dirty="0"/>
              <a:t>Dashboard 1</a:t>
            </a:r>
          </a:p>
        </p:txBody>
      </p:sp>
      <p:sp>
        <p:nvSpPr>
          <p:cNvPr id="15" name="Arrow: Down 1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1C00347-B772-0BB2-7289-5FB73AC44A9A}"/>
              </a:ext>
            </a:extLst>
          </p:cNvPr>
          <p:cNvSpPr/>
          <p:nvPr/>
        </p:nvSpPr>
        <p:spPr>
          <a:xfrm rot="5400000">
            <a:off x="301141" y="6311417"/>
            <a:ext cx="361951" cy="502615"/>
          </a:xfrm>
          <a:prstGeom prst="downArrow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1" name="Graphic 20" descr="House">
            <a:hlinkClick r:id="rId3" action="ppaction://hlinksldjump"/>
            <a:extLst>
              <a:ext uri="{FF2B5EF4-FFF2-40B4-BE49-F238E27FC236}">
                <a16:creationId xmlns:a16="http://schemas.microsoft.com/office/drawing/2014/main" id="{EA50D90F-4122-9D31-9AEA-E127F3F9AC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7117" y="57775"/>
            <a:ext cx="646331" cy="6463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B6B1EE-5548-FDD9-9702-289B7CCB1C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644" y="620786"/>
            <a:ext cx="10436124" cy="605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888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0887C51C-3C5C-2AC2-A60D-801CED0C044F}"/>
              </a:ext>
            </a:extLst>
          </p:cNvPr>
          <p:cNvSpPr/>
          <p:nvPr/>
        </p:nvSpPr>
        <p:spPr>
          <a:xfrm>
            <a:off x="2" y="0"/>
            <a:ext cx="1588656" cy="6858000"/>
          </a:xfrm>
          <a:custGeom>
            <a:avLst/>
            <a:gdLst>
              <a:gd name="connsiteX0" fmla="*/ 0 w 2586727"/>
              <a:gd name="connsiteY0" fmla="*/ 0 h 6858000"/>
              <a:gd name="connsiteX1" fmla="*/ 2586686 w 2586727"/>
              <a:gd name="connsiteY1" fmla="*/ 0 h 6858000"/>
              <a:gd name="connsiteX2" fmla="*/ 2468017 w 2586727"/>
              <a:gd name="connsiteY2" fmla="*/ 5899 h 6858000"/>
              <a:gd name="connsiteX3" fmla="*/ 1425678 w 2586727"/>
              <a:gd name="connsiteY3" fmla="*/ 1143021 h 6858000"/>
              <a:gd name="connsiteX4" fmla="*/ 1425678 w 2586727"/>
              <a:gd name="connsiteY4" fmla="*/ 5714977 h 6858000"/>
              <a:gd name="connsiteX5" fmla="*/ 2586727 w 2586727"/>
              <a:gd name="connsiteY5" fmla="*/ 6858000 h 6858000"/>
              <a:gd name="connsiteX6" fmla="*/ 0 w 2586727"/>
              <a:gd name="connsiteY6" fmla="*/ 6858000 h 6858000"/>
              <a:gd name="connsiteX0" fmla="*/ 0 w 2586727"/>
              <a:gd name="connsiteY0" fmla="*/ 0 h 6858000"/>
              <a:gd name="connsiteX1" fmla="*/ 2586686 w 2586727"/>
              <a:gd name="connsiteY1" fmla="*/ 0 h 6858000"/>
              <a:gd name="connsiteX2" fmla="*/ 2468017 w 2586727"/>
              <a:gd name="connsiteY2" fmla="*/ 5899 h 6858000"/>
              <a:gd name="connsiteX3" fmla="*/ 1425677 w 2586727"/>
              <a:gd name="connsiteY3" fmla="*/ 1143021 h 6858000"/>
              <a:gd name="connsiteX4" fmla="*/ 1425678 w 2586727"/>
              <a:gd name="connsiteY4" fmla="*/ 5714977 h 6858000"/>
              <a:gd name="connsiteX5" fmla="*/ 2586727 w 2586727"/>
              <a:gd name="connsiteY5" fmla="*/ 6858000 h 6858000"/>
              <a:gd name="connsiteX6" fmla="*/ 0 w 2586727"/>
              <a:gd name="connsiteY6" fmla="*/ 6858000 h 6858000"/>
              <a:gd name="connsiteX7" fmla="*/ 0 w 2586727"/>
              <a:gd name="connsiteY7" fmla="*/ 0 h 6858000"/>
              <a:gd name="connsiteX0" fmla="*/ 0 w 2586727"/>
              <a:gd name="connsiteY0" fmla="*/ 0 h 6858000"/>
              <a:gd name="connsiteX1" fmla="*/ 2586686 w 2586727"/>
              <a:gd name="connsiteY1" fmla="*/ 0 h 6858000"/>
              <a:gd name="connsiteX2" fmla="*/ 2520959 w 2586727"/>
              <a:gd name="connsiteY2" fmla="*/ 234499 h 6858000"/>
              <a:gd name="connsiteX3" fmla="*/ 1425677 w 2586727"/>
              <a:gd name="connsiteY3" fmla="*/ 1143021 h 6858000"/>
              <a:gd name="connsiteX4" fmla="*/ 1425678 w 2586727"/>
              <a:gd name="connsiteY4" fmla="*/ 5714977 h 6858000"/>
              <a:gd name="connsiteX5" fmla="*/ 2586727 w 2586727"/>
              <a:gd name="connsiteY5" fmla="*/ 6858000 h 6858000"/>
              <a:gd name="connsiteX6" fmla="*/ 0 w 2586727"/>
              <a:gd name="connsiteY6" fmla="*/ 6858000 h 6858000"/>
              <a:gd name="connsiteX7" fmla="*/ 0 w 2586727"/>
              <a:gd name="connsiteY7" fmla="*/ 0 h 6858000"/>
              <a:gd name="connsiteX0" fmla="*/ 0 w 2943331"/>
              <a:gd name="connsiteY0" fmla="*/ 0 h 6858000"/>
              <a:gd name="connsiteX1" fmla="*/ 2586686 w 2943331"/>
              <a:gd name="connsiteY1" fmla="*/ 0 h 6858000"/>
              <a:gd name="connsiteX2" fmla="*/ 2520959 w 2943331"/>
              <a:gd name="connsiteY2" fmla="*/ 234499 h 6858000"/>
              <a:gd name="connsiteX3" fmla="*/ 2943331 w 2943331"/>
              <a:gd name="connsiteY3" fmla="*/ 876321 h 6858000"/>
              <a:gd name="connsiteX4" fmla="*/ 1425678 w 2943331"/>
              <a:gd name="connsiteY4" fmla="*/ 5714977 h 6858000"/>
              <a:gd name="connsiteX5" fmla="*/ 2586727 w 2943331"/>
              <a:gd name="connsiteY5" fmla="*/ 6858000 h 6858000"/>
              <a:gd name="connsiteX6" fmla="*/ 0 w 2943331"/>
              <a:gd name="connsiteY6" fmla="*/ 6858000 h 6858000"/>
              <a:gd name="connsiteX7" fmla="*/ 0 w 2943331"/>
              <a:gd name="connsiteY7" fmla="*/ 0 h 6858000"/>
              <a:gd name="connsiteX0" fmla="*/ 0 w 2943331"/>
              <a:gd name="connsiteY0" fmla="*/ 0 h 6858000"/>
              <a:gd name="connsiteX1" fmla="*/ 892562 w 2943331"/>
              <a:gd name="connsiteY1" fmla="*/ 0 h 6858000"/>
              <a:gd name="connsiteX2" fmla="*/ 2520959 w 2943331"/>
              <a:gd name="connsiteY2" fmla="*/ 234499 h 6858000"/>
              <a:gd name="connsiteX3" fmla="*/ 2943331 w 2943331"/>
              <a:gd name="connsiteY3" fmla="*/ 876321 h 6858000"/>
              <a:gd name="connsiteX4" fmla="*/ 1425678 w 2943331"/>
              <a:gd name="connsiteY4" fmla="*/ 5714977 h 6858000"/>
              <a:gd name="connsiteX5" fmla="*/ 2586727 w 2943331"/>
              <a:gd name="connsiteY5" fmla="*/ 6858000 h 6858000"/>
              <a:gd name="connsiteX6" fmla="*/ 0 w 2943331"/>
              <a:gd name="connsiteY6" fmla="*/ 6858000 h 6858000"/>
              <a:gd name="connsiteX7" fmla="*/ 0 w 2943331"/>
              <a:gd name="connsiteY7" fmla="*/ 0 h 6858000"/>
              <a:gd name="connsiteX0" fmla="*/ 0 w 2943331"/>
              <a:gd name="connsiteY0" fmla="*/ 0 h 6858000"/>
              <a:gd name="connsiteX1" fmla="*/ 892562 w 2943331"/>
              <a:gd name="connsiteY1" fmla="*/ 0 h 6858000"/>
              <a:gd name="connsiteX2" fmla="*/ 2679784 w 2943331"/>
              <a:gd name="connsiteY2" fmla="*/ 72574 h 6858000"/>
              <a:gd name="connsiteX3" fmla="*/ 2943331 w 2943331"/>
              <a:gd name="connsiteY3" fmla="*/ 876321 h 6858000"/>
              <a:gd name="connsiteX4" fmla="*/ 1425678 w 2943331"/>
              <a:gd name="connsiteY4" fmla="*/ 5714977 h 6858000"/>
              <a:gd name="connsiteX5" fmla="*/ 2586727 w 2943331"/>
              <a:gd name="connsiteY5" fmla="*/ 6858000 h 6858000"/>
              <a:gd name="connsiteX6" fmla="*/ 0 w 2943331"/>
              <a:gd name="connsiteY6" fmla="*/ 6858000 h 6858000"/>
              <a:gd name="connsiteX7" fmla="*/ 0 w 2943331"/>
              <a:gd name="connsiteY7" fmla="*/ 0 h 6858000"/>
              <a:gd name="connsiteX0" fmla="*/ 0 w 2943331"/>
              <a:gd name="connsiteY0" fmla="*/ 0 h 6858000"/>
              <a:gd name="connsiteX1" fmla="*/ 892562 w 2943331"/>
              <a:gd name="connsiteY1" fmla="*/ 0 h 6858000"/>
              <a:gd name="connsiteX2" fmla="*/ 2856255 w 2943331"/>
              <a:gd name="connsiteY2" fmla="*/ 5899 h 6858000"/>
              <a:gd name="connsiteX3" fmla="*/ 2943331 w 2943331"/>
              <a:gd name="connsiteY3" fmla="*/ 876321 h 6858000"/>
              <a:gd name="connsiteX4" fmla="*/ 1425678 w 2943331"/>
              <a:gd name="connsiteY4" fmla="*/ 5714977 h 6858000"/>
              <a:gd name="connsiteX5" fmla="*/ 2586727 w 2943331"/>
              <a:gd name="connsiteY5" fmla="*/ 6858000 h 6858000"/>
              <a:gd name="connsiteX6" fmla="*/ 0 w 2943331"/>
              <a:gd name="connsiteY6" fmla="*/ 6858000 h 6858000"/>
              <a:gd name="connsiteX7" fmla="*/ 0 w 2943331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43331" h="6858000">
                <a:moveTo>
                  <a:pt x="0" y="0"/>
                </a:moveTo>
                <a:lnTo>
                  <a:pt x="892562" y="0"/>
                </a:lnTo>
                <a:lnTo>
                  <a:pt x="2856255" y="5899"/>
                </a:lnTo>
                <a:cubicBezTo>
                  <a:pt x="2270789" y="64434"/>
                  <a:pt x="2943331" y="284502"/>
                  <a:pt x="2943331" y="876321"/>
                </a:cubicBezTo>
                <a:cubicBezTo>
                  <a:pt x="2943331" y="2400306"/>
                  <a:pt x="1425678" y="4190992"/>
                  <a:pt x="1425678" y="5714977"/>
                </a:cubicBezTo>
                <a:cubicBezTo>
                  <a:pt x="1425678" y="6346251"/>
                  <a:pt x="1945498" y="6858000"/>
                  <a:pt x="2586727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5" name="Arrow: Down 1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1C00347-B772-0BB2-7289-5FB73AC44A9A}"/>
              </a:ext>
            </a:extLst>
          </p:cNvPr>
          <p:cNvSpPr/>
          <p:nvPr/>
        </p:nvSpPr>
        <p:spPr>
          <a:xfrm rot="5400000">
            <a:off x="301141" y="6311417"/>
            <a:ext cx="361951" cy="502615"/>
          </a:xfrm>
          <a:prstGeom prst="downArrow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1" name="Graphic 20" descr="House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A50D90F-4122-9D31-9AEA-E127F3F9A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7117" y="57775"/>
            <a:ext cx="646331" cy="6463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A5A1C9-00F4-C41E-EB9C-6E53F057C61B}"/>
              </a:ext>
            </a:extLst>
          </p:cNvPr>
          <p:cNvSpPr txBox="1"/>
          <p:nvPr/>
        </p:nvSpPr>
        <p:spPr>
          <a:xfrm>
            <a:off x="4552950" y="2667000"/>
            <a:ext cx="3740896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/>
              <a:t>Project End Here</a:t>
            </a:r>
          </a:p>
          <a:p>
            <a:r>
              <a:rPr lang="en-IN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95B6F5-613F-BAEF-49DB-D081CE24AD55}"/>
              </a:ext>
            </a:extLst>
          </p:cNvPr>
          <p:cNvSpPr txBox="1"/>
          <p:nvPr/>
        </p:nvSpPr>
        <p:spPr>
          <a:xfrm>
            <a:off x="1588658" y="263009"/>
            <a:ext cx="272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Return to Home Page </a:t>
            </a:r>
          </a:p>
        </p:txBody>
      </p:sp>
    </p:spTree>
    <p:extLst>
      <p:ext uri="{BB962C8B-B14F-4D97-AF65-F5344CB8AC3E}">
        <p14:creationId xmlns:p14="http://schemas.microsoft.com/office/powerpoint/2010/main" val="203818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333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Shoven Dubey</dc:creator>
  <cp:lastModifiedBy>Shoven Dubey</cp:lastModifiedBy>
  <cp:revision>5</cp:revision>
  <dcterms:created xsi:type="dcterms:W3CDTF">2023-02-10T15:01:03Z</dcterms:created>
  <dcterms:modified xsi:type="dcterms:W3CDTF">2023-02-10T19:32:34Z</dcterms:modified>
</cp:coreProperties>
</file>