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3.xml"/>
  <Override ContentType="application/vnd.openxmlformats-officedocument.presentationml.slideMaster+xml" PartName="/ppt/slideMasters/slideMaster10.xml"/>
  <Override ContentType="application/vnd.openxmlformats-officedocument.presentationml.slideMaster+xml" PartName="/ppt/slideMasters/slideMaster15.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14.xml"/>
  <Override ContentType="application/vnd.openxmlformats-officedocument.presentationml.slideMaster+xml" PartName="/ppt/slideMasters/slideMaster12.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14.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1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6.xml"/>
  <Override ContentType="application/vnd.openxmlformats-officedocument.theme+xml" PartName="/ppt/theme/theme1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50" r:id="rId6"/>
    <p:sldMasterId id="2147483652" r:id="rId7"/>
    <p:sldMasterId id="2147483656" r:id="rId8"/>
    <p:sldMasterId id="2147483658" r:id="rId9"/>
    <p:sldMasterId id="2147483660" r:id="rId10"/>
    <p:sldMasterId id="2147483662" r:id="rId11"/>
    <p:sldMasterId id="2147483663" r:id="rId12"/>
    <p:sldMasterId id="2147483665" r:id="rId13"/>
    <p:sldMasterId id="2147483667" r:id="rId14"/>
    <p:sldMasterId id="2147483669" r:id="rId15"/>
    <p:sldMasterId id="2147483671" r:id="rId16"/>
    <p:sldMasterId id="2147483673" r:id="rId17"/>
    <p:sldMasterId id="2147483675" r:id="rId18"/>
    <p:sldMasterId id="2147483677" r:id="rId19"/>
  </p:sldMasterIdLst>
  <p:notesMasterIdLst>
    <p:notesMasterId r:id="rId20"/>
  </p:notesMasterIdLst>
  <p:sldIdLst>
    <p:sldId id="256" r:id="rId21"/>
    <p:sldId id="257" r:id="rId22"/>
    <p:sldId id="258" r:id="rId23"/>
    <p:sldId id="259" r:id="rId24"/>
    <p:sldId id="260" r:id="rId25"/>
    <p:sldId id="261" r:id="rId26"/>
    <p:sldId id="262" r:id="rId27"/>
    <p:sldId id="263" r:id="rId28"/>
    <p:sldId id="264" r:id="rId29"/>
    <p:sldId id="265" r:id="rId30"/>
    <p:sldId id="266" r:id="rId31"/>
    <p:sldId id="267" r:id="rId32"/>
    <p:sldId id="268" r:id="rId33"/>
    <p:sldId id="269" r:id="rId34"/>
    <p:sldId id="270" r:id="rId35"/>
    <p:sldId id="271" r:id="rId36"/>
    <p:sldId id="272" r:id="rId37"/>
    <p:sldId id="273" r:id="rId38"/>
    <p:sldId id="274" r:id="rId39"/>
    <p:sldId id="275" r:id="rId40"/>
    <p:sldId id="276" r:id="rId41"/>
    <p:sldId id="277" r:id="rId42"/>
    <p:sldId id="278" r:id="rId43"/>
    <p:sldId id="279" r:id="rId44"/>
    <p:sldId id="280" r:id="rId45"/>
    <p:sldId id="281" r:id="rId46"/>
    <p:sldId id="282" r:id="rId47"/>
    <p:sldId id="283" r:id="rId48"/>
    <p:sldId id="284" r:id="rId49"/>
    <p:sldId id="285" r:id="rId50"/>
    <p:sldId id="286" r:id="rId51"/>
    <p:sldId id="287" r:id="rId52"/>
    <p:sldId id="288" r:id="rId53"/>
    <p:sldId id="289" r:id="rId54"/>
    <p:sldId id="290" r:id="rId55"/>
    <p:sldId id="291" r:id="rId56"/>
    <p:sldId id="292" r:id="rId57"/>
    <p:sldId id="293" r:id="rId58"/>
    <p:sldId id="294" r:id="rId59"/>
    <p:sldId id="295" r:id="rId60"/>
    <p:sldId id="296" r:id="rId61"/>
    <p:sldId id="297" r:id="rId6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63" roundtripDataSignature="AMtx7mhRo2Ja0WeMTQU0u8s4Sid9VYhn5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0D67FBC-B3E2-42AF-BFC4-A33CD8C57142}">
  <a:tblStyle styleId="{10D67FBC-B3E2-42AF-BFC4-A33CD8C5714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20.xml"/><Relationship Id="rId42" Type="http://schemas.openxmlformats.org/officeDocument/2006/relationships/slide" Target="slides/slide22.xml"/><Relationship Id="rId41" Type="http://schemas.openxmlformats.org/officeDocument/2006/relationships/slide" Target="slides/slide21.xml"/><Relationship Id="rId44" Type="http://schemas.openxmlformats.org/officeDocument/2006/relationships/slide" Target="slides/slide24.xml"/><Relationship Id="rId43" Type="http://schemas.openxmlformats.org/officeDocument/2006/relationships/slide" Target="slides/slide23.xml"/><Relationship Id="rId46" Type="http://schemas.openxmlformats.org/officeDocument/2006/relationships/slide" Target="slides/slide26.xml"/><Relationship Id="rId45" Type="http://schemas.openxmlformats.org/officeDocument/2006/relationships/slide" Target="slides/slide2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48" Type="http://schemas.openxmlformats.org/officeDocument/2006/relationships/slide" Target="slides/slide28.xml"/><Relationship Id="rId47" Type="http://schemas.openxmlformats.org/officeDocument/2006/relationships/slide" Target="slides/slide27.xml"/><Relationship Id="rId49" Type="http://schemas.openxmlformats.org/officeDocument/2006/relationships/slide" Target="slides/slide29.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11.xml"/><Relationship Id="rId30" Type="http://schemas.openxmlformats.org/officeDocument/2006/relationships/slide" Target="slides/slide10.xml"/><Relationship Id="rId33" Type="http://schemas.openxmlformats.org/officeDocument/2006/relationships/slide" Target="slides/slide13.xml"/><Relationship Id="rId32" Type="http://schemas.openxmlformats.org/officeDocument/2006/relationships/slide" Target="slides/slide12.xml"/><Relationship Id="rId35" Type="http://schemas.openxmlformats.org/officeDocument/2006/relationships/slide" Target="slides/slide15.xml"/><Relationship Id="rId34" Type="http://schemas.openxmlformats.org/officeDocument/2006/relationships/slide" Target="slides/slide14.xml"/><Relationship Id="rId37" Type="http://schemas.openxmlformats.org/officeDocument/2006/relationships/slide" Target="slides/slide17.xml"/><Relationship Id="rId36" Type="http://schemas.openxmlformats.org/officeDocument/2006/relationships/slide" Target="slides/slide16.xml"/><Relationship Id="rId39" Type="http://schemas.openxmlformats.org/officeDocument/2006/relationships/slide" Target="slides/slide19.xml"/><Relationship Id="rId38" Type="http://schemas.openxmlformats.org/officeDocument/2006/relationships/slide" Target="slides/slide18.xml"/><Relationship Id="rId62" Type="http://schemas.openxmlformats.org/officeDocument/2006/relationships/slide" Target="slides/slide42.xml"/><Relationship Id="rId61" Type="http://schemas.openxmlformats.org/officeDocument/2006/relationships/slide" Target="slides/slide41.xml"/><Relationship Id="rId20" Type="http://schemas.openxmlformats.org/officeDocument/2006/relationships/notesMaster" Target="notesMasters/notesMaster1.xml"/><Relationship Id="rId63" Type="http://customschemas.google.com/relationships/presentationmetadata" Target="metadata"/><Relationship Id="rId22" Type="http://schemas.openxmlformats.org/officeDocument/2006/relationships/slide" Target="slides/slide2.xml"/><Relationship Id="rId21" Type="http://schemas.openxmlformats.org/officeDocument/2006/relationships/slide" Target="slides/slide1.xml"/><Relationship Id="rId24" Type="http://schemas.openxmlformats.org/officeDocument/2006/relationships/slide" Target="slides/slide4.xml"/><Relationship Id="rId23" Type="http://schemas.openxmlformats.org/officeDocument/2006/relationships/slide" Target="slides/slide3.xml"/><Relationship Id="rId60" Type="http://schemas.openxmlformats.org/officeDocument/2006/relationships/slide" Target="slides/slide40.xml"/><Relationship Id="rId26" Type="http://schemas.openxmlformats.org/officeDocument/2006/relationships/slide" Target="slides/slide6.xml"/><Relationship Id="rId25" Type="http://schemas.openxmlformats.org/officeDocument/2006/relationships/slide" Target="slides/slide5.xml"/><Relationship Id="rId28" Type="http://schemas.openxmlformats.org/officeDocument/2006/relationships/slide" Target="slides/slide8.xml"/><Relationship Id="rId27" Type="http://schemas.openxmlformats.org/officeDocument/2006/relationships/slide" Target="slides/slide7.xml"/><Relationship Id="rId29" Type="http://schemas.openxmlformats.org/officeDocument/2006/relationships/slide" Target="slides/slide9.xml"/><Relationship Id="rId51" Type="http://schemas.openxmlformats.org/officeDocument/2006/relationships/slide" Target="slides/slide31.xml"/><Relationship Id="rId50" Type="http://schemas.openxmlformats.org/officeDocument/2006/relationships/slide" Target="slides/slide30.xml"/><Relationship Id="rId53" Type="http://schemas.openxmlformats.org/officeDocument/2006/relationships/slide" Target="slides/slide33.xml"/><Relationship Id="rId52" Type="http://schemas.openxmlformats.org/officeDocument/2006/relationships/slide" Target="slides/slide32.xml"/><Relationship Id="rId11" Type="http://schemas.openxmlformats.org/officeDocument/2006/relationships/slideMaster" Target="slideMasters/slideMaster7.xml"/><Relationship Id="rId55" Type="http://schemas.openxmlformats.org/officeDocument/2006/relationships/slide" Target="slides/slide35.xml"/><Relationship Id="rId10" Type="http://schemas.openxmlformats.org/officeDocument/2006/relationships/slideMaster" Target="slideMasters/slideMaster6.xml"/><Relationship Id="rId54" Type="http://schemas.openxmlformats.org/officeDocument/2006/relationships/slide" Target="slides/slide34.xml"/><Relationship Id="rId13" Type="http://schemas.openxmlformats.org/officeDocument/2006/relationships/slideMaster" Target="slideMasters/slideMaster9.xml"/><Relationship Id="rId57" Type="http://schemas.openxmlformats.org/officeDocument/2006/relationships/slide" Target="slides/slide37.xml"/><Relationship Id="rId12" Type="http://schemas.openxmlformats.org/officeDocument/2006/relationships/slideMaster" Target="slideMasters/slideMaster8.xml"/><Relationship Id="rId56" Type="http://schemas.openxmlformats.org/officeDocument/2006/relationships/slide" Target="slides/slide36.xml"/><Relationship Id="rId15" Type="http://schemas.openxmlformats.org/officeDocument/2006/relationships/slideMaster" Target="slideMasters/slideMaster11.xml"/><Relationship Id="rId59" Type="http://schemas.openxmlformats.org/officeDocument/2006/relationships/slide" Target="slides/slide39.xml"/><Relationship Id="rId14" Type="http://schemas.openxmlformats.org/officeDocument/2006/relationships/slideMaster" Target="slideMasters/slideMaster10.xml"/><Relationship Id="rId58" Type="http://schemas.openxmlformats.org/officeDocument/2006/relationships/slide" Target="slides/slide38.xml"/><Relationship Id="rId17" Type="http://schemas.openxmlformats.org/officeDocument/2006/relationships/slideMaster" Target="slideMasters/slideMaster13.xml"/><Relationship Id="rId16" Type="http://schemas.openxmlformats.org/officeDocument/2006/relationships/slideMaster" Target="slideMasters/slideMaster12.xml"/><Relationship Id="rId19" Type="http://schemas.openxmlformats.org/officeDocument/2006/relationships/slideMaster" Target="slideMasters/slideMaster15.xml"/><Relationship Id="rId18" Type="http://schemas.openxmlformats.org/officeDocument/2006/relationships/slideMaster" Target="slideMasters/slideMaster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1" name="Google Shape;221;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6" name="Google Shape;286;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continues the discussion of different types of computer crimes. Ask students what the ultimate purpose of spoofing and sniffing are. Note that there are legitimate uses of sniffing—sniffers can help identify network trouble spots or spot criminal activity on a network. Sniffers can also be used to identify copyrighted data being sent over networks, such as pirated music or video files.  </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
        <p:nvSpPr>
          <p:cNvPr id="287" name="Google Shape;287;p1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3" name="Google Shape;293;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continues the discussion of the types of computer crimes. What is the result of a DoS attack? The text gives the example of the Grum botnet, which was responsible for 18% of worldwide spam traffic (18 billion messages a day) until it was shut down on July 19, 2012. Bots and botnets are an extremely serious threat because they can be used to launch very large attacks using many different techniques. </a:t>
            </a:r>
            <a:endParaRPr/>
          </a:p>
          <a:p>
            <a:pPr indent="0" lvl="0" marL="0" rtl="0" algn="l">
              <a:spcBef>
                <a:spcPts val="0"/>
              </a:spcBef>
              <a:spcAft>
                <a:spcPts val="0"/>
              </a:spcAft>
              <a:buNone/>
            </a:pPr>
            <a:r>
              <a:t/>
            </a:r>
            <a:endParaRPr/>
          </a:p>
        </p:txBody>
      </p:sp>
      <p:sp>
        <p:nvSpPr>
          <p:cNvPr id="294" name="Google Shape;294;p1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0" name="Google Shape;300;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looks at the legal definition of computer crime and the two main classes of computer crime. The text lists a variety of other examples for computers as targets and as instruments of crime. Ask the students to provide more examples. According to the Ponemon Institute, the median annual cost of cybercrime for organizations in their study was $5.9 million. However, many companies are reluctant to report computer crimes. Why? What are the most economically damaging types of computer crime? (DoS, introducing viruses, theft of services, disruption of computer systems)</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
        <p:nvSpPr>
          <p:cNvPr id="301" name="Google Shape;301;p1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2" name="Google Shape;312;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1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1" name="Google Shape;331;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continues the discussion of types of computer crime. Have any students encountered any of these types of crimes personally? Note that The U.S. Congress addressed the threat of computer crime in 1986 with the Computer Fraud and Abuse Act. This act makes it illegal to access a computer system without authorization. The text lists other legislation to counter computer crime, such as the National Information Infrastructure Protection Act in 1996 to make virus distribution and hacker attacks to disable Web sites federal crimes.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
        <p:nvSpPr>
          <p:cNvPr id="332" name="Google Shape;332;p1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8" name="Google Shape;338;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continues the discussion of types of computer crime. Note that cybercriminal activities are borderless: The global nature of the Internet makes it possible for cybercriminals to operate anywhere in the world. Ask students if there should be legislation outlawing click fraud. One concern is the use of computer attacks by organized governments, and that such attacks might target major infrastructure such as electrical grids. The text says that at least 20 countries, including China, are believed to be developing offensive and defensive cyberwarfare capabilities. One of the leading, if not </a:t>
            </a:r>
            <a:r>
              <a:rPr i="1" lang="en-US"/>
              <a:t>the</a:t>
            </a:r>
            <a:r>
              <a:rPr lang="en-US"/>
              <a:t> leading, countries in cyberwarfare is the United States. </a:t>
            </a:r>
            <a:endParaRPr/>
          </a:p>
          <a:p>
            <a:pPr indent="0" lvl="0" marL="0" rtl="0" algn="l">
              <a:spcBef>
                <a:spcPts val="0"/>
              </a:spcBef>
              <a:spcAft>
                <a:spcPts val="0"/>
              </a:spcAft>
              <a:buNone/>
            </a:pPr>
            <a:r>
              <a:t/>
            </a:r>
            <a:endParaRPr/>
          </a:p>
        </p:txBody>
      </p:sp>
      <p:sp>
        <p:nvSpPr>
          <p:cNvPr id="339" name="Google Shape;339;p1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5" name="Google Shape;345;p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looks at another source of security problems—people inside the company with access to the system. Ask students if they have ever worked somewhere with a vulnerable password system. Have they ever revealed to anyone what their password is or was? What are some solutions to password security? Some financial institutions assign users a new password every day, or every hour. </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
        <p:nvSpPr>
          <p:cNvPr id="346" name="Google Shape;346;p1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8" name="Google Shape;228;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chapter discusses the need for security to guard information systems and data as well as technologies used secure information systems. Ask students what types of threats can harm an information system. Internet security, or the lack thereof, will continue to be a topic of major concern to corporations and countries. Ask students why there is so much attention paid to Internet security issues in the press. Ask if anyone has been a victim of a breach in computer security.</a:t>
            </a:r>
            <a:endParaRPr/>
          </a:p>
          <a:p>
            <a:pPr indent="0" lvl="0" marL="0" rtl="0" algn="l">
              <a:spcBef>
                <a:spcPts val="0"/>
              </a:spcBef>
              <a:spcAft>
                <a:spcPts val="0"/>
              </a:spcAft>
              <a:buNone/>
            </a:pPr>
            <a:r>
              <a:t/>
            </a:r>
            <a:endParaRPr/>
          </a:p>
        </p:txBody>
      </p:sp>
      <p:sp>
        <p:nvSpPr>
          <p:cNvPr id="229" name="Google Shape;229;p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2" name="Google Shape;352;p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looks at security and other vulnerabilities caused by software errors that open networks to intruders. The text cites the example of a database-related software error that prevented millions of JP Morgan Chase retail and small-business customers from accessing their online bank accounts for two days in September 2010. Ask students why complete testing is not possible with large programs.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The text also gives the example of Microsoft’s service pack upgrades to its operating system software. Service Pack 1 for Vista included security enhancements to counter malware and hackers.</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
        <p:nvSpPr>
          <p:cNvPr id="353" name="Google Shape;353;p2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9" name="Google Shape;359;p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1000"/>
              <a:buNone/>
            </a:pPr>
            <a:r>
              <a:rPr lang="en-US" sz="1000"/>
              <a:t>To improve security for a firm‘s information systems, it is important to create a framework that supports security. This includes establishing information systems controls, understanding the risks to the firm’s information systems, and establishing security policies that are appropriate for the firm. This slide looks at controls used in information systems. Remember that controls are </a:t>
            </a:r>
            <a:r>
              <a:rPr lang="en-US" sz="1800"/>
              <a:t>methods, policies, and organizational procedures that ensure safety of organization’s assets; accuracy and reliability of its accounting records; and operational adherence to management standards. Controls may be manual or automated. Ask students to explain the difference between manual and automated controls (e.g., making sure that computer storage areas are secure vs. automated virus updates.) There are two main types of controls: general controls and application controls. General controls apply to all computerized applications. A list of types of general controls appears on the next slide. Ask students what the functions are of the different types of general controls. </a:t>
            </a:r>
            <a:endParaRPr/>
          </a:p>
          <a:p>
            <a:pPr indent="0" lvl="1" marL="742950" rtl="0" algn="l">
              <a:lnSpc>
                <a:spcPct val="80000"/>
              </a:lnSpc>
              <a:spcBef>
                <a:spcPts val="0"/>
              </a:spcBef>
              <a:spcAft>
                <a:spcPts val="0"/>
              </a:spcAft>
              <a:buSzPts val="1800"/>
              <a:buNone/>
            </a:pPr>
            <a:r>
              <a:t/>
            </a:r>
            <a:endParaRPr sz="1800"/>
          </a:p>
          <a:p>
            <a:pPr indent="0" lvl="1" marL="742950" rtl="0" algn="l">
              <a:lnSpc>
                <a:spcPct val="80000"/>
              </a:lnSpc>
              <a:spcBef>
                <a:spcPts val="0"/>
              </a:spcBef>
              <a:spcAft>
                <a:spcPts val="0"/>
              </a:spcAft>
              <a:buSzPts val="1800"/>
              <a:buNone/>
            </a:pPr>
            <a:r>
              <a:t/>
            </a:r>
            <a:endParaRPr sz="1800"/>
          </a:p>
          <a:p>
            <a:pPr indent="0" lvl="0" marL="0" rtl="0" algn="l">
              <a:lnSpc>
                <a:spcPct val="80000"/>
              </a:lnSpc>
              <a:spcBef>
                <a:spcPts val="0"/>
              </a:spcBef>
              <a:spcAft>
                <a:spcPts val="0"/>
              </a:spcAft>
              <a:buSzPts val="1000"/>
              <a:buNone/>
            </a:pPr>
            <a:r>
              <a:t/>
            </a:r>
            <a:endParaRPr sz="1000"/>
          </a:p>
          <a:p>
            <a:pPr indent="0" lvl="0" marL="0" rtl="0" algn="l">
              <a:lnSpc>
                <a:spcPct val="80000"/>
              </a:lnSpc>
              <a:spcBef>
                <a:spcPts val="0"/>
              </a:spcBef>
              <a:spcAft>
                <a:spcPts val="0"/>
              </a:spcAft>
              <a:buSzPts val="1000"/>
              <a:buNone/>
            </a:pPr>
            <a:r>
              <a:t/>
            </a:r>
            <a:endParaRPr sz="1000"/>
          </a:p>
          <a:p>
            <a:pPr indent="0" lvl="0" marL="0" rtl="0" algn="l">
              <a:spcBef>
                <a:spcPts val="0"/>
              </a:spcBef>
              <a:spcAft>
                <a:spcPts val="0"/>
              </a:spcAft>
              <a:buNone/>
            </a:pPr>
            <a:r>
              <a:t/>
            </a:r>
            <a:endParaRPr sz="1000"/>
          </a:p>
        </p:txBody>
      </p:sp>
      <p:sp>
        <p:nvSpPr>
          <p:cNvPr id="360" name="Google Shape;360;p2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6" name="Google Shape;366;p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a:t>
            </a:r>
            <a:r>
              <a:rPr lang="en-US" sz="1100"/>
              <a:t>s slide examines the second type of information systems controls, application controls. Ask students what each type of application control does. (Input controls check data for accuracy and completeness when they enter the system. There are specific input controls for input authorization, data conversion, data editing, and error handling. Processing controls establish that data are complete and accurate during updating. Output controls ensure that the results of computer processing are accurate, complete, and properly distributed.)</a:t>
            </a:r>
            <a:endParaRPr/>
          </a:p>
          <a:p>
            <a:pPr indent="0" lvl="0" marL="0" rtl="0" algn="l">
              <a:spcBef>
                <a:spcPts val="0"/>
              </a:spcBef>
              <a:spcAft>
                <a:spcPts val="0"/>
              </a:spcAft>
              <a:buNone/>
            </a:pPr>
            <a:r>
              <a:t/>
            </a:r>
            <a:endParaRPr sz="1100"/>
          </a:p>
        </p:txBody>
      </p:sp>
      <p:sp>
        <p:nvSpPr>
          <p:cNvPr id="367" name="Google Shape;367;p2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3" name="Google Shape;373;p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looks at another important factor in establishing an appropriate framework for security and control, risk assessment. Although not all risks can be anticipated and measured, most businesses should be able identify many of the risks they face. The table illustrates sample results of a risk assessment for an online order processing system that processes 30,000 orders per day. The likelihood of each exposure occurring over a one-year period is expressed as a percentage. The expected annual loss is the result of multiplying the probability by the average loss. Ask students to rank the three risks listed here in order of most important to minimize.</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
        <p:nvSpPr>
          <p:cNvPr id="374" name="Google Shape;374;p2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1" name="Google Shape;381;p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continues the discussion of essential activities a firm performs to maximize security and control, here looking at planning for activities should a disaster occur, such as a flood, earthquake, or power outage. Note that disaster recovery plans focus primarily on the technical issues involved in keeping systems up and running, such as which files to back up and the maintenance of backup computer systems or disaster recovery services. The text provides the example of MasterCard, which maintains a duplicate computer center in Kansas City, Missouri, to serve as an emergency backup to its primary computer center in St. Louis. Ask students why it is important that both business managers and information systems specialists work together on these plans.</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
        <p:nvSpPr>
          <p:cNvPr id="382" name="Google Shape;382;p2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8" name="Google Shape;388;p2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looks at the area of security policy involved in managing identities of system users. Ask students why businesses consider it important to specify which portion of an information system a user has access to? What kinds of information requires very high levels of security access? What rules might be used to determine access rules? One rule is “need to know.” </a:t>
            </a:r>
            <a:endParaRPr/>
          </a:p>
        </p:txBody>
      </p:sp>
      <p:sp>
        <p:nvSpPr>
          <p:cNvPr id="389" name="Google Shape;389;p2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5" name="Google Shape;395;p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looks at the role of auditing. An MIS audit enables a firm to determine if existing security measures and controls are effective.</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
        <p:nvSpPr>
          <p:cNvPr id="396" name="Google Shape;396;p2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2" name="Google Shape;402;p2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graphic illustrates a sample page from an auditor’s listing of control weaknesses for a loan system. It includes a section for notifying management of such weaknesses and for management’s response. Management is expected to devise a plan for countering significant weaknesses in controls.</a:t>
            </a:r>
            <a:endParaRPr/>
          </a:p>
        </p:txBody>
      </p:sp>
      <p:sp>
        <p:nvSpPr>
          <p:cNvPr id="403" name="Google Shape;403;p2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1" name="Google Shape;411;p2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looks at an essential tool used to prevent intruders from accessing private networks—firewalls. To create a strong firewall, an administrator must maintain detailed internal rules identifying the people, applications, or addresses that are allowed or rejected. Firewalls can deter, but not completely prevent, network penetration by outsiders and should be viewed as one element in an overall security plan.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Ask students to differentiate between the screening technologies listed here. Note that these are often used in combination. Ask students if they use firewall software on their own computers.</a:t>
            </a:r>
            <a:endParaRPr/>
          </a:p>
        </p:txBody>
      </p:sp>
      <p:sp>
        <p:nvSpPr>
          <p:cNvPr id="412" name="Google Shape;412;p2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8" name="Google Shape;418;p2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graphic illustrates the use of firewalls on a corporate network. Notice that here, a second, “inner” firewall protects the Web server from access through the internal network.</a:t>
            </a:r>
            <a:endParaRPr/>
          </a:p>
        </p:txBody>
      </p:sp>
      <p:sp>
        <p:nvSpPr>
          <p:cNvPr id="419" name="Google Shape;419;p2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5" name="Google Shape;235;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introduces the need for both security and controls in today’s businesses in order to safeguard information systems. Ask students to give an example of security technique and an example of a control that might be used in a business. </a:t>
            </a:r>
            <a:endParaRPr/>
          </a:p>
          <a:p>
            <a:pPr indent="0" lvl="0" marL="0" rtl="0" algn="l">
              <a:spcBef>
                <a:spcPts val="0"/>
              </a:spcBef>
              <a:spcAft>
                <a:spcPts val="0"/>
              </a:spcAft>
              <a:buNone/>
            </a:pPr>
            <a:r>
              <a:t/>
            </a:r>
            <a:endParaRPr/>
          </a:p>
        </p:txBody>
      </p:sp>
      <p:sp>
        <p:nvSpPr>
          <p:cNvPr id="236" name="Google Shape;236;p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7" name="Google Shape;427;p3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looks at additional tools to prevent unwanted intruders and software from accessing the network. Ask students what antivirus and antispyware tools they use. Ask why these tools require continual updating. Ask why UTM packages would include anti-spam software.</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
        <p:nvSpPr>
          <p:cNvPr id="428" name="Google Shape;428;p3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4" name="Google Shape;434;p3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introduces the use of encryption to ensure that data traveling along networks cannot be read by unauthorized users. Ask students what encryption involves: use of encryption key (a numerical code) that is used to transform a message into undecipherable text. The cipher text requires a key to decrypted and read by the recipient.</a:t>
            </a:r>
            <a:endParaRPr/>
          </a:p>
          <a:p>
            <a:pPr indent="0" lvl="0" marL="0" rtl="0" algn="l">
              <a:spcBef>
                <a:spcPts val="0"/>
              </a:spcBef>
              <a:spcAft>
                <a:spcPts val="0"/>
              </a:spcAft>
              <a:buNone/>
            </a:pPr>
            <a:r>
              <a:t/>
            </a:r>
            <a:endParaRPr/>
          </a:p>
        </p:txBody>
      </p:sp>
      <p:sp>
        <p:nvSpPr>
          <p:cNvPr id="435" name="Google Shape;435;p3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1" name="Google Shape;441;p3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graphic illustrates the steps in public key encryption. The sender encrypts data using the public key of the recipient; data encrypted with this public key can only be decrypted with the recipient’s private key.</a:t>
            </a:r>
            <a:endParaRPr/>
          </a:p>
          <a:p>
            <a:pPr indent="0" lvl="0" marL="0" rtl="0" algn="l">
              <a:spcBef>
                <a:spcPts val="0"/>
              </a:spcBef>
              <a:spcAft>
                <a:spcPts val="0"/>
              </a:spcAft>
              <a:buNone/>
            </a:pPr>
            <a:r>
              <a:t/>
            </a:r>
            <a:endParaRPr/>
          </a:p>
        </p:txBody>
      </p:sp>
      <p:sp>
        <p:nvSpPr>
          <p:cNvPr id="442" name="Google Shape;442;p3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0" name="Google Shape;450;p3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and the next look at technologies and tools for ensuring system availability. Ask students why online transaction processing requires 100% availability. Note that firms with heavy e-commerce processing or for firms that depend on digital networks for their internal operations require at minimum high-availability computing, using tools such as backup servers, distribution of processing across multiple servers, high-capacity storage, and good disaster recovery and business continuity plans. </a:t>
            </a:r>
            <a:endParaRPr/>
          </a:p>
          <a:p>
            <a:pPr indent="0" lvl="0" marL="0" rtl="0" algn="l">
              <a:spcBef>
                <a:spcPts val="0"/>
              </a:spcBef>
              <a:spcAft>
                <a:spcPts val="0"/>
              </a:spcAft>
              <a:buNone/>
            </a:pPr>
            <a:r>
              <a:t/>
            </a:r>
            <a:endParaRPr/>
          </a:p>
        </p:txBody>
      </p:sp>
      <p:sp>
        <p:nvSpPr>
          <p:cNvPr id="451" name="Google Shape;451;p3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7" name="Google Shape;457;p3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looks at ensuring software quality as a way to improve system quality and reliability by employing software metrics and rigorous software testing. Ongoing use of metrics allows the information systems department and end users to jointly measure the performance of the system and identify problems as they occur. </a:t>
            </a:r>
            <a:endParaRPr/>
          </a:p>
        </p:txBody>
      </p:sp>
      <p:sp>
        <p:nvSpPr>
          <p:cNvPr id="458" name="Google Shape;458;p3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3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1" name="Google Shape;48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3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2" name="Google Shape;242;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discusses the main categories of threats to information systems. Note that when large amounts of data are stored digitally, on computers and servers and in databases, they are vulnerable to many more kinds of threats than when they were stored in manual form, on paper in folders and file cabinets. When data are available over a network, there are even more vulnerabilities. Ask students if they have ever lost data on their computers. What was the reason (hardware, software, “disaster,” other people, etc.). On the other hand, digital records are not vulnerable in ways that manual records in a file cabinet are vulnerable. For instance, you really can’t tell who has accessed manual records, or when, in a physical file. In a database, file access is monitored (unless a hacker has found a way to read records without leaving a digital trail). </a:t>
            </a:r>
            <a:endParaRPr/>
          </a:p>
          <a:p>
            <a:pPr indent="0" lvl="0" marL="0" rtl="0" algn="l">
              <a:spcBef>
                <a:spcPts val="0"/>
              </a:spcBef>
              <a:spcAft>
                <a:spcPts val="0"/>
              </a:spcAft>
              <a:buNone/>
            </a:pPr>
            <a:r>
              <a:t/>
            </a:r>
            <a:endParaRPr/>
          </a:p>
        </p:txBody>
      </p:sp>
      <p:sp>
        <p:nvSpPr>
          <p:cNvPr id="243" name="Google Shape;243;p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4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4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9" name="Google Shape;249;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graphic illustrates the types of threats to system security and the points over the network at which these threats are prevalent. Some problems occur at the client computer, others through the network lines, corporate servers, or in corporate hardware and software.</a:t>
            </a:r>
            <a:endParaRPr/>
          </a:p>
          <a:p>
            <a:pPr indent="0" lvl="0" marL="0" rtl="0" algn="l">
              <a:spcBef>
                <a:spcPts val="0"/>
              </a:spcBef>
              <a:spcAft>
                <a:spcPts val="0"/>
              </a:spcAft>
              <a:buNone/>
            </a:pPr>
            <a:r>
              <a:t/>
            </a:r>
            <a:endParaRPr/>
          </a:p>
        </p:txBody>
      </p:sp>
      <p:sp>
        <p:nvSpPr>
          <p:cNvPr id="250" name="Google Shape;250;p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8" name="Google Shape;258;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identifies the various types of malware that threaten information systems and computers. Ask students if they have ever had a problem with a virus. Do they know how they got infected? Note that there are now more than 200 viruses and worms targeting mobile phones, and Web 2.0 applications such as MySpace and blogs are new conduits for malware and spyware. Malware is a serious problem—over the past decade, worms and viruses have caused billions of dollars of damage to corporate networks, e-mail systems, and data.</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
        <p:nvSpPr>
          <p:cNvPr id="259" name="Google Shape;259;p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5" name="Google Shape;265;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continues the discussion of types of malware on the previous slide. Note that SQL injection attacks are the largest malware threat. Ask students why this is so. (These attacks enable hackers access to underlying databases that support Web applications, such as sales of products and services, e-commerce financial data, and other classified information. In other words, the database is where the information is located. SQL databases have little or no built in security once a hacker gets beyond the entrance point to a corporate network). </a:t>
            </a:r>
            <a:endParaRPr/>
          </a:p>
        </p:txBody>
      </p:sp>
      <p:sp>
        <p:nvSpPr>
          <p:cNvPr id="266" name="Google Shape;266;p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2" name="Google Shape;272;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continues the discussion of malware.</a:t>
            </a:r>
            <a:endParaRPr/>
          </a:p>
        </p:txBody>
      </p:sp>
      <p:sp>
        <p:nvSpPr>
          <p:cNvPr id="273" name="Google Shape;273;p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9" name="Google Shape;279;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slide looks at the people who commit computer crime, and at the various types of computer crime. </a:t>
            </a:r>
            <a:endParaRPr/>
          </a:p>
          <a:p>
            <a:pPr indent="0" lvl="0" marL="0" rtl="0" algn="l">
              <a:spcBef>
                <a:spcPts val="0"/>
              </a:spcBef>
              <a:spcAft>
                <a:spcPts val="0"/>
              </a:spcAft>
              <a:buSzPts val="1800"/>
              <a:buNone/>
            </a:pPr>
            <a:r>
              <a:rPr lang="en-US"/>
              <a:t>Ask students what the difference is between hackers and crackers and if they agree with the differentiation. Have any students been the victim of computer crime or invasion of privacy? </a:t>
            </a:r>
            <a:endParaRPr/>
          </a:p>
          <a:p>
            <a:pPr indent="0" lvl="0" marL="0" rtl="0" algn="l">
              <a:spcBef>
                <a:spcPts val="0"/>
              </a:spcBef>
              <a:spcAft>
                <a:spcPts val="0"/>
              </a:spcAft>
              <a:buNone/>
            </a:pPr>
            <a:r>
              <a:t/>
            </a:r>
            <a:endParaRPr/>
          </a:p>
        </p:txBody>
      </p:sp>
      <p:sp>
        <p:nvSpPr>
          <p:cNvPr id="280" name="Google Shape;280;p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slide">
  <p:cSld name="title-slide">
    <p:spTree>
      <p:nvGrpSpPr>
        <p:cNvPr id="19" name="Shape 19"/>
        <p:cNvGrpSpPr/>
        <p:nvPr/>
      </p:nvGrpSpPr>
      <p:grpSpPr>
        <a:xfrm>
          <a:off x="0" y="0"/>
          <a:ext cx="0" cy="0"/>
          <a:chOff x="0" y="0"/>
          <a:chExt cx="0" cy="0"/>
        </a:xfrm>
      </p:grpSpPr>
      <p:sp>
        <p:nvSpPr>
          <p:cNvPr id="20" name="Google Shape;20;p4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b="1" sz="5400">
                <a:latin typeface="Calibri"/>
                <a:ea typeface="Calibri"/>
                <a:cs typeface="Calibri"/>
                <a:sym typeface="Calibri"/>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1" name="Google Shape;21;p44"/>
          <p:cNvSpPr txBox="1"/>
          <p:nvPr>
            <p:ph idx="1" type="subTitle"/>
          </p:nvPr>
        </p:nvSpPr>
        <p:spPr>
          <a:xfrm>
            <a:off x="1371600" y="533400"/>
            <a:ext cx="6400800" cy="17526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4000"/>
              <a:buNone/>
              <a:defRPr b="1" sz="4000">
                <a:latin typeface="Cambria"/>
                <a:ea typeface="Cambria"/>
                <a:cs typeface="Cambria"/>
                <a:sym typeface="Cambria"/>
              </a:defRPr>
            </a:lvl1pPr>
            <a:lvl2pPr lvl="1" algn="ctr">
              <a:lnSpc>
                <a:spcPct val="90000"/>
              </a:lnSpc>
              <a:spcBef>
                <a:spcPts val="500"/>
              </a:spcBef>
              <a:spcAft>
                <a:spcPts val="0"/>
              </a:spcAft>
              <a:buClr>
                <a:schemeClr val="dk1"/>
              </a:buClr>
              <a:buSzPts val="2400"/>
              <a:buNone/>
              <a:defRPr/>
            </a:lvl2pPr>
            <a:lvl3pPr lvl="2" algn="ctr">
              <a:lnSpc>
                <a:spcPct val="90000"/>
              </a:lnSpc>
              <a:spcBef>
                <a:spcPts val="500"/>
              </a:spcBef>
              <a:spcAft>
                <a:spcPts val="0"/>
              </a:spcAft>
              <a:buClr>
                <a:schemeClr val="dk1"/>
              </a:buClr>
              <a:buSzPts val="2000"/>
              <a:buNone/>
              <a:defRPr/>
            </a:lvl3pPr>
            <a:lvl4pPr lvl="3" algn="ctr">
              <a:lnSpc>
                <a:spcPct val="90000"/>
              </a:lnSpc>
              <a:spcBef>
                <a:spcPts val="500"/>
              </a:spcBef>
              <a:spcAft>
                <a:spcPts val="0"/>
              </a:spcAft>
              <a:buClr>
                <a:schemeClr val="dk1"/>
              </a:buClr>
              <a:buSzPts val="1800"/>
              <a:buNone/>
              <a:defRPr/>
            </a:lvl4pPr>
            <a:lvl5pPr lvl="4" algn="ctr">
              <a:lnSpc>
                <a:spcPct val="90000"/>
              </a:lnSpc>
              <a:spcBef>
                <a:spcPts val="500"/>
              </a:spcBef>
              <a:spcAft>
                <a:spcPts val="0"/>
              </a:spcAft>
              <a:buClr>
                <a:schemeClr val="dk1"/>
              </a:buClr>
              <a:buSzPts val="1800"/>
              <a:buNone/>
              <a:defRPr/>
            </a:lvl5pPr>
            <a:lvl6pPr lvl="5" algn="ctr">
              <a:lnSpc>
                <a:spcPct val="90000"/>
              </a:lnSpc>
              <a:spcBef>
                <a:spcPts val="500"/>
              </a:spcBef>
              <a:spcAft>
                <a:spcPts val="0"/>
              </a:spcAft>
              <a:buClr>
                <a:schemeClr val="dk1"/>
              </a:buClr>
              <a:buSzPts val="1800"/>
              <a:buNone/>
              <a:defRPr/>
            </a:lvl6pPr>
            <a:lvl7pPr lvl="6" algn="ctr">
              <a:lnSpc>
                <a:spcPct val="90000"/>
              </a:lnSpc>
              <a:spcBef>
                <a:spcPts val="500"/>
              </a:spcBef>
              <a:spcAft>
                <a:spcPts val="0"/>
              </a:spcAft>
              <a:buClr>
                <a:schemeClr val="dk1"/>
              </a:buClr>
              <a:buSzPts val="1800"/>
              <a:buNone/>
              <a:defRPr/>
            </a:lvl7pPr>
            <a:lvl8pPr lvl="7" algn="ctr">
              <a:lnSpc>
                <a:spcPct val="90000"/>
              </a:lnSpc>
              <a:spcBef>
                <a:spcPts val="500"/>
              </a:spcBef>
              <a:spcAft>
                <a:spcPts val="0"/>
              </a:spcAft>
              <a:buClr>
                <a:schemeClr val="dk1"/>
              </a:buClr>
              <a:buSzPts val="1800"/>
              <a:buNone/>
              <a:defRPr/>
            </a:lvl8pPr>
            <a:lvl9pPr lvl="8" algn="ctr">
              <a:lnSpc>
                <a:spcPct val="90000"/>
              </a:lnSpc>
              <a:spcBef>
                <a:spcPts val="500"/>
              </a:spcBef>
              <a:spcAft>
                <a:spcPts val="0"/>
              </a:spcAft>
              <a:buClr>
                <a:schemeClr val="dk1"/>
              </a:buClr>
              <a:buSzPts val="1800"/>
              <a:buNone/>
              <a:defRPr/>
            </a:lvl9pPr>
          </a:lstStyle>
          <a:p/>
        </p:txBody>
      </p:sp>
      <p:sp>
        <p:nvSpPr>
          <p:cNvPr id="22" name="Google Shape;22;p44"/>
          <p:cNvSpPr txBox="1"/>
          <p:nvPr>
            <p:ph idx="2" type="body"/>
          </p:nvPr>
        </p:nvSpPr>
        <p:spPr>
          <a:xfrm>
            <a:off x="838200" y="5632104"/>
            <a:ext cx="7620000" cy="692497"/>
          </a:xfrm>
          <a:prstGeom prst="rect">
            <a:avLst/>
          </a:prstGeom>
          <a:noFill/>
          <a:ln>
            <a:noFill/>
          </a:ln>
        </p:spPr>
        <p:txBody>
          <a:bodyPr anchorCtr="0" anchor="b" bIns="45700" lIns="91425" spcFirstLastPara="1" rIns="91425" wrap="square" tIns="45700">
            <a:spAutoFit/>
          </a:bodyPr>
          <a:lstStyle>
            <a:lvl1pPr indent="-228600" lvl="0" marL="457200" algn="l">
              <a:lnSpc>
                <a:spcPct val="100000"/>
              </a:lnSpc>
              <a:spcBef>
                <a:spcPts val="0"/>
              </a:spcBef>
              <a:spcAft>
                <a:spcPts val="0"/>
              </a:spcAft>
              <a:buClr>
                <a:schemeClr val="dk1"/>
              </a:buClr>
              <a:buSzPts val="1800"/>
              <a:buNone/>
              <a:defRPr b="1" sz="1800">
                <a:latin typeface="Cambria"/>
                <a:ea typeface="Cambria"/>
                <a:cs typeface="Cambria"/>
                <a:sym typeface="Cambria"/>
              </a:defRPr>
            </a:lvl1pPr>
            <a:lvl2pPr indent="-228600" lvl="1" marL="914400" algn="l">
              <a:lnSpc>
                <a:spcPct val="100000"/>
              </a:lnSpc>
              <a:spcBef>
                <a:spcPts val="600"/>
              </a:spcBef>
              <a:spcAft>
                <a:spcPts val="0"/>
              </a:spcAft>
              <a:buClr>
                <a:schemeClr val="dk1"/>
              </a:buClr>
              <a:buSzPts val="1600"/>
              <a:buNone/>
              <a:defRPr i="1" sz="1600">
                <a:latin typeface="Cambria"/>
                <a:ea typeface="Cambria"/>
                <a:cs typeface="Cambria"/>
                <a:sym typeface="Cambria"/>
              </a:defRPr>
            </a:lvl2pPr>
            <a:lvl3pPr indent="-228600" lvl="2" marL="1371600" algn="l">
              <a:lnSpc>
                <a:spcPct val="90000"/>
              </a:lnSpc>
              <a:spcBef>
                <a:spcPts val="500"/>
              </a:spcBef>
              <a:spcAft>
                <a:spcPts val="0"/>
              </a:spcAft>
              <a:buClr>
                <a:schemeClr val="dk1"/>
              </a:buClr>
              <a:buSzPts val="1600"/>
              <a:buNone/>
              <a:defRPr sz="1600">
                <a:latin typeface="Cambria"/>
                <a:ea typeface="Cambria"/>
                <a:cs typeface="Cambria"/>
                <a:sym typeface="Cambria"/>
              </a:defRPr>
            </a:lvl3pPr>
            <a:lvl4pPr indent="-228600" lvl="3" marL="1828800" algn="l">
              <a:lnSpc>
                <a:spcPct val="90000"/>
              </a:lnSpc>
              <a:spcBef>
                <a:spcPts val="500"/>
              </a:spcBef>
              <a:spcAft>
                <a:spcPts val="0"/>
              </a:spcAft>
              <a:buClr>
                <a:schemeClr val="dk1"/>
              </a:buClr>
              <a:buSzPts val="1400"/>
              <a:buNone/>
              <a:defRPr sz="1400">
                <a:latin typeface="Cambria"/>
                <a:ea typeface="Cambria"/>
                <a:cs typeface="Cambria"/>
                <a:sym typeface="Cambria"/>
              </a:defRPr>
            </a:lvl4pPr>
            <a:lvl5pPr indent="-228600" lvl="4" marL="2286000" algn="l">
              <a:lnSpc>
                <a:spcPct val="90000"/>
              </a:lnSpc>
              <a:spcBef>
                <a:spcPts val="500"/>
              </a:spcBef>
              <a:spcAft>
                <a:spcPts val="0"/>
              </a:spcAft>
              <a:buClr>
                <a:schemeClr val="dk1"/>
              </a:buClr>
              <a:buSzPts val="1400"/>
              <a:buNone/>
              <a:defRPr sz="1400">
                <a:latin typeface="Cambria"/>
                <a:ea typeface="Cambria"/>
                <a:cs typeface="Cambria"/>
                <a:sym typeface="Cambri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IS - Tech">
  <p:cSld name="8_IS - Tech">
    <p:spTree>
      <p:nvGrpSpPr>
        <p:cNvPr id="129" name="Shape 129"/>
        <p:cNvGrpSpPr/>
        <p:nvPr/>
      </p:nvGrpSpPr>
      <p:grpSpPr>
        <a:xfrm>
          <a:off x="0" y="0"/>
          <a:ext cx="0" cy="0"/>
          <a:chOff x="0" y="0"/>
          <a:chExt cx="0" cy="0"/>
        </a:xfrm>
      </p:grpSpPr>
      <p:sp>
        <p:nvSpPr>
          <p:cNvPr id="130" name="Google Shape;130;p61"/>
          <p:cNvSpPr txBox="1"/>
          <p:nvPr>
            <p:ph idx="1" type="body"/>
          </p:nvPr>
        </p:nvSpPr>
        <p:spPr>
          <a:xfrm>
            <a:off x="457200" y="2365177"/>
            <a:ext cx="8229600" cy="395942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600"/>
              </a:spcBef>
              <a:spcAft>
                <a:spcPts val="0"/>
              </a:spcAft>
              <a:buClr>
                <a:schemeClr val="dk1"/>
              </a:buClr>
              <a:buSzPts val="2800"/>
              <a:buFont typeface="Calibri"/>
              <a:buChar char="•"/>
              <a:defRPr b="1" i="0" sz="2800" u="none" cap="none" strike="noStrike">
                <a:solidFill>
                  <a:schemeClr val="dk1"/>
                </a:solidFill>
                <a:latin typeface="Calibri"/>
                <a:ea typeface="Calibri"/>
                <a:cs typeface="Calibri"/>
                <a:sym typeface="Calibri"/>
              </a:defRPr>
            </a:lvl1pPr>
            <a:lvl2pPr indent="-381000" lvl="1" marL="914400" marR="0" rtl="0" algn="l">
              <a:spcBef>
                <a:spcPts val="120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6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60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60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5pPr>
            <a:lvl6pPr indent="-355600" lvl="5" marL="2743200" marR="0" rtl="0" algn="l">
              <a:spcBef>
                <a:spcPts val="6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31" name="Google Shape;131;p61"/>
          <p:cNvSpPr txBox="1"/>
          <p:nvPr>
            <p:ph idx="2" type="body"/>
          </p:nvPr>
        </p:nvSpPr>
        <p:spPr>
          <a:xfrm>
            <a:off x="457200" y="1600200"/>
            <a:ext cx="8229595" cy="38100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560"/>
              </a:spcBef>
              <a:spcAft>
                <a:spcPts val="0"/>
              </a:spcAft>
              <a:buClr>
                <a:schemeClr val="accent4"/>
              </a:buClr>
              <a:buSzPts val="2800"/>
              <a:buFont typeface="Calibri"/>
              <a:buNone/>
              <a:defRPr b="1" i="0" sz="2800" u="none" cap="none" strike="noStrike">
                <a:solidFill>
                  <a:schemeClr val="accent4"/>
                </a:solidFill>
                <a:latin typeface="Calibri"/>
                <a:ea typeface="Calibri"/>
                <a:cs typeface="Calibri"/>
                <a:sym typeface="Calibri"/>
              </a:defRPr>
            </a:lvl1pPr>
            <a:lvl2pPr indent="-228600" lvl="1" marL="9144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2pPr>
            <a:lvl3pPr indent="-228600" lvl="2" marL="13716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3pPr>
            <a:lvl4pPr indent="-228600" lvl="3" marL="18288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4pPr>
            <a:lvl5pPr indent="-228600" lvl="4" marL="22860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IS - Mgmt">
  <p:cSld name="9_IS - Mgmt">
    <p:spTree>
      <p:nvGrpSpPr>
        <p:cNvPr id="142" name="Shape 142"/>
        <p:cNvGrpSpPr/>
        <p:nvPr/>
      </p:nvGrpSpPr>
      <p:grpSpPr>
        <a:xfrm>
          <a:off x="0" y="0"/>
          <a:ext cx="0" cy="0"/>
          <a:chOff x="0" y="0"/>
          <a:chExt cx="0" cy="0"/>
        </a:xfrm>
      </p:grpSpPr>
      <p:sp>
        <p:nvSpPr>
          <p:cNvPr id="143" name="Google Shape;143;p63"/>
          <p:cNvSpPr txBox="1"/>
          <p:nvPr>
            <p:ph idx="1" type="body"/>
          </p:nvPr>
        </p:nvSpPr>
        <p:spPr>
          <a:xfrm>
            <a:off x="457200" y="2365177"/>
            <a:ext cx="8229600" cy="395942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600"/>
              </a:spcBef>
              <a:spcAft>
                <a:spcPts val="0"/>
              </a:spcAft>
              <a:buClr>
                <a:schemeClr val="dk1"/>
              </a:buClr>
              <a:buSzPts val="2800"/>
              <a:buFont typeface="Calibri"/>
              <a:buChar char="•"/>
              <a:defRPr b="1" i="0" sz="2800" u="none" cap="none" strike="noStrike">
                <a:solidFill>
                  <a:schemeClr val="dk1"/>
                </a:solidFill>
                <a:latin typeface="Calibri"/>
                <a:ea typeface="Calibri"/>
                <a:cs typeface="Calibri"/>
                <a:sym typeface="Calibri"/>
              </a:defRPr>
            </a:lvl1pPr>
            <a:lvl2pPr indent="-381000" lvl="1" marL="914400" marR="0" rtl="0" algn="l">
              <a:spcBef>
                <a:spcPts val="120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6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60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60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5pPr>
            <a:lvl6pPr indent="-355600" lvl="5" marL="2743200" marR="0" rtl="0" algn="l">
              <a:spcBef>
                <a:spcPts val="6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44" name="Google Shape;144;p63"/>
          <p:cNvSpPr txBox="1"/>
          <p:nvPr>
            <p:ph idx="2" type="body"/>
          </p:nvPr>
        </p:nvSpPr>
        <p:spPr>
          <a:xfrm>
            <a:off x="457200" y="1600200"/>
            <a:ext cx="8229595" cy="38100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560"/>
              </a:spcBef>
              <a:spcAft>
                <a:spcPts val="0"/>
              </a:spcAft>
              <a:buClr>
                <a:schemeClr val="accent4"/>
              </a:buClr>
              <a:buSzPts val="2800"/>
              <a:buFont typeface="Calibri"/>
              <a:buNone/>
              <a:defRPr b="1" i="0" sz="2800" u="none" cap="none" strike="noStrike">
                <a:solidFill>
                  <a:schemeClr val="accent4"/>
                </a:solidFill>
                <a:latin typeface="Calibri"/>
                <a:ea typeface="Calibri"/>
                <a:cs typeface="Calibri"/>
                <a:sym typeface="Calibri"/>
              </a:defRPr>
            </a:lvl1pPr>
            <a:lvl2pPr indent="-228600" lvl="1" marL="9144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2pPr>
            <a:lvl3pPr indent="-228600" lvl="2" marL="13716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3pPr>
            <a:lvl4pPr indent="-228600" lvl="3" marL="18288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4pPr>
            <a:lvl5pPr indent="-228600" lvl="4" marL="22860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Opener">
  <p:cSld name="Chapter Opener">
    <p:spTree>
      <p:nvGrpSpPr>
        <p:cNvPr id="155" name="Shape 155"/>
        <p:cNvGrpSpPr/>
        <p:nvPr/>
      </p:nvGrpSpPr>
      <p:grpSpPr>
        <a:xfrm>
          <a:off x="0" y="0"/>
          <a:ext cx="0" cy="0"/>
          <a:chOff x="0" y="0"/>
          <a:chExt cx="0" cy="0"/>
        </a:xfrm>
      </p:grpSpPr>
      <p:sp>
        <p:nvSpPr>
          <p:cNvPr id="156" name="Google Shape;156;p65"/>
          <p:cNvSpPr txBox="1"/>
          <p:nvPr>
            <p:ph type="title"/>
          </p:nvPr>
        </p:nvSpPr>
        <p:spPr>
          <a:xfrm>
            <a:off x="722313" y="3048000"/>
            <a:ext cx="7772400" cy="18288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57" name="Google Shape;157;p65"/>
          <p:cNvSpPr txBox="1"/>
          <p:nvPr>
            <p:ph idx="1" type="body"/>
          </p:nvPr>
        </p:nvSpPr>
        <p:spPr>
          <a:xfrm>
            <a:off x="722313" y="1295400"/>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880"/>
              </a:spcBef>
              <a:spcAft>
                <a:spcPts val="0"/>
              </a:spcAft>
              <a:buClr>
                <a:srgbClr val="9F0F10"/>
              </a:buClr>
              <a:buSzPts val="4400"/>
              <a:buFont typeface="Times New Roman"/>
              <a:buNone/>
              <a:defRPr b="1" i="0" sz="4400" u="none" cap="none" strike="noStrike">
                <a:solidFill>
                  <a:srgbClr val="9F0F10"/>
                </a:solidFill>
                <a:latin typeface="Times New Roman"/>
                <a:ea typeface="Times New Roman"/>
                <a:cs typeface="Times New Roman"/>
                <a:sym typeface="Times New Roman"/>
              </a:defRPr>
            </a:lvl1pPr>
            <a:lvl2pPr indent="-228600" lvl="1" marL="914400" marR="0" rtl="0" algn="l">
              <a:spcBef>
                <a:spcPts val="360"/>
              </a:spcBef>
              <a:spcAft>
                <a:spcPts val="0"/>
              </a:spcAft>
              <a:buClr>
                <a:srgbClr val="888888"/>
              </a:buClr>
              <a:buSzPts val="1800"/>
              <a:buFont typeface="Times New Roman"/>
              <a:buNone/>
              <a:defRPr b="0" i="0" sz="1800" u="none" cap="none" strike="noStrike">
                <a:solidFill>
                  <a:srgbClr val="888888"/>
                </a:solidFill>
                <a:latin typeface="Times New Roman"/>
                <a:ea typeface="Times New Roman"/>
                <a:cs typeface="Times New Roman"/>
                <a:sym typeface="Times New Roman"/>
              </a:defRPr>
            </a:lvl2pPr>
            <a:lvl3pPr indent="-228600" lvl="2" marL="1371600" marR="0" rtl="0" algn="l">
              <a:spcBef>
                <a:spcPts val="320"/>
              </a:spcBef>
              <a:spcAft>
                <a:spcPts val="0"/>
              </a:spcAft>
              <a:buClr>
                <a:srgbClr val="888888"/>
              </a:buClr>
              <a:buSzPts val="1600"/>
              <a:buFont typeface="Times New Roman"/>
              <a:buNone/>
              <a:defRPr b="0" i="0" sz="1600" u="none" cap="none" strike="noStrike">
                <a:solidFill>
                  <a:srgbClr val="888888"/>
                </a:solidFill>
                <a:latin typeface="Times New Roman"/>
                <a:ea typeface="Times New Roman"/>
                <a:cs typeface="Times New Roman"/>
                <a:sym typeface="Times New Roman"/>
              </a:defRPr>
            </a:lvl3pPr>
            <a:lvl4pPr indent="-228600" lvl="3" marL="1828800" marR="0" rtl="0" algn="l">
              <a:spcBef>
                <a:spcPts val="280"/>
              </a:spcBef>
              <a:spcAft>
                <a:spcPts val="0"/>
              </a:spcAft>
              <a:buClr>
                <a:srgbClr val="888888"/>
              </a:buClr>
              <a:buSzPts val="1400"/>
              <a:buFont typeface="Times New Roman"/>
              <a:buNone/>
              <a:defRPr b="0" i="0" sz="1400" u="none" cap="none" strike="noStrike">
                <a:solidFill>
                  <a:srgbClr val="888888"/>
                </a:solidFill>
                <a:latin typeface="Times New Roman"/>
                <a:ea typeface="Times New Roman"/>
                <a:cs typeface="Times New Roman"/>
                <a:sym typeface="Times New Roman"/>
              </a:defRPr>
            </a:lvl4pPr>
            <a:lvl5pPr indent="-228600" lvl="4" marL="2286000" marR="0" rtl="0" algn="l">
              <a:spcBef>
                <a:spcPts val="280"/>
              </a:spcBef>
              <a:spcAft>
                <a:spcPts val="0"/>
              </a:spcAft>
              <a:buClr>
                <a:srgbClr val="888888"/>
              </a:buClr>
              <a:buSzPts val="1400"/>
              <a:buFont typeface="Times New Roman"/>
              <a:buNone/>
              <a:defRPr b="0" i="0" sz="1400" u="none" cap="none" strike="noStrike">
                <a:solidFill>
                  <a:srgbClr val="888888"/>
                </a:solidFill>
                <a:latin typeface="Times New Roman"/>
                <a:ea typeface="Times New Roman"/>
                <a:cs typeface="Times New Roman"/>
                <a:sym typeface="Times New Roman"/>
              </a:defRPr>
            </a:lvl5pPr>
            <a:lvl6pPr indent="-228600" lvl="5" marL="2743200" marR="0" rtl="0" algn="l">
              <a:spcBef>
                <a:spcPts val="280"/>
              </a:spcBef>
              <a:spcAft>
                <a:spcPts val="0"/>
              </a:spcAft>
              <a:buClr>
                <a:srgbClr val="888888"/>
              </a:buClr>
              <a:buSzPts val="1400"/>
              <a:buFont typeface="Times New Roman"/>
              <a:buNone/>
              <a:defRPr b="0" i="0" sz="1400" u="none" cap="none" strike="noStrike">
                <a:solidFill>
                  <a:srgbClr val="888888"/>
                </a:solidFill>
                <a:latin typeface="Times New Roman"/>
                <a:ea typeface="Times New Roman"/>
                <a:cs typeface="Times New Roman"/>
                <a:sym typeface="Times New Roman"/>
              </a:defRPr>
            </a:lvl6pPr>
            <a:lvl7pPr indent="-228600" lvl="6" marL="3200400" marR="0" rtl="0" algn="l">
              <a:spcBef>
                <a:spcPts val="280"/>
              </a:spcBef>
              <a:spcAft>
                <a:spcPts val="0"/>
              </a:spcAft>
              <a:buClr>
                <a:srgbClr val="888888"/>
              </a:buClr>
              <a:buSzPts val="1400"/>
              <a:buFont typeface="Times New Roman"/>
              <a:buNone/>
              <a:defRPr b="0" i="0" sz="1400" u="none" cap="none" strike="noStrike">
                <a:solidFill>
                  <a:srgbClr val="888888"/>
                </a:solidFill>
                <a:latin typeface="Times New Roman"/>
                <a:ea typeface="Times New Roman"/>
                <a:cs typeface="Times New Roman"/>
                <a:sym typeface="Times New Roman"/>
              </a:defRPr>
            </a:lvl7pPr>
            <a:lvl8pPr indent="-228600" lvl="7" marL="3657600" marR="0" rtl="0" algn="l">
              <a:spcBef>
                <a:spcPts val="280"/>
              </a:spcBef>
              <a:spcAft>
                <a:spcPts val="0"/>
              </a:spcAft>
              <a:buClr>
                <a:srgbClr val="888888"/>
              </a:buClr>
              <a:buSzPts val="1400"/>
              <a:buFont typeface="Times New Roman"/>
              <a:buNone/>
              <a:defRPr b="0" i="0" sz="1400" u="none" cap="none" strike="noStrike">
                <a:solidFill>
                  <a:srgbClr val="888888"/>
                </a:solidFill>
                <a:latin typeface="Times New Roman"/>
                <a:ea typeface="Times New Roman"/>
                <a:cs typeface="Times New Roman"/>
                <a:sym typeface="Times New Roman"/>
              </a:defRPr>
            </a:lvl8pPr>
            <a:lvl9pPr indent="-228600" lvl="8" marL="4114800" marR="0" rtl="0" algn="l">
              <a:spcBef>
                <a:spcPts val="280"/>
              </a:spcBef>
              <a:spcAft>
                <a:spcPts val="0"/>
              </a:spcAft>
              <a:buClr>
                <a:srgbClr val="888888"/>
              </a:buClr>
              <a:buSzPts val="1400"/>
              <a:buFont typeface="Times New Roman"/>
              <a:buNone/>
              <a:defRPr b="0" i="0" sz="1400" u="none" cap="none" strike="noStrike">
                <a:solidFill>
                  <a:srgbClr val="888888"/>
                </a:solidFill>
                <a:latin typeface="Times New Roman"/>
                <a:ea typeface="Times New Roman"/>
                <a:cs typeface="Times New Roman"/>
                <a:sym typeface="Times New Roman"/>
              </a:defRPr>
            </a:lvl9pPr>
          </a:lstStyle>
          <a:p/>
        </p:txBody>
      </p:sp>
      <p:sp>
        <p:nvSpPr>
          <p:cNvPr id="158" name="Google Shape;158;p65"/>
          <p:cNvSpPr txBox="1"/>
          <p:nvPr>
            <p:ph idx="2" type="body"/>
          </p:nvPr>
        </p:nvSpPr>
        <p:spPr>
          <a:xfrm>
            <a:off x="685800" y="5334000"/>
            <a:ext cx="5486400" cy="99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Clr>
                <a:schemeClr val="dk1"/>
              </a:buClr>
              <a:buSzPts val="2000"/>
              <a:buFont typeface="Arial"/>
              <a:buNone/>
              <a:defRPr b="1" i="0" sz="2000" u="none" cap="none" strike="noStrike">
                <a:solidFill>
                  <a:schemeClr val="dk1"/>
                </a:solidFill>
                <a:latin typeface="Times New Roman"/>
                <a:ea typeface="Times New Roman"/>
                <a:cs typeface="Times New Roman"/>
                <a:sym typeface="Times New Roman"/>
              </a:defRPr>
            </a:lvl1pPr>
            <a:lvl2pPr indent="-342900" lvl="1" marL="914400" marR="0" rtl="0" algn="l">
              <a:spcBef>
                <a:spcPts val="0"/>
              </a:spcBef>
              <a:spcAft>
                <a:spcPts val="0"/>
              </a:spcAft>
              <a:buClr>
                <a:schemeClr val="dk1"/>
              </a:buClr>
              <a:buSzPts val="1800"/>
              <a:buFont typeface="Arial"/>
              <a:buChar char="•"/>
              <a:defRPr b="0" i="1" sz="1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page">
  <p:cSld name="Standard page">
    <p:spTree>
      <p:nvGrpSpPr>
        <p:cNvPr id="168" name="Shape 168"/>
        <p:cNvGrpSpPr/>
        <p:nvPr/>
      </p:nvGrpSpPr>
      <p:grpSpPr>
        <a:xfrm>
          <a:off x="0" y="0"/>
          <a:ext cx="0" cy="0"/>
          <a:chOff x="0" y="0"/>
          <a:chExt cx="0" cy="0"/>
        </a:xfrm>
      </p:grpSpPr>
      <p:sp>
        <p:nvSpPr>
          <p:cNvPr id="169" name="Google Shape;169;p67"/>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800"/>
              </a:spcBef>
              <a:spcAft>
                <a:spcPts val="0"/>
              </a:spcAft>
              <a:buClr>
                <a:srgbClr val="0C0C0C"/>
              </a:buClr>
              <a:buSzPts val="2800"/>
              <a:buFont typeface="Calibri"/>
              <a:buChar char="•"/>
              <a:defRPr b="1" i="0" sz="2800" u="none" cap="none" strike="noStrike">
                <a:solidFill>
                  <a:srgbClr val="0C0C0C"/>
                </a:solidFill>
                <a:latin typeface="Calibri"/>
                <a:ea typeface="Calibri"/>
                <a:cs typeface="Calibri"/>
                <a:sym typeface="Calibri"/>
              </a:defRPr>
            </a:lvl1pPr>
            <a:lvl2pPr indent="-393700" lvl="1" marL="914400" marR="0" rtl="0" algn="l">
              <a:lnSpc>
                <a:spcPct val="90000"/>
              </a:lnSpc>
              <a:spcBef>
                <a:spcPts val="800"/>
              </a:spcBef>
              <a:spcAft>
                <a:spcPts val="0"/>
              </a:spcAft>
              <a:buClr>
                <a:schemeClr val="dk1"/>
              </a:buClr>
              <a:buSzPts val="2600"/>
              <a:buFont typeface="Calibri"/>
              <a:buChar char="–"/>
              <a:defRPr b="1" i="0" sz="2600" u="none" cap="none" strike="noStrike">
                <a:solidFill>
                  <a:schemeClr val="dk1"/>
                </a:solidFill>
                <a:latin typeface="Calibri"/>
                <a:ea typeface="Calibri"/>
                <a:cs typeface="Calibri"/>
                <a:sym typeface="Calibri"/>
              </a:defRPr>
            </a:lvl2pPr>
            <a:lvl3pPr indent="-381000" lvl="2" marL="1371600" marR="0" rtl="0" algn="l">
              <a:lnSpc>
                <a:spcPct val="90000"/>
              </a:lnSpc>
              <a:spcBef>
                <a:spcPts val="60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70" name="Google Shape;170;p67"/>
          <p:cNvSpPr txBox="1"/>
          <p:nvPr>
            <p:ph idx="2" type="body"/>
          </p:nvPr>
        </p:nvSpPr>
        <p:spPr>
          <a:xfrm>
            <a:off x="0" y="1066800"/>
            <a:ext cx="9144000" cy="38100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400"/>
              </a:spcBef>
              <a:spcAft>
                <a:spcPts val="0"/>
              </a:spcAft>
              <a:buClr>
                <a:srgbClr val="9F0F10"/>
              </a:buClr>
              <a:buSzPts val="2000"/>
              <a:buFont typeface="Cambria"/>
              <a:buNone/>
              <a:defRPr b="1" i="0" sz="2000" u="none" cap="none" strike="noStrike">
                <a:solidFill>
                  <a:srgbClr val="9F0F10"/>
                </a:solidFill>
                <a:latin typeface="Cambria"/>
                <a:ea typeface="Cambria"/>
                <a:cs typeface="Cambria"/>
                <a:sym typeface="Cambria"/>
              </a:defRPr>
            </a:lvl1pPr>
            <a:lvl2pPr indent="-228600" lvl="1" marL="9144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2pPr>
            <a:lvl3pPr indent="-228600" lvl="2" marL="13716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3pPr>
            <a:lvl4pPr indent="-228600" lvl="3" marL="18288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4pPr>
            <a:lvl5pPr indent="-228600" lvl="4" marL="22860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71" name="Google Shape;171;p67"/>
          <p:cNvSpPr txBox="1"/>
          <p:nvPr>
            <p:ph type="title"/>
          </p:nvPr>
        </p:nvSpPr>
        <p:spPr>
          <a:xfrm>
            <a:off x="0" y="457200"/>
            <a:ext cx="9144000" cy="533400"/>
          </a:xfrm>
          <a:prstGeom prst="rect">
            <a:avLst/>
          </a:prstGeom>
          <a:noFill/>
          <a:ln>
            <a:noFill/>
          </a:ln>
        </p:spPr>
        <p:txBody>
          <a:bodyPr anchorCtr="0" anchor="t" bIns="45700" lIns="91425" spcFirstLastPara="1" rIns="91425" wrap="square" tIns="45700">
            <a:noAutofit/>
          </a:bodyPr>
          <a:lstStyle>
            <a:lvl1pPr lvl="0" marR="0" rtl="0" algn="ctr">
              <a:lnSpc>
                <a:spcPct val="111111"/>
              </a:lnSpc>
              <a:spcBef>
                <a:spcPts val="0"/>
              </a:spcBef>
              <a:spcAft>
                <a:spcPts val="0"/>
              </a:spcAft>
              <a:buSzPts val="1400"/>
              <a:buNone/>
              <a:defRPr b="1" i="0" sz="1800" u="none" cap="none" strike="noStrike">
                <a:solidFill>
                  <a:srgbClr val="60C89B"/>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with Bottom Caption">
  <p:cSld name="Image with Bottom Caption">
    <p:spTree>
      <p:nvGrpSpPr>
        <p:cNvPr id="181" name="Shape 181"/>
        <p:cNvGrpSpPr/>
        <p:nvPr/>
      </p:nvGrpSpPr>
      <p:grpSpPr>
        <a:xfrm>
          <a:off x="0" y="0"/>
          <a:ext cx="0" cy="0"/>
          <a:chOff x="0" y="0"/>
          <a:chExt cx="0" cy="0"/>
        </a:xfrm>
      </p:grpSpPr>
      <p:sp>
        <p:nvSpPr>
          <p:cNvPr id="182" name="Google Shape;182;p69"/>
          <p:cNvSpPr txBox="1"/>
          <p:nvPr>
            <p:ph idx="1" type="body"/>
          </p:nvPr>
        </p:nvSpPr>
        <p:spPr>
          <a:xfrm>
            <a:off x="0" y="1066800"/>
            <a:ext cx="9144000" cy="38100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400"/>
              </a:spcBef>
              <a:spcAft>
                <a:spcPts val="0"/>
              </a:spcAft>
              <a:buClr>
                <a:srgbClr val="9F0F10"/>
              </a:buClr>
              <a:buSzPts val="2000"/>
              <a:buFont typeface="Cambria"/>
              <a:buNone/>
              <a:defRPr b="1" i="0" sz="2000" u="none" cap="none" strike="noStrike">
                <a:solidFill>
                  <a:srgbClr val="9F0F10"/>
                </a:solidFill>
                <a:latin typeface="Cambria"/>
                <a:ea typeface="Cambria"/>
                <a:cs typeface="Cambria"/>
                <a:sym typeface="Cambria"/>
              </a:defRPr>
            </a:lvl1pPr>
            <a:lvl2pPr indent="-228600" lvl="1" marL="9144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2pPr>
            <a:lvl3pPr indent="-228600" lvl="2" marL="13716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3pPr>
            <a:lvl4pPr indent="-228600" lvl="3" marL="18288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4pPr>
            <a:lvl5pPr indent="-228600" lvl="4" marL="22860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83" name="Google Shape;183;p69"/>
          <p:cNvSpPr/>
          <p:nvPr>
            <p:ph idx="2" type="pic"/>
          </p:nvPr>
        </p:nvSpPr>
        <p:spPr>
          <a:xfrm>
            <a:off x="381000" y="2209800"/>
            <a:ext cx="8382000" cy="3211794"/>
          </a:xfrm>
          <a:prstGeom prst="rect">
            <a:avLst/>
          </a:prstGeom>
          <a:noFill/>
          <a:ln cap="flat" cmpd="sng" w="19050">
            <a:solidFill>
              <a:schemeClr val="accent4"/>
            </a:solidFill>
            <a:prstDash val="solid"/>
            <a:round/>
            <a:headEnd len="sm" w="sm" type="none"/>
            <a:tailEnd len="sm" w="sm" type="none"/>
          </a:ln>
        </p:spPr>
      </p:sp>
      <p:sp>
        <p:nvSpPr>
          <p:cNvPr id="184" name="Google Shape;184;p69"/>
          <p:cNvSpPr txBox="1"/>
          <p:nvPr>
            <p:ph idx="3" type="body"/>
          </p:nvPr>
        </p:nvSpPr>
        <p:spPr>
          <a:xfrm>
            <a:off x="0" y="1600200"/>
            <a:ext cx="9144000" cy="38100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0"/>
              </a:spcBef>
              <a:spcAft>
                <a:spcPts val="0"/>
              </a:spcAft>
              <a:buClr>
                <a:schemeClr val="dk1"/>
              </a:buClr>
              <a:buSzPts val="1800"/>
              <a:buFont typeface="Arial"/>
              <a:buNone/>
              <a:defRPr b="1" i="0" sz="1800" u="none" cap="none" strike="noStrike">
                <a:solidFill>
                  <a:schemeClr val="dk1"/>
                </a:solidFill>
                <a:latin typeface="Times New Roman"/>
                <a:ea typeface="Times New Roman"/>
                <a:cs typeface="Times New Roman"/>
                <a:sym typeface="Times New Roman"/>
              </a:defRPr>
            </a:lvl1pPr>
            <a:lvl2pPr indent="-330200" lvl="1" marL="914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2pPr>
            <a:lvl3pPr indent="-317500" lvl="2" marL="1371600" marR="0" rtl="0" algn="l">
              <a:spcBef>
                <a:spcPts val="280"/>
              </a:spcBef>
              <a:spcAft>
                <a:spcPts val="0"/>
              </a:spcAft>
              <a:buClr>
                <a:schemeClr val="dk1"/>
              </a:buClr>
              <a:buSzPts val="1400"/>
              <a:buFont typeface="Times New Roman"/>
              <a:buChar char="•"/>
              <a:defRPr b="0" i="0" sz="1400" u="none" cap="none" strike="noStrike">
                <a:solidFill>
                  <a:schemeClr val="dk1"/>
                </a:solidFill>
                <a:latin typeface="Times New Roman"/>
                <a:ea typeface="Times New Roman"/>
                <a:cs typeface="Times New Roman"/>
                <a:sym typeface="Times New Roman"/>
              </a:defRPr>
            </a:lvl3pPr>
            <a:lvl4pPr indent="-304800" lvl="3" marL="18288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4pPr>
            <a:lvl5pPr indent="-304800" lvl="4" marL="22860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85" name="Google Shape;185;p69"/>
          <p:cNvSpPr txBox="1"/>
          <p:nvPr>
            <p:ph idx="4" type="body"/>
          </p:nvPr>
        </p:nvSpPr>
        <p:spPr>
          <a:xfrm>
            <a:off x="1828800" y="5791200"/>
            <a:ext cx="6858000" cy="4572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40"/>
              </a:spcBef>
              <a:spcAft>
                <a:spcPts val="0"/>
              </a:spcAft>
              <a:buClr>
                <a:schemeClr val="dk1"/>
              </a:buClr>
              <a:buSzPts val="1200"/>
              <a:buFont typeface="Arial"/>
              <a:buNone/>
              <a:defRPr b="0" i="0" sz="1200" u="none" cap="none" strike="noStrike">
                <a:solidFill>
                  <a:schemeClr val="dk1"/>
                </a:solidFill>
                <a:latin typeface="Times New Roman"/>
                <a:ea typeface="Times New Roman"/>
                <a:cs typeface="Times New Roman"/>
                <a:sym typeface="Times New Roman"/>
              </a:defRPr>
            </a:lvl1pPr>
            <a:lvl2pPr indent="-330200" lvl="1" marL="914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2pPr>
            <a:lvl3pPr indent="-317500" lvl="2" marL="1371600" marR="0" rtl="0" algn="l">
              <a:spcBef>
                <a:spcPts val="280"/>
              </a:spcBef>
              <a:spcAft>
                <a:spcPts val="0"/>
              </a:spcAft>
              <a:buClr>
                <a:schemeClr val="dk1"/>
              </a:buClr>
              <a:buSzPts val="1400"/>
              <a:buFont typeface="Times New Roman"/>
              <a:buChar char="•"/>
              <a:defRPr b="0" i="0" sz="1400" u="none" cap="none" strike="noStrike">
                <a:solidFill>
                  <a:schemeClr val="dk1"/>
                </a:solidFill>
                <a:latin typeface="Times New Roman"/>
                <a:ea typeface="Times New Roman"/>
                <a:cs typeface="Times New Roman"/>
                <a:sym typeface="Times New Roman"/>
              </a:defRPr>
            </a:lvl3pPr>
            <a:lvl4pPr indent="-304800" lvl="3" marL="18288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4pPr>
            <a:lvl5pPr indent="-304800" lvl="4" marL="22860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86" name="Google Shape;186;p69"/>
          <p:cNvSpPr txBox="1"/>
          <p:nvPr>
            <p:ph idx="5" type="body"/>
          </p:nvPr>
        </p:nvSpPr>
        <p:spPr>
          <a:xfrm>
            <a:off x="533400" y="5791200"/>
            <a:ext cx="914400" cy="228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40"/>
              </a:spcBef>
              <a:spcAft>
                <a:spcPts val="0"/>
              </a:spcAft>
              <a:buClr>
                <a:schemeClr val="dk1"/>
              </a:buClr>
              <a:buSzPts val="1200"/>
              <a:buFont typeface="Arial"/>
              <a:buNone/>
              <a:defRPr b="1" i="0" sz="1200" u="none" cap="none" strike="noStrike">
                <a:solidFill>
                  <a:schemeClr val="dk1"/>
                </a:solidFill>
                <a:latin typeface="Times New Roman"/>
                <a:ea typeface="Times New Roman"/>
                <a:cs typeface="Times New Roman"/>
                <a:sym typeface="Times New Roman"/>
              </a:defRPr>
            </a:lvl1pPr>
            <a:lvl2pPr indent="-330200" lvl="1" marL="914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2pPr>
            <a:lvl3pPr indent="-317500" lvl="2" marL="1371600" marR="0" rtl="0" algn="l">
              <a:spcBef>
                <a:spcPts val="280"/>
              </a:spcBef>
              <a:spcAft>
                <a:spcPts val="0"/>
              </a:spcAft>
              <a:buClr>
                <a:schemeClr val="dk1"/>
              </a:buClr>
              <a:buSzPts val="1400"/>
              <a:buFont typeface="Times New Roman"/>
              <a:buChar char="•"/>
              <a:defRPr b="0" i="0" sz="1400" u="none" cap="none" strike="noStrike">
                <a:solidFill>
                  <a:schemeClr val="dk1"/>
                </a:solidFill>
                <a:latin typeface="Times New Roman"/>
                <a:ea typeface="Times New Roman"/>
                <a:cs typeface="Times New Roman"/>
                <a:sym typeface="Times New Roman"/>
              </a:defRPr>
            </a:lvl3pPr>
            <a:lvl4pPr indent="-304800" lvl="3" marL="18288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4pPr>
            <a:lvl5pPr indent="-304800" lvl="4" marL="22860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87" name="Google Shape;187;p69"/>
          <p:cNvSpPr txBox="1"/>
          <p:nvPr>
            <p:ph type="title"/>
          </p:nvPr>
        </p:nvSpPr>
        <p:spPr>
          <a:xfrm>
            <a:off x="0" y="457200"/>
            <a:ext cx="9144000" cy="533400"/>
          </a:xfrm>
          <a:prstGeom prst="rect">
            <a:avLst/>
          </a:prstGeom>
          <a:noFill/>
          <a:ln>
            <a:noFill/>
          </a:ln>
        </p:spPr>
        <p:txBody>
          <a:bodyPr anchorCtr="0" anchor="t" bIns="45700" lIns="91425" spcFirstLastPara="1" rIns="91425" wrap="square" tIns="45700">
            <a:noAutofit/>
          </a:bodyPr>
          <a:lstStyle>
            <a:lvl1pPr lvl="0" marR="0" rtl="0" algn="ctr">
              <a:lnSpc>
                <a:spcPct val="111111"/>
              </a:lnSpc>
              <a:spcBef>
                <a:spcPts val="0"/>
              </a:spcBef>
              <a:spcAft>
                <a:spcPts val="0"/>
              </a:spcAft>
              <a:buSzPts val="1400"/>
              <a:buNone/>
              <a:defRPr b="1" i="0" sz="1800" u="none" cap="none" strike="noStrike">
                <a:solidFill>
                  <a:srgbClr val="60C89B"/>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with lefthand caption">
  <p:cSld name="Image with lefthand caption">
    <p:spTree>
      <p:nvGrpSpPr>
        <p:cNvPr id="197" name="Shape 197"/>
        <p:cNvGrpSpPr/>
        <p:nvPr/>
      </p:nvGrpSpPr>
      <p:grpSpPr>
        <a:xfrm>
          <a:off x="0" y="0"/>
          <a:ext cx="0" cy="0"/>
          <a:chOff x="0" y="0"/>
          <a:chExt cx="0" cy="0"/>
        </a:xfrm>
      </p:grpSpPr>
      <p:sp>
        <p:nvSpPr>
          <p:cNvPr id="198" name="Google Shape;198;p71"/>
          <p:cNvSpPr txBox="1"/>
          <p:nvPr>
            <p:ph idx="1" type="body"/>
          </p:nvPr>
        </p:nvSpPr>
        <p:spPr>
          <a:xfrm>
            <a:off x="0" y="1066800"/>
            <a:ext cx="9144000" cy="38100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400"/>
              </a:spcBef>
              <a:spcAft>
                <a:spcPts val="0"/>
              </a:spcAft>
              <a:buClr>
                <a:srgbClr val="9F0F10"/>
              </a:buClr>
              <a:buSzPts val="2000"/>
              <a:buFont typeface="Cambria"/>
              <a:buNone/>
              <a:defRPr b="1" i="0" sz="2000" u="none" cap="none" strike="noStrike">
                <a:solidFill>
                  <a:srgbClr val="9F0F10"/>
                </a:solidFill>
                <a:latin typeface="Cambria"/>
                <a:ea typeface="Cambria"/>
                <a:cs typeface="Cambria"/>
                <a:sym typeface="Cambria"/>
              </a:defRPr>
            </a:lvl1pPr>
            <a:lvl2pPr indent="-228600" lvl="1" marL="9144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2pPr>
            <a:lvl3pPr indent="-228600" lvl="2" marL="13716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3pPr>
            <a:lvl4pPr indent="-228600" lvl="3" marL="18288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4pPr>
            <a:lvl5pPr indent="-228600" lvl="4" marL="22860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99" name="Google Shape;199;p71"/>
          <p:cNvSpPr/>
          <p:nvPr>
            <p:ph idx="2" type="pic"/>
          </p:nvPr>
        </p:nvSpPr>
        <p:spPr>
          <a:xfrm>
            <a:off x="2895600" y="1752600"/>
            <a:ext cx="5638800" cy="4572000"/>
          </a:xfrm>
          <a:prstGeom prst="rect">
            <a:avLst/>
          </a:prstGeom>
          <a:noFill/>
          <a:ln cap="flat" cmpd="sng" w="19050">
            <a:solidFill>
              <a:schemeClr val="accent4"/>
            </a:solidFill>
            <a:prstDash val="solid"/>
            <a:round/>
            <a:headEnd len="sm" w="sm" type="none"/>
            <a:tailEnd len="sm" w="sm" type="none"/>
          </a:ln>
        </p:spPr>
      </p:sp>
      <p:sp>
        <p:nvSpPr>
          <p:cNvPr id="200" name="Google Shape;200;p71"/>
          <p:cNvSpPr txBox="1"/>
          <p:nvPr>
            <p:ph idx="3" type="body"/>
          </p:nvPr>
        </p:nvSpPr>
        <p:spPr>
          <a:xfrm>
            <a:off x="457200" y="1752600"/>
            <a:ext cx="2133600" cy="11430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Clr>
                <a:schemeClr val="dk1"/>
              </a:buClr>
              <a:buSzPts val="1800"/>
              <a:buFont typeface="Arial"/>
              <a:buNone/>
              <a:defRPr b="1" i="0" sz="1800" u="none" cap="none" strike="noStrike">
                <a:solidFill>
                  <a:schemeClr val="dk1"/>
                </a:solidFill>
                <a:latin typeface="Times New Roman"/>
                <a:ea typeface="Times New Roman"/>
                <a:cs typeface="Times New Roman"/>
                <a:sym typeface="Times New Roman"/>
              </a:defRPr>
            </a:lvl1pPr>
            <a:lvl2pPr indent="-330200" lvl="1" marL="914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2pPr>
            <a:lvl3pPr indent="-317500" lvl="2" marL="1371600" marR="0" rtl="0" algn="l">
              <a:spcBef>
                <a:spcPts val="280"/>
              </a:spcBef>
              <a:spcAft>
                <a:spcPts val="0"/>
              </a:spcAft>
              <a:buClr>
                <a:schemeClr val="dk1"/>
              </a:buClr>
              <a:buSzPts val="1400"/>
              <a:buFont typeface="Times New Roman"/>
              <a:buChar char="•"/>
              <a:defRPr b="0" i="0" sz="1400" u="none" cap="none" strike="noStrike">
                <a:solidFill>
                  <a:schemeClr val="dk1"/>
                </a:solidFill>
                <a:latin typeface="Times New Roman"/>
                <a:ea typeface="Times New Roman"/>
                <a:cs typeface="Times New Roman"/>
                <a:sym typeface="Times New Roman"/>
              </a:defRPr>
            </a:lvl3pPr>
            <a:lvl4pPr indent="-304800" lvl="3" marL="18288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4pPr>
            <a:lvl5pPr indent="-304800" lvl="4" marL="22860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201" name="Google Shape;201;p71"/>
          <p:cNvSpPr txBox="1"/>
          <p:nvPr>
            <p:ph idx="4" type="body"/>
          </p:nvPr>
        </p:nvSpPr>
        <p:spPr>
          <a:xfrm>
            <a:off x="457200" y="2971800"/>
            <a:ext cx="2133600" cy="20574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40"/>
              </a:spcBef>
              <a:spcAft>
                <a:spcPts val="0"/>
              </a:spcAft>
              <a:buClr>
                <a:schemeClr val="dk1"/>
              </a:buClr>
              <a:buSzPts val="1200"/>
              <a:buFont typeface="Arial"/>
              <a:buNone/>
              <a:defRPr b="0" i="0" sz="1200" u="none" cap="none" strike="noStrike">
                <a:solidFill>
                  <a:schemeClr val="dk1"/>
                </a:solidFill>
                <a:latin typeface="Times New Roman"/>
                <a:ea typeface="Times New Roman"/>
                <a:cs typeface="Times New Roman"/>
                <a:sym typeface="Times New Roman"/>
              </a:defRPr>
            </a:lvl1pPr>
            <a:lvl2pPr indent="-330200" lvl="1" marL="914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2pPr>
            <a:lvl3pPr indent="-317500" lvl="2" marL="1371600" marR="0" rtl="0" algn="l">
              <a:spcBef>
                <a:spcPts val="280"/>
              </a:spcBef>
              <a:spcAft>
                <a:spcPts val="0"/>
              </a:spcAft>
              <a:buClr>
                <a:schemeClr val="dk1"/>
              </a:buClr>
              <a:buSzPts val="1400"/>
              <a:buFont typeface="Times New Roman"/>
              <a:buChar char="•"/>
              <a:defRPr b="0" i="0" sz="1400" u="none" cap="none" strike="noStrike">
                <a:solidFill>
                  <a:schemeClr val="dk1"/>
                </a:solidFill>
                <a:latin typeface="Times New Roman"/>
                <a:ea typeface="Times New Roman"/>
                <a:cs typeface="Times New Roman"/>
                <a:sym typeface="Times New Roman"/>
              </a:defRPr>
            </a:lvl3pPr>
            <a:lvl4pPr indent="-304800" lvl="3" marL="18288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4pPr>
            <a:lvl5pPr indent="-304800" lvl="4" marL="22860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202" name="Google Shape;202;p71"/>
          <p:cNvSpPr txBox="1"/>
          <p:nvPr>
            <p:ph idx="5" type="body"/>
          </p:nvPr>
        </p:nvSpPr>
        <p:spPr>
          <a:xfrm>
            <a:off x="457200" y="5257800"/>
            <a:ext cx="2133600" cy="228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40"/>
              </a:spcBef>
              <a:spcAft>
                <a:spcPts val="0"/>
              </a:spcAft>
              <a:buClr>
                <a:schemeClr val="dk1"/>
              </a:buClr>
              <a:buSzPts val="1200"/>
              <a:buFont typeface="Arial"/>
              <a:buNone/>
              <a:defRPr b="1" i="0" sz="1200" u="none" cap="none" strike="noStrike">
                <a:solidFill>
                  <a:schemeClr val="dk1"/>
                </a:solidFill>
                <a:latin typeface="Times New Roman"/>
                <a:ea typeface="Times New Roman"/>
                <a:cs typeface="Times New Roman"/>
                <a:sym typeface="Times New Roman"/>
              </a:defRPr>
            </a:lvl1pPr>
            <a:lvl2pPr indent="-330200" lvl="1" marL="914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2pPr>
            <a:lvl3pPr indent="-317500" lvl="2" marL="1371600" marR="0" rtl="0" algn="l">
              <a:spcBef>
                <a:spcPts val="280"/>
              </a:spcBef>
              <a:spcAft>
                <a:spcPts val="0"/>
              </a:spcAft>
              <a:buClr>
                <a:schemeClr val="dk1"/>
              </a:buClr>
              <a:buSzPts val="1400"/>
              <a:buFont typeface="Times New Roman"/>
              <a:buChar char="•"/>
              <a:defRPr b="0" i="0" sz="1400" u="none" cap="none" strike="noStrike">
                <a:solidFill>
                  <a:schemeClr val="dk1"/>
                </a:solidFill>
                <a:latin typeface="Times New Roman"/>
                <a:ea typeface="Times New Roman"/>
                <a:cs typeface="Times New Roman"/>
                <a:sym typeface="Times New Roman"/>
              </a:defRPr>
            </a:lvl3pPr>
            <a:lvl4pPr indent="-304800" lvl="3" marL="18288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4pPr>
            <a:lvl5pPr indent="-304800" lvl="4" marL="22860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203" name="Google Shape;203;p71"/>
          <p:cNvSpPr txBox="1"/>
          <p:nvPr>
            <p:ph type="title"/>
          </p:nvPr>
        </p:nvSpPr>
        <p:spPr>
          <a:xfrm>
            <a:off x="0" y="457200"/>
            <a:ext cx="9144000" cy="533400"/>
          </a:xfrm>
          <a:prstGeom prst="rect">
            <a:avLst/>
          </a:prstGeom>
          <a:noFill/>
          <a:ln>
            <a:noFill/>
          </a:ln>
        </p:spPr>
        <p:txBody>
          <a:bodyPr anchorCtr="0" anchor="t" bIns="45700" lIns="91425" spcFirstLastPara="1" rIns="91425" wrap="square" tIns="45700">
            <a:noAutofit/>
          </a:bodyPr>
          <a:lstStyle>
            <a:lvl1pPr lvl="0" marR="0" rtl="0" algn="ctr">
              <a:lnSpc>
                <a:spcPct val="111111"/>
              </a:lnSpc>
              <a:spcBef>
                <a:spcPts val="0"/>
              </a:spcBef>
              <a:spcAft>
                <a:spcPts val="0"/>
              </a:spcAft>
              <a:buSzPts val="1400"/>
              <a:buNone/>
              <a:defRPr b="1" i="0" sz="1800" u="none" cap="none" strike="noStrike">
                <a:solidFill>
                  <a:srgbClr val="60C89B"/>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se Study Questions">
  <p:cSld name="Case Study Questions">
    <p:spTree>
      <p:nvGrpSpPr>
        <p:cNvPr id="214" name="Shape 214"/>
        <p:cNvGrpSpPr/>
        <p:nvPr/>
      </p:nvGrpSpPr>
      <p:grpSpPr>
        <a:xfrm>
          <a:off x="0" y="0"/>
          <a:ext cx="0" cy="0"/>
          <a:chOff x="0" y="0"/>
          <a:chExt cx="0" cy="0"/>
        </a:xfrm>
      </p:grpSpPr>
      <p:sp>
        <p:nvSpPr>
          <p:cNvPr id="215" name="Google Shape;215;p73"/>
          <p:cNvSpPr txBox="1"/>
          <p:nvPr>
            <p:ph idx="1" type="body"/>
          </p:nvPr>
        </p:nvSpPr>
        <p:spPr>
          <a:xfrm>
            <a:off x="457200" y="2514600"/>
            <a:ext cx="8229600" cy="3810000"/>
          </a:xfrm>
          <a:prstGeom prst="rect">
            <a:avLst/>
          </a:prstGeom>
          <a:solidFill>
            <a:srgbClr val="999999"/>
          </a:solid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lvl1pPr indent="-406400" lvl="0" marL="457200" marR="0" rtl="0" algn="l">
              <a:spcBef>
                <a:spcPts val="600"/>
              </a:spcBef>
              <a:spcAft>
                <a:spcPts val="0"/>
              </a:spcAft>
              <a:buClr>
                <a:schemeClr val="dk1"/>
              </a:buClr>
              <a:buSzPts val="2800"/>
              <a:buFont typeface="Calibri"/>
              <a:buChar char="•"/>
              <a:defRPr b="1" i="0" sz="2800" u="none" cap="none" strike="noStrike">
                <a:solidFill>
                  <a:schemeClr val="dk1"/>
                </a:solidFill>
                <a:latin typeface="Calibri"/>
                <a:ea typeface="Calibri"/>
                <a:cs typeface="Calibri"/>
                <a:sym typeface="Calibri"/>
              </a:defRPr>
            </a:lvl1pPr>
            <a:lvl2pPr indent="-381000" lvl="1" marL="914400" marR="0" rtl="0" algn="l">
              <a:spcBef>
                <a:spcPts val="120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6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60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60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5pPr>
            <a:lvl6pPr indent="-355600" lvl="5" marL="2743200" marR="0" rtl="0" algn="l">
              <a:spcBef>
                <a:spcPts val="6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216" name="Google Shape;216;p73"/>
          <p:cNvSpPr txBox="1"/>
          <p:nvPr>
            <p:ph idx="2" type="body"/>
          </p:nvPr>
        </p:nvSpPr>
        <p:spPr>
          <a:xfrm>
            <a:off x="0" y="1066800"/>
            <a:ext cx="9144000" cy="38100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400"/>
              </a:spcBef>
              <a:spcAft>
                <a:spcPts val="0"/>
              </a:spcAft>
              <a:buClr>
                <a:srgbClr val="9F0F10"/>
              </a:buClr>
              <a:buSzPts val="2000"/>
              <a:buFont typeface="Cambria"/>
              <a:buNone/>
              <a:defRPr b="1" i="0" sz="2000" u="none" cap="none" strike="noStrike">
                <a:solidFill>
                  <a:srgbClr val="9F0F10"/>
                </a:solidFill>
                <a:latin typeface="Cambria"/>
                <a:ea typeface="Cambria"/>
                <a:cs typeface="Cambria"/>
                <a:sym typeface="Cambria"/>
              </a:defRPr>
            </a:lvl1pPr>
            <a:lvl2pPr indent="-228600" lvl="1" marL="9144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2pPr>
            <a:lvl3pPr indent="-228600" lvl="2" marL="13716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3pPr>
            <a:lvl4pPr indent="-228600" lvl="3" marL="18288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4pPr>
            <a:lvl5pPr indent="-228600" lvl="4" marL="22860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217" name="Google Shape;217;p73"/>
          <p:cNvSpPr txBox="1"/>
          <p:nvPr>
            <p:ph idx="3" type="body"/>
          </p:nvPr>
        </p:nvSpPr>
        <p:spPr>
          <a:xfrm>
            <a:off x="0" y="1676400"/>
            <a:ext cx="9144000" cy="38100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480"/>
              </a:spcBef>
              <a:spcAft>
                <a:spcPts val="0"/>
              </a:spcAft>
              <a:buClr>
                <a:schemeClr val="accent4"/>
              </a:buClr>
              <a:buSzPts val="2400"/>
              <a:buFont typeface="Times New Roman"/>
              <a:buNone/>
              <a:defRPr b="1" i="0" sz="2400" u="none" cap="none" strike="noStrike">
                <a:solidFill>
                  <a:schemeClr val="accent4"/>
                </a:solidFill>
                <a:latin typeface="Times New Roman"/>
                <a:ea typeface="Times New Roman"/>
                <a:cs typeface="Times New Roman"/>
                <a:sym typeface="Times New Roman"/>
              </a:defRPr>
            </a:lvl1pPr>
            <a:lvl2pPr indent="-228600" lvl="1" marL="9144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2pPr>
            <a:lvl3pPr indent="-228600" lvl="2" marL="13716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3pPr>
            <a:lvl4pPr indent="-228600" lvl="3" marL="18288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4pPr>
            <a:lvl5pPr indent="-228600" lvl="4" marL="22860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218" name="Google Shape;218;p73"/>
          <p:cNvSpPr txBox="1"/>
          <p:nvPr>
            <p:ph type="title"/>
          </p:nvPr>
        </p:nvSpPr>
        <p:spPr>
          <a:xfrm>
            <a:off x="0" y="457200"/>
            <a:ext cx="9144000" cy="533400"/>
          </a:xfrm>
          <a:prstGeom prst="rect">
            <a:avLst/>
          </a:prstGeom>
          <a:noFill/>
          <a:ln>
            <a:noFill/>
          </a:ln>
        </p:spPr>
        <p:txBody>
          <a:bodyPr anchorCtr="0" anchor="t" bIns="45700" lIns="91425" spcFirstLastPara="1" rIns="91425" wrap="square" tIns="45700">
            <a:noAutofit/>
          </a:bodyPr>
          <a:lstStyle>
            <a:lvl1pPr lvl="0" marR="0" rtl="0" algn="ctr">
              <a:lnSpc>
                <a:spcPct val="111111"/>
              </a:lnSpc>
              <a:spcBef>
                <a:spcPts val="0"/>
              </a:spcBef>
              <a:spcAft>
                <a:spcPts val="0"/>
              </a:spcAft>
              <a:buSzPts val="1400"/>
              <a:buNone/>
              <a:defRPr b="1" i="0" sz="1800" u="none" cap="none" strike="noStrike">
                <a:solidFill>
                  <a:srgbClr val="60C89B"/>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tandard Page">
  <p:cSld name="2_Standard Page">
    <p:spTree>
      <p:nvGrpSpPr>
        <p:cNvPr id="32" name="Shape 32"/>
        <p:cNvGrpSpPr/>
        <p:nvPr/>
      </p:nvGrpSpPr>
      <p:grpSpPr>
        <a:xfrm>
          <a:off x="0" y="0"/>
          <a:ext cx="0" cy="0"/>
          <a:chOff x="0" y="0"/>
          <a:chExt cx="0" cy="0"/>
        </a:xfrm>
      </p:grpSpPr>
      <p:sp>
        <p:nvSpPr>
          <p:cNvPr id="33" name="Google Shape;33;p46"/>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800"/>
              </a:spcBef>
              <a:spcAft>
                <a:spcPts val="0"/>
              </a:spcAft>
              <a:buClr>
                <a:srgbClr val="0C0C0C"/>
              </a:buClr>
              <a:buSzPts val="3200"/>
              <a:buFont typeface="Calibri"/>
              <a:buChar char="•"/>
              <a:defRPr b="1" i="0" sz="3200" u="none" cap="none" strike="noStrike">
                <a:solidFill>
                  <a:srgbClr val="0C0C0C"/>
                </a:solidFill>
                <a:latin typeface="Calibri"/>
                <a:ea typeface="Calibri"/>
                <a:cs typeface="Calibri"/>
                <a:sym typeface="Calibri"/>
              </a:defRPr>
            </a:lvl1pPr>
            <a:lvl2pPr indent="-393700" lvl="1" marL="914400" marR="0" rtl="0" algn="l">
              <a:lnSpc>
                <a:spcPct val="90000"/>
              </a:lnSpc>
              <a:spcBef>
                <a:spcPts val="800"/>
              </a:spcBef>
              <a:spcAft>
                <a:spcPts val="0"/>
              </a:spcAft>
              <a:buClr>
                <a:schemeClr val="dk1"/>
              </a:buClr>
              <a:buSzPts val="2600"/>
              <a:buFont typeface="Calibri"/>
              <a:buChar char="–"/>
              <a:defRPr b="1" i="0" sz="2600" u="none" cap="none" strike="noStrike">
                <a:solidFill>
                  <a:schemeClr val="dk1"/>
                </a:solidFill>
                <a:latin typeface="Calibri"/>
                <a:ea typeface="Calibri"/>
                <a:cs typeface="Calibri"/>
                <a:sym typeface="Calibri"/>
              </a:defRPr>
            </a:lvl2pPr>
            <a:lvl3pPr indent="-381000" lvl="2" marL="1371600" marR="0" rtl="0" algn="l">
              <a:lnSpc>
                <a:spcPct val="90000"/>
              </a:lnSpc>
              <a:spcBef>
                <a:spcPts val="60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34" name="Google Shape;34;p46"/>
          <p:cNvSpPr txBox="1"/>
          <p:nvPr>
            <p:ph idx="2"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40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indent="-355600" lvl="1" marL="914400" marR="0" rtl="0" algn="ctr">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2pPr>
            <a:lvl3pPr indent="-342900" lvl="2" marL="1371600" marR="0" rtl="0" algn="ctr">
              <a:spcBef>
                <a:spcPts val="36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3pPr>
            <a:lvl4pPr indent="-330200" lvl="3" marL="1828800" marR="0" rtl="0" algn="ctr">
              <a:spcBef>
                <a:spcPts val="320"/>
              </a:spcBef>
              <a:spcAft>
                <a:spcPts val="0"/>
              </a:spcAft>
              <a:buClr>
                <a:schemeClr val="dk1"/>
              </a:buClr>
              <a:buSzPts val="1600"/>
              <a:buFont typeface="Calibri"/>
              <a:buChar char="–"/>
              <a:defRPr b="0" i="0" sz="1600" u="none" cap="none" strike="noStrike">
                <a:solidFill>
                  <a:schemeClr val="dk1"/>
                </a:solidFill>
                <a:latin typeface="Calibri"/>
                <a:ea typeface="Calibri"/>
                <a:cs typeface="Calibri"/>
                <a:sym typeface="Calibri"/>
              </a:defRPr>
            </a:lvl4pPr>
            <a:lvl5pPr indent="-330200" lvl="4" marL="2286000" marR="0" rtl="0" algn="ctr">
              <a:spcBef>
                <a:spcPts val="320"/>
              </a:spcBef>
              <a:spcAft>
                <a:spcPts val="0"/>
              </a:spcAft>
              <a:buClr>
                <a:schemeClr val="dk1"/>
              </a:buClr>
              <a:buSzPts val="1600"/>
              <a:buFont typeface="Calibri"/>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Image with Bottom Caption">
  <p:cSld name="4_Image with Bottom Caption">
    <p:spTree>
      <p:nvGrpSpPr>
        <p:cNvPr id="43" name="Shape 43"/>
        <p:cNvGrpSpPr/>
        <p:nvPr/>
      </p:nvGrpSpPr>
      <p:grpSpPr>
        <a:xfrm>
          <a:off x="0" y="0"/>
          <a:ext cx="0" cy="0"/>
          <a:chOff x="0" y="0"/>
          <a:chExt cx="0" cy="0"/>
        </a:xfrm>
      </p:grpSpPr>
      <p:sp>
        <p:nvSpPr>
          <p:cNvPr id="44" name="Google Shape;44;p48"/>
          <p:cNvSpPr txBox="1"/>
          <p:nvPr>
            <p:ph idx="1" type="body"/>
          </p:nvPr>
        </p:nvSpPr>
        <p:spPr>
          <a:xfrm>
            <a:off x="1676400" y="5486400"/>
            <a:ext cx="7010400" cy="8382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40"/>
              </a:spcBef>
              <a:spcAft>
                <a:spcPts val="0"/>
              </a:spcAft>
              <a:buClr>
                <a:schemeClr val="dk1"/>
              </a:buClr>
              <a:buSzPts val="1200"/>
              <a:buFont typeface="Arial"/>
              <a:buNone/>
              <a:defRPr b="0" i="0" sz="1200" u="none" cap="none" strike="noStrike">
                <a:solidFill>
                  <a:schemeClr val="dk1"/>
                </a:solidFill>
                <a:latin typeface="Times New Roman"/>
                <a:ea typeface="Times New Roman"/>
                <a:cs typeface="Times New Roman"/>
                <a:sym typeface="Times New Roman"/>
              </a:defRPr>
            </a:lvl1pPr>
            <a:lvl2pPr indent="-330200" lvl="1" marL="914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2pPr>
            <a:lvl3pPr indent="-317500" lvl="2" marL="1371600" marR="0" rtl="0" algn="l">
              <a:spcBef>
                <a:spcPts val="280"/>
              </a:spcBef>
              <a:spcAft>
                <a:spcPts val="0"/>
              </a:spcAft>
              <a:buClr>
                <a:schemeClr val="dk1"/>
              </a:buClr>
              <a:buSzPts val="1400"/>
              <a:buFont typeface="Times New Roman"/>
              <a:buChar char="•"/>
              <a:defRPr b="0" i="0" sz="1400" u="none" cap="none" strike="noStrike">
                <a:solidFill>
                  <a:schemeClr val="dk1"/>
                </a:solidFill>
                <a:latin typeface="Times New Roman"/>
                <a:ea typeface="Times New Roman"/>
                <a:cs typeface="Times New Roman"/>
                <a:sym typeface="Times New Roman"/>
              </a:defRPr>
            </a:lvl3pPr>
            <a:lvl4pPr indent="-304800" lvl="3" marL="18288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4pPr>
            <a:lvl5pPr indent="-304800" lvl="4" marL="22860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45" name="Google Shape;45;p48"/>
          <p:cNvSpPr txBox="1"/>
          <p:nvPr>
            <p:ph idx="2" type="body"/>
          </p:nvPr>
        </p:nvSpPr>
        <p:spPr>
          <a:xfrm>
            <a:off x="533400" y="5486400"/>
            <a:ext cx="1143000" cy="228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40"/>
              </a:spcBef>
              <a:spcAft>
                <a:spcPts val="0"/>
              </a:spcAft>
              <a:buClr>
                <a:schemeClr val="dk1"/>
              </a:buClr>
              <a:buSzPts val="1200"/>
              <a:buFont typeface="Arial"/>
              <a:buNone/>
              <a:defRPr b="1" i="0" sz="1200" u="none" cap="none" strike="noStrike">
                <a:solidFill>
                  <a:schemeClr val="dk1"/>
                </a:solidFill>
                <a:latin typeface="Times New Roman"/>
                <a:ea typeface="Times New Roman"/>
                <a:cs typeface="Times New Roman"/>
                <a:sym typeface="Times New Roman"/>
              </a:defRPr>
            </a:lvl1pPr>
            <a:lvl2pPr indent="-330200" lvl="1" marL="914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2pPr>
            <a:lvl3pPr indent="-317500" lvl="2" marL="1371600" marR="0" rtl="0" algn="l">
              <a:spcBef>
                <a:spcPts val="280"/>
              </a:spcBef>
              <a:spcAft>
                <a:spcPts val="0"/>
              </a:spcAft>
              <a:buClr>
                <a:schemeClr val="dk1"/>
              </a:buClr>
              <a:buSzPts val="1400"/>
              <a:buFont typeface="Times New Roman"/>
              <a:buChar char="•"/>
              <a:defRPr b="0" i="0" sz="1400" u="none" cap="none" strike="noStrike">
                <a:solidFill>
                  <a:schemeClr val="dk1"/>
                </a:solidFill>
                <a:latin typeface="Times New Roman"/>
                <a:ea typeface="Times New Roman"/>
                <a:cs typeface="Times New Roman"/>
                <a:sym typeface="Times New Roman"/>
              </a:defRPr>
            </a:lvl3pPr>
            <a:lvl4pPr indent="-304800" lvl="3" marL="18288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4pPr>
            <a:lvl5pPr indent="-304800" lvl="4" marL="22860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46" name="Google Shape;46;p48"/>
          <p:cNvSpPr txBox="1"/>
          <p:nvPr>
            <p:ph idx="3"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400"/>
              </a:spcBef>
              <a:spcAft>
                <a:spcPts val="0"/>
              </a:spcAft>
              <a:buClr>
                <a:srgbClr val="9F0F10"/>
              </a:buClr>
              <a:buSzPts val="2000"/>
              <a:buFont typeface="Calibri"/>
              <a:buNone/>
              <a:defRPr b="1" i="1" sz="2000" u="none" cap="none" strike="noStrike">
                <a:solidFill>
                  <a:srgbClr val="9F0F10"/>
                </a:solidFill>
                <a:latin typeface="Calibri"/>
                <a:ea typeface="Calibri"/>
                <a:cs typeface="Calibri"/>
                <a:sym typeface="Calibri"/>
              </a:defRPr>
            </a:lvl1pPr>
            <a:lvl2pPr indent="-355600" lvl="1" marL="914400" marR="0" rtl="0" algn="ctr">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2pPr>
            <a:lvl3pPr indent="-342900" lvl="2" marL="1371600" marR="0" rtl="0" algn="ctr">
              <a:spcBef>
                <a:spcPts val="36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3pPr>
            <a:lvl4pPr indent="-330200" lvl="3" marL="1828800" marR="0" rtl="0" algn="ctr">
              <a:spcBef>
                <a:spcPts val="320"/>
              </a:spcBef>
              <a:spcAft>
                <a:spcPts val="0"/>
              </a:spcAft>
              <a:buClr>
                <a:schemeClr val="dk1"/>
              </a:buClr>
              <a:buSzPts val="1600"/>
              <a:buFont typeface="Calibri"/>
              <a:buChar char="–"/>
              <a:defRPr b="0" i="0" sz="1600" u="none" cap="none" strike="noStrike">
                <a:solidFill>
                  <a:schemeClr val="dk1"/>
                </a:solidFill>
                <a:latin typeface="Calibri"/>
                <a:ea typeface="Calibri"/>
                <a:cs typeface="Calibri"/>
                <a:sym typeface="Calibri"/>
              </a:defRPr>
            </a:lvl4pPr>
            <a:lvl5pPr indent="-330200" lvl="4" marL="2286000" marR="0" rtl="0" algn="ctr">
              <a:spcBef>
                <a:spcPts val="320"/>
              </a:spcBef>
              <a:spcAft>
                <a:spcPts val="0"/>
              </a:spcAft>
              <a:buClr>
                <a:schemeClr val="dk1"/>
              </a:buClr>
              <a:buSzPts val="1600"/>
              <a:buFont typeface="Calibri"/>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Image with lefthand caption">
  <p:cSld name="5_Image with lefthand caption">
    <p:spTree>
      <p:nvGrpSpPr>
        <p:cNvPr id="47" name="Shape 47"/>
        <p:cNvGrpSpPr/>
        <p:nvPr/>
      </p:nvGrpSpPr>
      <p:grpSpPr>
        <a:xfrm>
          <a:off x="0" y="0"/>
          <a:ext cx="0" cy="0"/>
          <a:chOff x="0" y="0"/>
          <a:chExt cx="0" cy="0"/>
        </a:xfrm>
      </p:grpSpPr>
      <p:sp>
        <p:nvSpPr>
          <p:cNvPr id="48" name="Google Shape;48;p51"/>
          <p:cNvSpPr txBox="1"/>
          <p:nvPr>
            <p:ph idx="1" type="body"/>
          </p:nvPr>
        </p:nvSpPr>
        <p:spPr>
          <a:xfrm>
            <a:off x="457200" y="1775716"/>
            <a:ext cx="2133600" cy="325348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40"/>
              </a:spcBef>
              <a:spcAft>
                <a:spcPts val="0"/>
              </a:spcAft>
              <a:buClr>
                <a:schemeClr val="dk1"/>
              </a:buClr>
              <a:buSzPts val="1200"/>
              <a:buFont typeface="Arial"/>
              <a:buNone/>
              <a:defRPr b="0" i="0" sz="1200" u="none" cap="none" strike="noStrike">
                <a:solidFill>
                  <a:schemeClr val="dk1"/>
                </a:solidFill>
                <a:latin typeface="Times New Roman"/>
                <a:ea typeface="Times New Roman"/>
                <a:cs typeface="Times New Roman"/>
                <a:sym typeface="Times New Roman"/>
              </a:defRPr>
            </a:lvl1pPr>
            <a:lvl2pPr indent="-330200" lvl="1" marL="914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2pPr>
            <a:lvl3pPr indent="-317500" lvl="2" marL="1371600" marR="0" rtl="0" algn="l">
              <a:spcBef>
                <a:spcPts val="280"/>
              </a:spcBef>
              <a:spcAft>
                <a:spcPts val="0"/>
              </a:spcAft>
              <a:buClr>
                <a:schemeClr val="dk1"/>
              </a:buClr>
              <a:buSzPts val="1400"/>
              <a:buFont typeface="Times New Roman"/>
              <a:buChar char="•"/>
              <a:defRPr b="0" i="0" sz="1400" u="none" cap="none" strike="noStrike">
                <a:solidFill>
                  <a:schemeClr val="dk1"/>
                </a:solidFill>
                <a:latin typeface="Times New Roman"/>
                <a:ea typeface="Times New Roman"/>
                <a:cs typeface="Times New Roman"/>
                <a:sym typeface="Times New Roman"/>
              </a:defRPr>
            </a:lvl3pPr>
            <a:lvl4pPr indent="-304800" lvl="3" marL="18288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4pPr>
            <a:lvl5pPr indent="-304800" lvl="4" marL="22860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49" name="Google Shape;49;p51"/>
          <p:cNvSpPr txBox="1"/>
          <p:nvPr>
            <p:ph idx="2" type="body"/>
          </p:nvPr>
        </p:nvSpPr>
        <p:spPr>
          <a:xfrm>
            <a:off x="457200" y="5257800"/>
            <a:ext cx="2133600" cy="228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40"/>
              </a:spcBef>
              <a:spcAft>
                <a:spcPts val="0"/>
              </a:spcAft>
              <a:buClr>
                <a:schemeClr val="dk1"/>
              </a:buClr>
              <a:buSzPts val="1200"/>
              <a:buFont typeface="Arial"/>
              <a:buNone/>
              <a:defRPr b="1" i="0" sz="1200" u="none" cap="none" strike="noStrike">
                <a:solidFill>
                  <a:schemeClr val="dk1"/>
                </a:solidFill>
                <a:latin typeface="Times New Roman"/>
                <a:ea typeface="Times New Roman"/>
                <a:cs typeface="Times New Roman"/>
                <a:sym typeface="Times New Roman"/>
              </a:defRPr>
            </a:lvl1pPr>
            <a:lvl2pPr indent="-330200" lvl="1" marL="914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2pPr>
            <a:lvl3pPr indent="-317500" lvl="2" marL="1371600" marR="0" rtl="0" algn="l">
              <a:spcBef>
                <a:spcPts val="280"/>
              </a:spcBef>
              <a:spcAft>
                <a:spcPts val="0"/>
              </a:spcAft>
              <a:buClr>
                <a:schemeClr val="dk1"/>
              </a:buClr>
              <a:buSzPts val="1400"/>
              <a:buFont typeface="Times New Roman"/>
              <a:buChar char="•"/>
              <a:defRPr b="0" i="0" sz="1400" u="none" cap="none" strike="noStrike">
                <a:solidFill>
                  <a:schemeClr val="dk1"/>
                </a:solidFill>
                <a:latin typeface="Times New Roman"/>
                <a:ea typeface="Times New Roman"/>
                <a:cs typeface="Times New Roman"/>
                <a:sym typeface="Times New Roman"/>
              </a:defRPr>
            </a:lvl3pPr>
            <a:lvl4pPr indent="-304800" lvl="3" marL="18288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4pPr>
            <a:lvl5pPr indent="-304800" lvl="4" marL="22860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50" name="Google Shape;50;p51"/>
          <p:cNvSpPr txBox="1"/>
          <p:nvPr>
            <p:ph idx="3"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400"/>
              </a:spcBef>
              <a:spcAft>
                <a:spcPts val="0"/>
              </a:spcAft>
              <a:buClr>
                <a:srgbClr val="9F0F10"/>
              </a:buClr>
              <a:buSzPts val="2000"/>
              <a:buFont typeface="Calibri"/>
              <a:buNone/>
              <a:defRPr b="1" i="1" sz="2000" u="none" cap="none" strike="noStrike">
                <a:solidFill>
                  <a:srgbClr val="9F0F10"/>
                </a:solidFill>
                <a:latin typeface="Calibri"/>
                <a:ea typeface="Calibri"/>
                <a:cs typeface="Calibri"/>
                <a:sym typeface="Calibri"/>
              </a:defRPr>
            </a:lvl1pPr>
            <a:lvl2pPr indent="-355600" lvl="1" marL="914400" marR="0" rtl="0" algn="ctr">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2pPr>
            <a:lvl3pPr indent="-342900" lvl="2" marL="1371600" marR="0" rtl="0" algn="ctr">
              <a:spcBef>
                <a:spcPts val="36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3pPr>
            <a:lvl4pPr indent="-330200" lvl="3" marL="1828800" marR="0" rtl="0" algn="ctr">
              <a:spcBef>
                <a:spcPts val="320"/>
              </a:spcBef>
              <a:spcAft>
                <a:spcPts val="0"/>
              </a:spcAft>
              <a:buClr>
                <a:schemeClr val="dk1"/>
              </a:buClr>
              <a:buSzPts val="1600"/>
              <a:buFont typeface="Calibri"/>
              <a:buChar char="–"/>
              <a:defRPr b="0" i="0" sz="1600" u="none" cap="none" strike="noStrike">
                <a:solidFill>
                  <a:schemeClr val="dk1"/>
                </a:solidFill>
                <a:latin typeface="Calibri"/>
                <a:ea typeface="Calibri"/>
                <a:cs typeface="Calibri"/>
                <a:sym typeface="Calibri"/>
              </a:defRPr>
            </a:lvl4pPr>
            <a:lvl5pPr indent="-330200" lvl="4" marL="2286000" marR="0" rtl="0" algn="ctr">
              <a:spcBef>
                <a:spcPts val="320"/>
              </a:spcBef>
              <a:spcAft>
                <a:spcPts val="0"/>
              </a:spcAft>
              <a:buClr>
                <a:schemeClr val="dk1"/>
              </a:buClr>
              <a:buSzPts val="1600"/>
              <a:buFont typeface="Calibri"/>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hapter Title">
  <p:cSld name="1_Chapter Title">
    <p:spTree>
      <p:nvGrpSpPr>
        <p:cNvPr id="51" name="Shape 51"/>
        <p:cNvGrpSpPr/>
        <p:nvPr/>
      </p:nvGrpSpPr>
      <p:grpSpPr>
        <a:xfrm>
          <a:off x="0" y="0"/>
          <a:ext cx="0" cy="0"/>
          <a:chOff x="0" y="0"/>
          <a:chExt cx="0" cy="0"/>
        </a:xfrm>
      </p:grpSpPr>
      <p:sp>
        <p:nvSpPr>
          <p:cNvPr id="52" name="Google Shape;52;p56"/>
          <p:cNvSpPr txBox="1"/>
          <p:nvPr>
            <p:ph type="ctrTitle"/>
          </p:nvPr>
        </p:nvSpPr>
        <p:spPr>
          <a:xfrm>
            <a:off x="685800" y="2130425"/>
            <a:ext cx="7772400" cy="14700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0" sz="5400" u="none" cap="none" strike="noStrike">
                <a:solidFill>
                  <a:schemeClr val="dk2"/>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53" name="Google Shape;53;p56"/>
          <p:cNvSpPr txBox="1"/>
          <p:nvPr>
            <p:ph idx="1" type="subTitle"/>
          </p:nvPr>
        </p:nvSpPr>
        <p:spPr>
          <a:xfrm>
            <a:off x="1371600" y="533400"/>
            <a:ext cx="6400800" cy="1752600"/>
          </a:xfrm>
          <a:prstGeom prst="rect">
            <a:avLst/>
          </a:prstGeom>
          <a:noFill/>
          <a:ln>
            <a:noFill/>
          </a:ln>
        </p:spPr>
        <p:txBody>
          <a:bodyPr anchorCtr="0" anchor="t" bIns="45700" lIns="91425" spcFirstLastPara="1" rIns="91425" wrap="square" tIns="45700">
            <a:noAutofit/>
          </a:bodyPr>
          <a:lstStyle>
            <a:lvl1pPr lvl="0" marR="0" rtl="0" algn="ctr">
              <a:spcBef>
                <a:spcPts val="800"/>
              </a:spcBef>
              <a:spcAft>
                <a:spcPts val="0"/>
              </a:spcAft>
              <a:buClr>
                <a:schemeClr val="dk1"/>
              </a:buClr>
              <a:buSzPts val="4000"/>
              <a:buFont typeface="Cambria"/>
              <a:buNone/>
              <a:defRPr b="1" i="0" sz="4000" u="none" cap="none" strike="noStrike">
                <a:solidFill>
                  <a:schemeClr val="dk1"/>
                </a:solidFill>
                <a:latin typeface="Cambria"/>
                <a:ea typeface="Cambria"/>
                <a:cs typeface="Cambria"/>
                <a:sym typeface="Cambria"/>
              </a:defRPr>
            </a:lvl1pPr>
            <a:lvl2pPr lvl="1" marR="0" rtl="0" algn="ctr">
              <a:spcBef>
                <a:spcPts val="56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2pPr>
            <a:lvl3pPr lvl="2" marR="0" rtl="0" algn="ctr">
              <a:spcBef>
                <a:spcPts val="48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lvl="4"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lvl="5"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lvl="6"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lvl="7"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lvl="8"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54" name="Google Shape;54;p56"/>
          <p:cNvSpPr txBox="1"/>
          <p:nvPr>
            <p:ph idx="2" type="body"/>
          </p:nvPr>
        </p:nvSpPr>
        <p:spPr>
          <a:xfrm>
            <a:off x="838200" y="5257800"/>
            <a:ext cx="6477000" cy="1066800"/>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chemeClr val="dk1"/>
              </a:buClr>
              <a:buSzPts val="2000"/>
              <a:buFont typeface="Cambria"/>
              <a:buNone/>
              <a:defRPr b="1" i="0" sz="2000" u="none" cap="none" strike="noStrike">
                <a:solidFill>
                  <a:schemeClr val="dk1"/>
                </a:solidFill>
                <a:latin typeface="Cambria"/>
                <a:ea typeface="Cambria"/>
                <a:cs typeface="Cambria"/>
                <a:sym typeface="Cambria"/>
              </a:defRPr>
            </a:lvl1pPr>
            <a:lvl2pPr indent="-228600" lvl="1" marL="914400" marR="0" rtl="0" algn="l">
              <a:spcBef>
                <a:spcPts val="360"/>
              </a:spcBef>
              <a:spcAft>
                <a:spcPts val="0"/>
              </a:spcAft>
              <a:buClr>
                <a:schemeClr val="dk1"/>
              </a:buClr>
              <a:buSzPts val="1800"/>
              <a:buFont typeface="Cambria"/>
              <a:buNone/>
              <a:defRPr b="0" i="1" sz="1800" u="none" cap="none" strike="noStrike">
                <a:solidFill>
                  <a:schemeClr val="dk1"/>
                </a:solidFill>
                <a:latin typeface="Cambria"/>
                <a:ea typeface="Cambria"/>
                <a:cs typeface="Cambria"/>
                <a:sym typeface="Cambria"/>
              </a:defRPr>
            </a:lvl2pPr>
            <a:lvl3pPr indent="-228600" lvl="2" marL="1371600" marR="0" rtl="0" algn="l">
              <a:spcBef>
                <a:spcPts val="320"/>
              </a:spcBef>
              <a:spcAft>
                <a:spcPts val="0"/>
              </a:spcAft>
              <a:buClr>
                <a:schemeClr val="dk1"/>
              </a:buClr>
              <a:buSzPts val="1600"/>
              <a:buFont typeface="Cambria"/>
              <a:buNone/>
              <a:defRPr b="0" i="0" sz="1600" u="none" cap="none" strike="noStrike">
                <a:solidFill>
                  <a:schemeClr val="dk1"/>
                </a:solidFill>
                <a:latin typeface="Cambria"/>
                <a:ea typeface="Cambria"/>
                <a:cs typeface="Cambria"/>
                <a:sym typeface="Cambria"/>
              </a:defRPr>
            </a:lvl3pPr>
            <a:lvl4pPr indent="-228600" lvl="3" marL="1828800" marR="0" rtl="0" algn="l">
              <a:spcBef>
                <a:spcPts val="280"/>
              </a:spcBef>
              <a:spcAft>
                <a:spcPts val="0"/>
              </a:spcAft>
              <a:buClr>
                <a:schemeClr val="dk1"/>
              </a:buClr>
              <a:buSzPts val="1400"/>
              <a:buFont typeface="Cambria"/>
              <a:buNone/>
              <a:defRPr b="0" i="0" sz="1400" u="none" cap="none" strike="noStrike">
                <a:solidFill>
                  <a:schemeClr val="dk1"/>
                </a:solidFill>
                <a:latin typeface="Cambria"/>
                <a:ea typeface="Cambria"/>
                <a:cs typeface="Cambria"/>
                <a:sym typeface="Cambria"/>
              </a:defRPr>
            </a:lvl4pPr>
            <a:lvl5pPr indent="-228600" lvl="4" marL="2286000" marR="0" rtl="0" algn="l">
              <a:spcBef>
                <a:spcPts val="280"/>
              </a:spcBef>
              <a:spcAft>
                <a:spcPts val="0"/>
              </a:spcAft>
              <a:buClr>
                <a:schemeClr val="dk1"/>
              </a:buClr>
              <a:buSzPts val="1400"/>
              <a:buFont typeface="Cambria"/>
              <a:buNone/>
              <a:defRPr b="0" i="0" sz="1400" u="none" cap="none" strike="noStrike">
                <a:solidFill>
                  <a:schemeClr val="dk1"/>
                </a:solidFill>
                <a:latin typeface="Cambria"/>
                <a:ea typeface="Cambria"/>
                <a:cs typeface="Cambria"/>
                <a:sym typeface="Cambria"/>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Wider Standard Page">
  <p:cSld name="3_Wider Standard Page">
    <p:spTree>
      <p:nvGrpSpPr>
        <p:cNvPr id="64" name="Shape 64"/>
        <p:cNvGrpSpPr/>
        <p:nvPr/>
      </p:nvGrpSpPr>
      <p:grpSpPr>
        <a:xfrm>
          <a:off x="0" y="0"/>
          <a:ext cx="0" cy="0"/>
          <a:chOff x="0" y="0"/>
          <a:chExt cx="0" cy="0"/>
        </a:xfrm>
      </p:grpSpPr>
      <p:sp>
        <p:nvSpPr>
          <p:cNvPr id="65" name="Google Shape;65;p50"/>
          <p:cNvSpPr txBox="1"/>
          <p:nvPr>
            <p:ph idx="1" type="body"/>
          </p:nvPr>
        </p:nvSpPr>
        <p:spPr>
          <a:xfrm>
            <a:off x="152400" y="1828800"/>
            <a:ext cx="8839200" cy="44958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800"/>
              </a:spcBef>
              <a:spcAft>
                <a:spcPts val="0"/>
              </a:spcAft>
              <a:buClr>
                <a:srgbClr val="0C0C0C"/>
              </a:buClr>
              <a:buSzPts val="3200"/>
              <a:buFont typeface="Calibri"/>
              <a:buChar char="•"/>
              <a:defRPr b="1" i="0" sz="3200" u="none" cap="none" strike="noStrike">
                <a:solidFill>
                  <a:srgbClr val="0C0C0C"/>
                </a:solidFill>
                <a:latin typeface="Calibri"/>
                <a:ea typeface="Calibri"/>
                <a:cs typeface="Calibri"/>
                <a:sym typeface="Calibri"/>
              </a:defRPr>
            </a:lvl1pPr>
            <a:lvl2pPr indent="-393700" lvl="1" marL="914400" marR="0" rtl="0" algn="l">
              <a:lnSpc>
                <a:spcPct val="90000"/>
              </a:lnSpc>
              <a:spcBef>
                <a:spcPts val="800"/>
              </a:spcBef>
              <a:spcAft>
                <a:spcPts val="0"/>
              </a:spcAft>
              <a:buClr>
                <a:schemeClr val="dk1"/>
              </a:buClr>
              <a:buSzPts val="2600"/>
              <a:buFont typeface="Calibri"/>
              <a:buChar char="–"/>
              <a:defRPr b="1" i="0" sz="2600" u="none" cap="none" strike="noStrike">
                <a:solidFill>
                  <a:schemeClr val="dk1"/>
                </a:solidFill>
                <a:latin typeface="Calibri"/>
                <a:ea typeface="Calibri"/>
                <a:cs typeface="Calibri"/>
                <a:sym typeface="Calibri"/>
              </a:defRPr>
            </a:lvl2pPr>
            <a:lvl3pPr indent="-381000" lvl="2" marL="1371600" marR="0" rtl="0" algn="l">
              <a:lnSpc>
                <a:spcPct val="90000"/>
              </a:lnSpc>
              <a:spcBef>
                <a:spcPts val="60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66" name="Google Shape;66;p50"/>
          <p:cNvSpPr txBox="1"/>
          <p:nvPr>
            <p:ph idx="2"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40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indent="-355600" lvl="1" marL="914400" marR="0" rtl="0" algn="ctr">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2pPr>
            <a:lvl3pPr indent="-342900" lvl="2" marL="1371600" marR="0" rtl="0" algn="ctr">
              <a:spcBef>
                <a:spcPts val="36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3pPr>
            <a:lvl4pPr indent="-330200" lvl="3" marL="1828800" marR="0" rtl="0" algn="ctr">
              <a:spcBef>
                <a:spcPts val="320"/>
              </a:spcBef>
              <a:spcAft>
                <a:spcPts val="0"/>
              </a:spcAft>
              <a:buClr>
                <a:schemeClr val="dk1"/>
              </a:buClr>
              <a:buSzPts val="1600"/>
              <a:buFont typeface="Calibri"/>
              <a:buChar char="–"/>
              <a:defRPr b="0" i="0" sz="1600" u="none" cap="none" strike="noStrike">
                <a:solidFill>
                  <a:schemeClr val="dk1"/>
                </a:solidFill>
                <a:latin typeface="Calibri"/>
                <a:ea typeface="Calibri"/>
                <a:cs typeface="Calibri"/>
                <a:sym typeface="Calibri"/>
              </a:defRPr>
            </a:lvl4pPr>
            <a:lvl5pPr indent="-330200" lvl="4" marL="2286000" marR="0" rtl="0" algn="ctr">
              <a:spcBef>
                <a:spcPts val="320"/>
              </a:spcBef>
              <a:spcAft>
                <a:spcPts val="0"/>
              </a:spcAft>
              <a:buClr>
                <a:schemeClr val="dk1"/>
              </a:buClr>
              <a:buSzPts val="1600"/>
              <a:buFont typeface="Calibri"/>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8" name="Shape 78"/>
        <p:cNvGrpSpPr/>
        <p:nvPr/>
      </p:nvGrpSpPr>
      <p:grpSpPr>
        <a:xfrm>
          <a:off x="0" y="0"/>
          <a:ext cx="0" cy="0"/>
          <a:chOff x="0" y="0"/>
          <a:chExt cx="0" cy="0"/>
        </a:xfrm>
      </p:grpSpPr>
      <p:sp>
        <p:nvSpPr>
          <p:cNvPr id="79" name="Google Shape;79;p53"/>
          <p:cNvSpPr txBox="1"/>
          <p:nvPr>
            <p:ph type="title"/>
          </p:nvPr>
        </p:nvSpPr>
        <p:spPr>
          <a:xfrm>
            <a:off x="931863" y="96838"/>
            <a:ext cx="7158037" cy="1412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80" name="Google Shape;80;p53"/>
          <p:cNvSpPr txBox="1"/>
          <p:nvPr>
            <p:ph idx="1" type="body"/>
          </p:nvPr>
        </p:nvSpPr>
        <p:spPr>
          <a:xfrm>
            <a:off x="949325" y="1981200"/>
            <a:ext cx="7661275" cy="4114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81" name="Google Shape;81;p53"/>
          <p:cNvSpPr txBox="1"/>
          <p:nvPr>
            <p:ph idx="10" type="dt"/>
          </p:nvPr>
        </p:nvSpPr>
        <p:spPr>
          <a:xfrm>
            <a:off x="94615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53"/>
          <p:cNvSpPr txBox="1"/>
          <p:nvPr>
            <p:ph idx="11" type="ftr"/>
          </p:nvPr>
        </p:nvSpPr>
        <p:spPr>
          <a:xfrm>
            <a:off x="33528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53"/>
          <p:cNvSpPr txBox="1"/>
          <p:nvPr>
            <p:ph idx="12" type="sldNum"/>
          </p:nvPr>
        </p:nvSpPr>
        <p:spPr>
          <a:xfrm>
            <a:off x="6705600" y="6248400"/>
            <a:ext cx="1905000" cy="4572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1"/>
              </a:buClr>
              <a:buSzPts val="2400"/>
              <a:buFont typeface="Arial"/>
              <a:buNone/>
              <a:defRPr b="0" i="0" sz="2400" u="none">
                <a:solidFill>
                  <a:schemeClr val="dk1"/>
                </a:solidFill>
                <a:latin typeface="Arial"/>
                <a:ea typeface="Arial"/>
                <a:cs typeface="Arial"/>
                <a:sym typeface="Arial"/>
              </a:defRPr>
            </a:lvl1pPr>
            <a:lvl2pPr indent="0" lvl="1" marL="0" marR="0" algn="l">
              <a:lnSpc>
                <a:spcPct val="100000"/>
              </a:lnSpc>
              <a:spcBef>
                <a:spcPts val="0"/>
              </a:spcBef>
              <a:spcAft>
                <a:spcPts val="0"/>
              </a:spcAft>
              <a:buClr>
                <a:schemeClr val="dk1"/>
              </a:buClr>
              <a:buSzPts val="2400"/>
              <a:buFont typeface="Arial"/>
              <a:buNone/>
              <a:defRPr b="0" i="0" sz="2400" u="none">
                <a:solidFill>
                  <a:schemeClr val="dk1"/>
                </a:solidFill>
                <a:latin typeface="Arial"/>
                <a:ea typeface="Arial"/>
                <a:cs typeface="Arial"/>
                <a:sym typeface="Arial"/>
              </a:defRPr>
            </a:lvl2pPr>
            <a:lvl3pPr indent="0" lvl="2" marL="0" marR="0" algn="l">
              <a:lnSpc>
                <a:spcPct val="100000"/>
              </a:lnSpc>
              <a:spcBef>
                <a:spcPts val="0"/>
              </a:spcBef>
              <a:spcAft>
                <a:spcPts val="0"/>
              </a:spcAft>
              <a:buClr>
                <a:schemeClr val="dk1"/>
              </a:buClr>
              <a:buSzPts val="2400"/>
              <a:buFont typeface="Arial"/>
              <a:buNone/>
              <a:defRPr b="0" i="0" sz="2400" u="none">
                <a:solidFill>
                  <a:schemeClr val="dk1"/>
                </a:solidFill>
                <a:latin typeface="Arial"/>
                <a:ea typeface="Arial"/>
                <a:cs typeface="Arial"/>
                <a:sym typeface="Arial"/>
              </a:defRPr>
            </a:lvl3pPr>
            <a:lvl4pPr indent="0" lvl="3" marL="0" marR="0" algn="l">
              <a:lnSpc>
                <a:spcPct val="100000"/>
              </a:lnSpc>
              <a:spcBef>
                <a:spcPts val="0"/>
              </a:spcBef>
              <a:spcAft>
                <a:spcPts val="0"/>
              </a:spcAft>
              <a:buClr>
                <a:schemeClr val="dk1"/>
              </a:buClr>
              <a:buSzPts val="2400"/>
              <a:buFont typeface="Arial"/>
              <a:buNone/>
              <a:defRPr b="0" i="0" sz="2400" u="none">
                <a:solidFill>
                  <a:schemeClr val="dk1"/>
                </a:solidFill>
                <a:latin typeface="Arial"/>
                <a:ea typeface="Arial"/>
                <a:cs typeface="Arial"/>
                <a:sym typeface="Arial"/>
              </a:defRPr>
            </a:lvl4pPr>
            <a:lvl5pPr indent="0" lvl="4" marL="0" marR="0" algn="l">
              <a:lnSpc>
                <a:spcPct val="100000"/>
              </a:lnSpc>
              <a:spcBef>
                <a:spcPts val="0"/>
              </a:spcBef>
              <a:spcAft>
                <a:spcPts val="0"/>
              </a:spcAft>
              <a:buClr>
                <a:schemeClr val="dk1"/>
              </a:buClr>
              <a:buSzPts val="2400"/>
              <a:buFont typeface="Arial"/>
              <a:buNone/>
              <a:defRPr b="0" i="0" sz="2400" u="none">
                <a:solidFill>
                  <a:schemeClr val="dk1"/>
                </a:solidFill>
                <a:latin typeface="Arial"/>
                <a:ea typeface="Arial"/>
                <a:cs typeface="Arial"/>
                <a:sym typeface="Arial"/>
              </a:defRPr>
            </a:lvl5pPr>
            <a:lvl6pPr indent="0" lvl="5" marL="0" marR="0" algn="l">
              <a:lnSpc>
                <a:spcPct val="100000"/>
              </a:lnSpc>
              <a:spcBef>
                <a:spcPts val="0"/>
              </a:spcBef>
              <a:spcAft>
                <a:spcPts val="0"/>
              </a:spcAft>
              <a:buClr>
                <a:schemeClr val="dk1"/>
              </a:buClr>
              <a:buSzPts val="2400"/>
              <a:buFont typeface="Arial"/>
              <a:buNone/>
              <a:defRPr b="0" i="0" sz="2400" u="none">
                <a:solidFill>
                  <a:schemeClr val="dk1"/>
                </a:solidFill>
                <a:latin typeface="Arial"/>
                <a:ea typeface="Arial"/>
                <a:cs typeface="Arial"/>
                <a:sym typeface="Arial"/>
              </a:defRPr>
            </a:lvl6pPr>
            <a:lvl7pPr indent="0" lvl="6" marL="0" marR="0" algn="l">
              <a:lnSpc>
                <a:spcPct val="100000"/>
              </a:lnSpc>
              <a:spcBef>
                <a:spcPts val="0"/>
              </a:spcBef>
              <a:spcAft>
                <a:spcPts val="0"/>
              </a:spcAft>
              <a:buClr>
                <a:schemeClr val="dk1"/>
              </a:buClr>
              <a:buSzPts val="2400"/>
              <a:buFont typeface="Arial"/>
              <a:buNone/>
              <a:defRPr b="0" i="0" sz="2400" u="none">
                <a:solidFill>
                  <a:schemeClr val="dk1"/>
                </a:solidFill>
                <a:latin typeface="Arial"/>
                <a:ea typeface="Arial"/>
                <a:cs typeface="Arial"/>
                <a:sym typeface="Arial"/>
              </a:defRPr>
            </a:lvl7pPr>
            <a:lvl8pPr indent="0" lvl="7" marL="0" marR="0" algn="l">
              <a:lnSpc>
                <a:spcPct val="100000"/>
              </a:lnSpc>
              <a:spcBef>
                <a:spcPts val="0"/>
              </a:spcBef>
              <a:spcAft>
                <a:spcPts val="0"/>
              </a:spcAft>
              <a:buClr>
                <a:schemeClr val="dk1"/>
              </a:buClr>
              <a:buSzPts val="2400"/>
              <a:buFont typeface="Arial"/>
              <a:buNone/>
              <a:defRPr b="0" i="0" sz="2400" u="none">
                <a:solidFill>
                  <a:schemeClr val="dk1"/>
                </a:solidFill>
                <a:latin typeface="Arial"/>
                <a:ea typeface="Arial"/>
                <a:cs typeface="Arial"/>
                <a:sym typeface="Arial"/>
              </a:defRPr>
            </a:lvl8pPr>
            <a:lvl9pPr indent="0" lvl="8" marL="0" marR="0" algn="l">
              <a:lnSpc>
                <a:spcPct val="100000"/>
              </a:lnSpc>
              <a:spcBef>
                <a:spcPts val="0"/>
              </a:spcBef>
              <a:spcAft>
                <a:spcPts val="0"/>
              </a:spcAft>
              <a:buClr>
                <a:schemeClr val="dk1"/>
              </a:buClr>
              <a:buSzPts val="2400"/>
              <a:buFont typeface="Arial"/>
              <a:buNone/>
              <a:defRPr b="0" i="0" sz="2400" u="non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pyright Notice">
  <p:cSld name="Copyright Notice">
    <p:spTree>
      <p:nvGrpSpPr>
        <p:cNvPr id="93" name="Shape 9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IS - Orgs">
  <p:cSld name="7_IS - Orgs">
    <p:spTree>
      <p:nvGrpSpPr>
        <p:cNvPr id="116" name="Shape 116"/>
        <p:cNvGrpSpPr/>
        <p:nvPr/>
      </p:nvGrpSpPr>
      <p:grpSpPr>
        <a:xfrm>
          <a:off x="0" y="0"/>
          <a:ext cx="0" cy="0"/>
          <a:chOff x="0" y="0"/>
          <a:chExt cx="0" cy="0"/>
        </a:xfrm>
      </p:grpSpPr>
      <p:sp>
        <p:nvSpPr>
          <p:cNvPr id="117" name="Google Shape;117;p59"/>
          <p:cNvSpPr txBox="1"/>
          <p:nvPr>
            <p:ph idx="1" type="body"/>
          </p:nvPr>
        </p:nvSpPr>
        <p:spPr>
          <a:xfrm>
            <a:off x="457200" y="2365177"/>
            <a:ext cx="8229600" cy="395942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600"/>
              </a:spcBef>
              <a:spcAft>
                <a:spcPts val="0"/>
              </a:spcAft>
              <a:buClr>
                <a:schemeClr val="dk1"/>
              </a:buClr>
              <a:buSzPts val="2800"/>
              <a:buFont typeface="Calibri"/>
              <a:buChar char="•"/>
              <a:defRPr b="1" i="0" sz="2800" u="none" cap="none" strike="noStrike">
                <a:solidFill>
                  <a:schemeClr val="dk1"/>
                </a:solidFill>
                <a:latin typeface="Calibri"/>
                <a:ea typeface="Calibri"/>
                <a:cs typeface="Calibri"/>
                <a:sym typeface="Calibri"/>
              </a:defRPr>
            </a:lvl1pPr>
            <a:lvl2pPr indent="-381000" lvl="1" marL="914400" marR="0" rtl="0" algn="l">
              <a:spcBef>
                <a:spcPts val="120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6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60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60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5pPr>
            <a:lvl6pPr indent="-355600" lvl="5" marL="2743200" marR="0" rtl="0" algn="l">
              <a:spcBef>
                <a:spcPts val="6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18" name="Google Shape;118;p59"/>
          <p:cNvSpPr txBox="1"/>
          <p:nvPr>
            <p:ph idx="2" type="body"/>
          </p:nvPr>
        </p:nvSpPr>
        <p:spPr>
          <a:xfrm>
            <a:off x="457200" y="1600200"/>
            <a:ext cx="8229595" cy="38100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560"/>
              </a:spcBef>
              <a:spcAft>
                <a:spcPts val="0"/>
              </a:spcAft>
              <a:buClr>
                <a:schemeClr val="accent4"/>
              </a:buClr>
              <a:buSzPts val="2800"/>
              <a:buFont typeface="Calibri"/>
              <a:buNone/>
              <a:defRPr b="1" i="0" sz="2800" u="none" cap="none" strike="noStrike">
                <a:solidFill>
                  <a:schemeClr val="accent4"/>
                </a:solidFill>
                <a:latin typeface="Calibri"/>
                <a:ea typeface="Calibri"/>
                <a:cs typeface="Calibri"/>
                <a:sym typeface="Calibri"/>
              </a:defRPr>
            </a:lvl1pPr>
            <a:lvl2pPr indent="-228600" lvl="1" marL="9144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2pPr>
            <a:lvl3pPr indent="-228600" lvl="2" marL="13716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3pPr>
            <a:lvl4pPr indent="-228600" lvl="3" marL="18288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4pPr>
            <a:lvl5pPr indent="-228600" lvl="4" marL="2286000" marR="0" rtl="0" algn="ctr">
              <a:spcBef>
                <a:spcPts val="400"/>
              </a:spcBef>
              <a:spcAft>
                <a:spcPts val="0"/>
              </a:spcAft>
              <a:buClr>
                <a:srgbClr val="9F0F10"/>
              </a:buClr>
              <a:buSzPts val="2000"/>
              <a:buFont typeface="Times New Roman"/>
              <a:buNone/>
              <a:defRPr b="1" i="0" sz="2000" u="none" cap="none" strike="noStrike">
                <a:solidFill>
                  <a:srgbClr val="9F0F10"/>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theme" Target="../theme/theme3.xml"/></Relationships>
</file>

<file path=ppt/slideMasters/_rels/slideMaster10.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6.png"/><Relationship Id="rId3" Type="http://schemas.openxmlformats.org/officeDocument/2006/relationships/slideLayout" Target="../slideLayouts/slideLayout11.xml"/><Relationship Id="rId4" Type="http://schemas.openxmlformats.org/officeDocument/2006/relationships/theme" Target="../theme/theme6.xml"/></Relationships>
</file>

<file path=ppt/slideMasters/_rels/slideMaster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6.png"/><Relationship Id="rId3" Type="http://schemas.openxmlformats.org/officeDocument/2006/relationships/slideLayout" Target="../slideLayouts/slideLayout12.xml"/><Relationship Id="rId4" Type="http://schemas.openxmlformats.org/officeDocument/2006/relationships/theme" Target="../theme/theme1.xml"/></Relationships>
</file>

<file path=ppt/slideMasters/_rels/slideMaster1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theme" Target="../theme/theme9.xml"/></Relationships>
</file>

<file path=ppt/slideMasters/_rels/slideMaster1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6.png"/><Relationship Id="rId3" Type="http://schemas.openxmlformats.org/officeDocument/2006/relationships/slideLayout" Target="../slideLayouts/slideLayout14.xml"/><Relationship Id="rId4" Type="http://schemas.openxmlformats.org/officeDocument/2006/relationships/theme" Target="../theme/theme7.xml"/></Relationships>
</file>

<file path=ppt/slideMasters/_rels/slideMaster1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6.png"/><Relationship Id="rId3" Type="http://schemas.openxmlformats.org/officeDocument/2006/relationships/slideLayout" Target="../slideLayouts/slideLayout15.xml"/><Relationship Id="rId4" Type="http://schemas.openxmlformats.org/officeDocument/2006/relationships/theme" Target="../theme/theme8.xml"/></Relationships>
</file>

<file path=ppt/slideMasters/_rels/slideMaster15.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6.png"/><Relationship Id="rId3" Type="http://schemas.openxmlformats.org/officeDocument/2006/relationships/slideLayout" Target="../slideLayouts/slideLayout16.xml"/><Relationship Id="rId4" Type="http://schemas.openxmlformats.org/officeDocument/2006/relationships/theme" Target="../theme/theme1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6.png"/><Relationship Id="rId3"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6.png"/><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4.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6.png"/><Relationship Id="rId3" Type="http://schemas.openxmlformats.org/officeDocument/2006/relationships/slideLayout" Target="../slideLayouts/slideLayout6.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6.png"/><Relationship Id="rId3" Type="http://schemas.openxmlformats.org/officeDocument/2006/relationships/slideLayout" Target="../slideLayouts/slideLayout7.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6.png"/><Relationship Id="rId3" Type="http://schemas.openxmlformats.org/officeDocument/2006/relationships/image" Target="../media/image2.jpg"/><Relationship Id="rId4" Type="http://schemas.openxmlformats.org/officeDocument/2006/relationships/slideLayout" Target="../slideLayouts/slideLayout8.xml"/><Relationship Id="rId5" Type="http://schemas.openxmlformats.org/officeDocument/2006/relationships/theme" Target="../theme/theme16.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theme" Target="../theme/theme10.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6.png"/><Relationship Id="rId3" Type="http://schemas.openxmlformats.org/officeDocument/2006/relationships/slideLayout" Target="../slideLayouts/slideLayout9.xml"/><Relationship Id="rId4" Type="http://schemas.openxmlformats.org/officeDocument/2006/relationships/theme" Target="../theme/theme13.xml"/></Relationships>
</file>

<file path=ppt/slideMasters/_rels/slideMaster9.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6.png"/><Relationship Id="rId3" Type="http://schemas.openxmlformats.org/officeDocument/2006/relationships/slideLayout" Target="../slideLayouts/slideLayout10.xml"/><Relationship Id="rId4" Type="http://schemas.openxmlformats.org/officeDocument/2006/relationships/theme" Target="../theme/theme1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main" id="10" name="Google Shape;10;p43"/>
          <p:cNvPicPr preferRelativeResize="0"/>
          <p:nvPr/>
        </p:nvPicPr>
        <p:blipFill rotWithShape="1">
          <a:blip r:embed="rId1">
            <a:alphaModFix/>
          </a:blip>
          <a:srcRect b="0" l="0" r="0" t="0"/>
          <a:stretch/>
        </p:blipFill>
        <p:spPr>
          <a:xfrm>
            <a:off x="0" y="0"/>
            <a:ext cx="9144000" cy="1524000"/>
          </a:xfrm>
          <a:prstGeom prst="rect">
            <a:avLst/>
          </a:prstGeom>
          <a:noFill/>
          <a:ln>
            <a:noFill/>
          </a:ln>
        </p:spPr>
      </p:pic>
      <p:pic>
        <p:nvPicPr>
          <p:cNvPr descr="main" id="11" name="Google Shape;11;p43"/>
          <p:cNvPicPr preferRelativeResize="0"/>
          <p:nvPr/>
        </p:nvPicPr>
        <p:blipFill rotWithShape="1">
          <a:blip r:embed="rId1">
            <a:alphaModFix/>
          </a:blip>
          <a:srcRect b="0" l="0" r="0" t="0"/>
          <a:stretch/>
        </p:blipFill>
        <p:spPr>
          <a:xfrm>
            <a:off x="0" y="0"/>
            <a:ext cx="9144000" cy="1524000"/>
          </a:xfrm>
          <a:prstGeom prst="rect">
            <a:avLst/>
          </a:prstGeom>
          <a:noFill/>
          <a:ln>
            <a:noFill/>
          </a:ln>
        </p:spPr>
      </p:pic>
      <p:sp>
        <p:nvSpPr>
          <p:cNvPr id="12" name="Google Shape;12;p43"/>
          <p:cNvSpPr txBox="1"/>
          <p:nvPr/>
        </p:nvSpPr>
        <p:spPr>
          <a:xfrm>
            <a:off x="0" y="6477000"/>
            <a:ext cx="9144000" cy="381000"/>
          </a:xfrm>
          <a:prstGeom prst="rect">
            <a:avLst/>
          </a:prstGeom>
          <a:solidFill>
            <a:srgbClr val="9F0F1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 name="Google Shape;13;p43"/>
          <p:cNvSpPr txBox="1"/>
          <p:nvPr/>
        </p:nvSpPr>
        <p:spPr>
          <a:xfrm>
            <a:off x="0" y="6508750"/>
            <a:ext cx="69532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B060"/>
              </a:buClr>
              <a:buSzPts val="1600"/>
              <a:buFont typeface="Arial"/>
              <a:buNone/>
            </a:pPr>
            <a:r>
              <a:rPr b="1" i="0" lang="en-US" sz="1600" u="none">
                <a:solidFill>
                  <a:srgbClr val="FFB060"/>
                </a:solidFill>
                <a:latin typeface="Arial"/>
                <a:ea typeface="Arial"/>
                <a:cs typeface="Arial"/>
                <a:sym typeface="Arial"/>
              </a:rPr>
              <a:t>6.</a:t>
            </a:r>
            <a:fld id="{00000000-1234-1234-1234-123412341234}" type="slidenum">
              <a:rPr b="1" i="0" lang="en-US" sz="1600" u="none">
                <a:solidFill>
                  <a:srgbClr val="FFB060"/>
                </a:solidFill>
                <a:latin typeface="Arial"/>
                <a:ea typeface="Arial"/>
                <a:cs typeface="Arial"/>
                <a:sym typeface="Arial"/>
              </a:rPr>
              <a:t>‹#›</a:t>
            </a:fld>
            <a:endParaRPr/>
          </a:p>
        </p:txBody>
      </p:sp>
      <p:sp>
        <p:nvSpPr>
          <p:cNvPr id="14" name="Google Shape;14;p43"/>
          <p:cNvSpPr txBox="1"/>
          <p:nvPr/>
        </p:nvSpPr>
        <p:spPr>
          <a:xfrm>
            <a:off x="3048000" y="6553200"/>
            <a:ext cx="6048375" cy="304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FFB060"/>
              </a:buClr>
              <a:buSzPts val="1400"/>
              <a:buFont typeface="Arial"/>
              <a:buNone/>
            </a:pPr>
            <a:r>
              <a:rPr b="1" i="0" lang="en-US" sz="1400" u="none">
                <a:solidFill>
                  <a:srgbClr val="FFB060"/>
                </a:solidFill>
                <a:latin typeface="Arial"/>
                <a:ea typeface="Arial"/>
                <a:cs typeface="Arial"/>
                <a:sym typeface="Arial"/>
              </a:rPr>
              <a:t>Copyright © 2014 Pearson Education, Inc.</a:t>
            </a:r>
            <a:r>
              <a:rPr b="0" i="0" lang="en-US" sz="1400" u="none">
                <a:solidFill>
                  <a:schemeClr val="dk1"/>
                </a:solidFill>
                <a:latin typeface="Arial"/>
                <a:ea typeface="Arial"/>
                <a:cs typeface="Arial"/>
                <a:sym typeface="Arial"/>
              </a:rPr>
              <a:t> </a:t>
            </a:r>
            <a:endParaRPr/>
          </a:p>
        </p:txBody>
      </p:sp>
      <p:sp>
        <p:nvSpPr>
          <p:cNvPr id="15" name="Google Shape;15;p43"/>
          <p:cNvSpPr txBox="1"/>
          <p:nvPr/>
        </p:nvSpPr>
        <p:spPr>
          <a:xfrm>
            <a:off x="1752600" y="990600"/>
            <a:ext cx="6019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 name="Google Shape;16;p43"/>
          <p:cNvSpPr txBox="1"/>
          <p:nvPr/>
        </p:nvSpPr>
        <p:spPr>
          <a:xfrm>
            <a:off x="0" y="6477000"/>
            <a:ext cx="9144000" cy="381000"/>
          </a:xfrm>
          <a:prstGeom prst="rect">
            <a:avLst/>
          </a:prstGeom>
          <a:solidFill>
            <a:srgbClr val="9F0F1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7" name="Google Shape;17;p43"/>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8" name="Google Shape;18;p43"/>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2"/>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32" name="Shape 132"/>
        <p:cNvGrpSpPr/>
        <p:nvPr/>
      </p:nvGrpSpPr>
      <p:grpSpPr>
        <a:xfrm>
          <a:off x="0" y="0"/>
          <a:ext cx="0" cy="0"/>
          <a:chOff x="0" y="0"/>
          <a:chExt cx="0" cy="0"/>
        </a:xfrm>
      </p:grpSpPr>
      <p:pic>
        <p:nvPicPr>
          <p:cNvPr descr="main" id="133" name="Google Shape;133;p62"/>
          <p:cNvPicPr preferRelativeResize="0"/>
          <p:nvPr/>
        </p:nvPicPr>
        <p:blipFill rotWithShape="1">
          <a:blip r:embed="rId2">
            <a:alphaModFix/>
          </a:blip>
          <a:srcRect b="0" l="0" r="0" t="0"/>
          <a:stretch/>
        </p:blipFill>
        <p:spPr>
          <a:xfrm>
            <a:off x="0" y="0"/>
            <a:ext cx="9144000" cy="1524000"/>
          </a:xfrm>
          <a:prstGeom prst="rect">
            <a:avLst/>
          </a:prstGeom>
          <a:noFill/>
          <a:ln>
            <a:noFill/>
          </a:ln>
        </p:spPr>
      </p:pic>
      <p:sp>
        <p:nvSpPr>
          <p:cNvPr id="134" name="Google Shape;134;p62"/>
          <p:cNvSpPr txBox="1"/>
          <p:nvPr/>
        </p:nvSpPr>
        <p:spPr>
          <a:xfrm>
            <a:off x="0" y="6477000"/>
            <a:ext cx="9144000" cy="381000"/>
          </a:xfrm>
          <a:prstGeom prst="rect">
            <a:avLst/>
          </a:prstGeom>
          <a:solidFill>
            <a:srgbClr val="9F0F1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5" name="Google Shape;135;p62"/>
          <p:cNvSpPr txBox="1"/>
          <p:nvPr/>
        </p:nvSpPr>
        <p:spPr>
          <a:xfrm>
            <a:off x="0" y="6521450"/>
            <a:ext cx="69532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B060"/>
              </a:buClr>
              <a:buSzPts val="1600"/>
              <a:buFont typeface="Arial"/>
              <a:buNone/>
            </a:pPr>
            <a:r>
              <a:rPr b="1" i="0" lang="en-US" sz="1600" u="none">
                <a:solidFill>
                  <a:srgbClr val="FFB060"/>
                </a:solidFill>
                <a:latin typeface="Arial"/>
                <a:ea typeface="Arial"/>
                <a:cs typeface="Arial"/>
                <a:sym typeface="Arial"/>
              </a:rPr>
              <a:t>8.</a:t>
            </a:r>
            <a:fld id="{00000000-1234-1234-1234-123412341234}" type="slidenum">
              <a:rPr b="1" i="0" lang="en-US" sz="1600" u="none">
                <a:solidFill>
                  <a:srgbClr val="FFB060"/>
                </a:solidFill>
                <a:latin typeface="Arial"/>
                <a:ea typeface="Arial"/>
                <a:cs typeface="Arial"/>
                <a:sym typeface="Arial"/>
              </a:rPr>
              <a:t>‹#›</a:t>
            </a:fld>
            <a:endParaRPr/>
          </a:p>
        </p:txBody>
      </p:sp>
      <p:sp>
        <p:nvSpPr>
          <p:cNvPr id="136" name="Google Shape;136;p62"/>
          <p:cNvSpPr txBox="1"/>
          <p:nvPr/>
        </p:nvSpPr>
        <p:spPr>
          <a:xfrm>
            <a:off x="3124200" y="6553200"/>
            <a:ext cx="5867400" cy="304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FFB060"/>
              </a:buClr>
              <a:buSzPts val="1400"/>
              <a:buFont typeface="Arial"/>
              <a:buNone/>
            </a:pPr>
            <a:r>
              <a:rPr b="1" i="0" lang="en-US" sz="1400" u="none">
                <a:solidFill>
                  <a:srgbClr val="FFB060"/>
                </a:solidFill>
                <a:latin typeface="Arial"/>
                <a:ea typeface="Arial"/>
                <a:cs typeface="Arial"/>
                <a:sym typeface="Arial"/>
              </a:rPr>
              <a:t>Copyright © 2016 Pearson Education, Inc.</a:t>
            </a:r>
            <a:endParaRPr/>
          </a:p>
        </p:txBody>
      </p:sp>
      <p:sp>
        <p:nvSpPr>
          <p:cNvPr id="137" name="Google Shape;137;p62"/>
          <p:cNvSpPr txBox="1"/>
          <p:nvPr/>
        </p:nvSpPr>
        <p:spPr>
          <a:xfrm>
            <a:off x="1752600" y="990600"/>
            <a:ext cx="6019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8" name="Google Shape;138;p62"/>
          <p:cNvSpPr txBox="1"/>
          <p:nvPr/>
        </p:nvSpPr>
        <p:spPr>
          <a:xfrm>
            <a:off x="0" y="0"/>
            <a:ext cx="9144000" cy="523875"/>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2000"/>
              <a:buFont typeface="Cambria"/>
              <a:buNone/>
            </a:pPr>
            <a:r>
              <a:rPr b="1" i="0" lang="en-US" sz="2000" u="none">
                <a:solidFill>
                  <a:schemeClr val="dk1"/>
                </a:solidFill>
                <a:latin typeface="Cambria"/>
                <a:ea typeface="Cambria"/>
                <a:cs typeface="Cambria"/>
                <a:sym typeface="Cambria"/>
              </a:rPr>
              <a:t>Management Information Systems</a:t>
            </a:r>
            <a:endParaRPr/>
          </a:p>
        </p:txBody>
      </p:sp>
      <p:sp>
        <p:nvSpPr>
          <p:cNvPr id="139" name="Google Shape;139;p62"/>
          <p:cNvSpPr txBox="1"/>
          <p:nvPr/>
        </p:nvSpPr>
        <p:spPr>
          <a:xfrm>
            <a:off x="0" y="457200"/>
            <a:ext cx="91440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Chapter 8: Securing Information Systems</a:t>
            </a:r>
            <a:endParaRPr/>
          </a:p>
        </p:txBody>
      </p:sp>
      <p:sp>
        <p:nvSpPr>
          <p:cNvPr id="140" name="Google Shape;140;p62"/>
          <p:cNvSpPr txBox="1"/>
          <p:nvPr/>
        </p:nvSpPr>
        <p:spPr>
          <a:xfrm>
            <a:off x="457200" y="1981200"/>
            <a:ext cx="8229600" cy="3079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Cambria"/>
              <a:buNone/>
            </a:pPr>
            <a:r>
              <a:rPr b="0" i="1" lang="en-US" sz="1400" u="none">
                <a:solidFill>
                  <a:schemeClr val="dk1"/>
                </a:solidFill>
                <a:latin typeface="Cambria"/>
                <a:ea typeface="Cambria"/>
                <a:cs typeface="Cambria"/>
                <a:sym typeface="Cambria"/>
              </a:rPr>
              <a:t>Read the Interactive Session and discuss the following questions</a:t>
            </a:r>
            <a:endParaRPr/>
          </a:p>
        </p:txBody>
      </p:sp>
      <p:sp>
        <p:nvSpPr>
          <p:cNvPr id="141" name="Google Shape;141;p62"/>
          <p:cNvSpPr txBox="1"/>
          <p:nvPr/>
        </p:nvSpPr>
        <p:spPr>
          <a:xfrm>
            <a:off x="2019300" y="990600"/>
            <a:ext cx="5105400" cy="4000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9F0F10"/>
              </a:buClr>
              <a:buSzPts val="2000"/>
              <a:buFont typeface="Calibri"/>
              <a:buNone/>
            </a:pPr>
            <a:r>
              <a:rPr b="1" i="1" lang="en-US" sz="2000" u="none">
                <a:solidFill>
                  <a:srgbClr val="9F0F10"/>
                </a:solidFill>
                <a:latin typeface="Calibri"/>
                <a:ea typeface="Calibri"/>
                <a:cs typeface="Calibri"/>
                <a:sym typeface="Calibri"/>
              </a:rPr>
              <a:t>Interactive Session: Management</a:t>
            </a:r>
            <a:endParaRPr/>
          </a:p>
        </p:txBody>
      </p:sp>
    </p:spTree>
  </p:cSld>
  <p:clrMap accent1="accent1" accent2="accent2" accent3="accent3" accent4="accent4" accent5="accent5" accent6="accent6" bg1="lt1" bg2="dk2" tx1="dk1" tx2="lt2" folHlink="folHlink" hlink="hlink"/>
  <p:sldLayoutIdLst>
    <p:sldLayoutId id="2147483668" r:id="rId3"/>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45" name="Shape 145"/>
        <p:cNvGrpSpPr/>
        <p:nvPr/>
      </p:nvGrpSpPr>
      <p:grpSpPr>
        <a:xfrm>
          <a:off x="0" y="0"/>
          <a:ext cx="0" cy="0"/>
          <a:chOff x="0" y="0"/>
          <a:chExt cx="0" cy="0"/>
        </a:xfrm>
      </p:grpSpPr>
      <p:pic>
        <p:nvPicPr>
          <p:cNvPr descr="main" id="146" name="Google Shape;146;p64"/>
          <p:cNvPicPr preferRelativeResize="0"/>
          <p:nvPr/>
        </p:nvPicPr>
        <p:blipFill rotWithShape="1">
          <a:blip r:embed="rId2">
            <a:alphaModFix/>
          </a:blip>
          <a:srcRect b="0" l="0" r="0" t="0"/>
          <a:stretch/>
        </p:blipFill>
        <p:spPr>
          <a:xfrm>
            <a:off x="0" y="0"/>
            <a:ext cx="9144000" cy="1524000"/>
          </a:xfrm>
          <a:prstGeom prst="rect">
            <a:avLst/>
          </a:prstGeom>
          <a:noFill/>
          <a:ln>
            <a:noFill/>
          </a:ln>
        </p:spPr>
      </p:pic>
      <p:sp>
        <p:nvSpPr>
          <p:cNvPr id="147" name="Google Shape;147;p64"/>
          <p:cNvSpPr txBox="1"/>
          <p:nvPr/>
        </p:nvSpPr>
        <p:spPr>
          <a:xfrm>
            <a:off x="0" y="6477000"/>
            <a:ext cx="9144000" cy="381000"/>
          </a:xfrm>
          <a:prstGeom prst="rect">
            <a:avLst/>
          </a:prstGeom>
          <a:solidFill>
            <a:srgbClr val="9F0F1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8" name="Google Shape;148;p64"/>
          <p:cNvSpPr txBox="1"/>
          <p:nvPr/>
        </p:nvSpPr>
        <p:spPr>
          <a:xfrm>
            <a:off x="0" y="6521450"/>
            <a:ext cx="69532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B060"/>
              </a:buClr>
              <a:buSzPts val="1600"/>
              <a:buFont typeface="Arial"/>
              <a:buNone/>
            </a:pPr>
            <a:r>
              <a:rPr b="1" i="0" lang="en-US" sz="1600" u="none">
                <a:solidFill>
                  <a:srgbClr val="FFB060"/>
                </a:solidFill>
                <a:latin typeface="Arial"/>
                <a:ea typeface="Arial"/>
                <a:cs typeface="Arial"/>
                <a:sym typeface="Arial"/>
              </a:rPr>
              <a:t>8.</a:t>
            </a:r>
            <a:fld id="{00000000-1234-1234-1234-123412341234}" type="slidenum">
              <a:rPr b="1" i="0" lang="en-US" sz="1600" u="none">
                <a:solidFill>
                  <a:srgbClr val="FFB060"/>
                </a:solidFill>
                <a:latin typeface="Arial"/>
                <a:ea typeface="Arial"/>
                <a:cs typeface="Arial"/>
                <a:sym typeface="Arial"/>
              </a:rPr>
              <a:t>‹#›</a:t>
            </a:fld>
            <a:endParaRPr/>
          </a:p>
        </p:txBody>
      </p:sp>
      <p:sp>
        <p:nvSpPr>
          <p:cNvPr id="149" name="Google Shape;149;p64"/>
          <p:cNvSpPr txBox="1"/>
          <p:nvPr/>
        </p:nvSpPr>
        <p:spPr>
          <a:xfrm>
            <a:off x="3124200" y="6553200"/>
            <a:ext cx="5867400" cy="304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FFB060"/>
              </a:buClr>
              <a:buSzPts val="1400"/>
              <a:buFont typeface="Arial"/>
              <a:buNone/>
            </a:pPr>
            <a:r>
              <a:rPr b="1" i="0" lang="en-US" sz="1400" u="none">
                <a:solidFill>
                  <a:srgbClr val="FFB060"/>
                </a:solidFill>
                <a:latin typeface="Arial"/>
                <a:ea typeface="Arial"/>
                <a:cs typeface="Arial"/>
                <a:sym typeface="Arial"/>
              </a:rPr>
              <a:t>Copyright © 2016 Pearson Education, Inc.</a:t>
            </a:r>
            <a:endParaRPr/>
          </a:p>
        </p:txBody>
      </p:sp>
      <p:sp>
        <p:nvSpPr>
          <p:cNvPr id="150" name="Google Shape;150;p64"/>
          <p:cNvSpPr txBox="1"/>
          <p:nvPr/>
        </p:nvSpPr>
        <p:spPr>
          <a:xfrm>
            <a:off x="1752600" y="990600"/>
            <a:ext cx="6019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1" name="Google Shape;151;p64"/>
          <p:cNvSpPr txBox="1"/>
          <p:nvPr/>
        </p:nvSpPr>
        <p:spPr>
          <a:xfrm>
            <a:off x="0" y="0"/>
            <a:ext cx="9144000" cy="523875"/>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2000"/>
              <a:buFont typeface="Cambria"/>
              <a:buNone/>
            </a:pPr>
            <a:r>
              <a:rPr b="1" i="0" lang="en-US" sz="2000" u="none">
                <a:solidFill>
                  <a:schemeClr val="dk1"/>
                </a:solidFill>
                <a:latin typeface="Cambria"/>
                <a:ea typeface="Cambria"/>
                <a:cs typeface="Cambria"/>
                <a:sym typeface="Cambria"/>
              </a:rPr>
              <a:t>Management Information Systems</a:t>
            </a:r>
            <a:endParaRPr/>
          </a:p>
        </p:txBody>
      </p:sp>
      <p:sp>
        <p:nvSpPr>
          <p:cNvPr id="152" name="Google Shape;152;p64"/>
          <p:cNvSpPr txBox="1"/>
          <p:nvPr/>
        </p:nvSpPr>
        <p:spPr>
          <a:xfrm>
            <a:off x="0" y="457200"/>
            <a:ext cx="91440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Chapter 8: Securing Information Systems</a:t>
            </a:r>
            <a:endParaRPr/>
          </a:p>
        </p:txBody>
      </p:sp>
      <p:sp>
        <p:nvSpPr>
          <p:cNvPr id="153" name="Google Shape;153;p64"/>
          <p:cNvSpPr txBox="1"/>
          <p:nvPr/>
        </p:nvSpPr>
        <p:spPr>
          <a:xfrm>
            <a:off x="0" y="9525"/>
            <a:ext cx="9144000" cy="523875"/>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9F0F10"/>
              </a:buClr>
              <a:buSzPts val="2400"/>
              <a:buFont typeface="Cambria"/>
              <a:buNone/>
            </a:pPr>
            <a:r>
              <a:rPr b="1" i="0" lang="en-US" sz="2400" u="none">
                <a:solidFill>
                  <a:srgbClr val="9F0F10"/>
                </a:solidFill>
                <a:latin typeface="Cambria"/>
                <a:ea typeface="Cambria"/>
                <a:cs typeface="Cambria"/>
                <a:sym typeface="Cambria"/>
              </a:rPr>
              <a:t>Management Information Systems</a:t>
            </a:r>
            <a:endParaRPr/>
          </a:p>
        </p:txBody>
      </p:sp>
      <p:sp>
        <p:nvSpPr>
          <p:cNvPr id="154" name="Google Shape;154;p64"/>
          <p:cNvSpPr txBox="1"/>
          <p:nvPr/>
        </p:nvSpPr>
        <p:spPr>
          <a:xfrm>
            <a:off x="0" y="457200"/>
            <a:ext cx="9144000" cy="304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Times New Roman"/>
              <a:buNone/>
            </a:pPr>
            <a:r>
              <a:rPr b="1" i="0" lang="en-US" sz="1800" u="none">
                <a:solidFill>
                  <a:srgbClr val="000000"/>
                </a:solidFill>
                <a:latin typeface="Times New Roman"/>
                <a:ea typeface="Times New Roman"/>
                <a:cs typeface="Times New Roman"/>
                <a:sym typeface="Times New Roman"/>
              </a:rPr>
              <a:t>MANAGING THE DIGITAL FIRM, 12</a:t>
            </a:r>
            <a:r>
              <a:rPr b="1" baseline="30000" i="0" lang="en-US" sz="1800" u="none">
                <a:solidFill>
                  <a:srgbClr val="000000"/>
                </a:solidFill>
                <a:latin typeface="Times New Roman"/>
                <a:ea typeface="Times New Roman"/>
                <a:cs typeface="Times New Roman"/>
                <a:sym typeface="Times New Roman"/>
              </a:rPr>
              <a:t>TH</a:t>
            </a:r>
            <a:r>
              <a:rPr b="1" i="0" lang="en-US" sz="1800" u="none">
                <a:solidFill>
                  <a:srgbClr val="000000"/>
                </a:solidFill>
                <a:latin typeface="Times New Roman"/>
                <a:ea typeface="Times New Roman"/>
                <a:cs typeface="Times New Roman"/>
                <a:sym typeface="Times New Roman"/>
              </a:rPr>
              <a:t> EDITION</a:t>
            </a:r>
            <a:endParaRPr/>
          </a:p>
        </p:txBody>
      </p:sp>
    </p:spTree>
  </p:cSld>
  <p:clrMap accent1="accent1" accent2="accent2" accent3="accent3" accent4="accent4" accent5="accent5" accent6="accent6" bg1="lt1" bg2="dk2" tx1="dk1" tx2="lt2" folHlink="folHlink" hlink="hlink"/>
  <p:sldLayoutIdLst>
    <p:sldLayoutId id="2147483670" r:id="rId3"/>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59" name="Shape 159"/>
        <p:cNvGrpSpPr/>
        <p:nvPr/>
      </p:nvGrpSpPr>
      <p:grpSpPr>
        <a:xfrm>
          <a:off x="0" y="0"/>
          <a:ext cx="0" cy="0"/>
          <a:chOff x="0" y="0"/>
          <a:chExt cx="0" cy="0"/>
        </a:xfrm>
      </p:grpSpPr>
      <p:pic>
        <p:nvPicPr>
          <p:cNvPr descr="main" id="160" name="Google Shape;160;p66"/>
          <p:cNvPicPr preferRelativeResize="0"/>
          <p:nvPr/>
        </p:nvPicPr>
        <p:blipFill rotWithShape="1">
          <a:blip r:embed="rId2">
            <a:alphaModFix/>
          </a:blip>
          <a:srcRect b="0" l="0" r="0" t="0"/>
          <a:stretch/>
        </p:blipFill>
        <p:spPr>
          <a:xfrm>
            <a:off x="0" y="0"/>
            <a:ext cx="9144000" cy="1524000"/>
          </a:xfrm>
          <a:prstGeom prst="rect">
            <a:avLst/>
          </a:prstGeom>
          <a:noFill/>
          <a:ln>
            <a:noFill/>
          </a:ln>
        </p:spPr>
      </p:pic>
      <p:sp>
        <p:nvSpPr>
          <p:cNvPr id="161" name="Google Shape;161;p66"/>
          <p:cNvSpPr txBox="1"/>
          <p:nvPr/>
        </p:nvSpPr>
        <p:spPr>
          <a:xfrm>
            <a:off x="0" y="6477000"/>
            <a:ext cx="9144000" cy="381000"/>
          </a:xfrm>
          <a:prstGeom prst="rect">
            <a:avLst/>
          </a:prstGeom>
          <a:solidFill>
            <a:srgbClr val="9F0F1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2" name="Google Shape;162;p66"/>
          <p:cNvSpPr txBox="1"/>
          <p:nvPr/>
        </p:nvSpPr>
        <p:spPr>
          <a:xfrm>
            <a:off x="0" y="6521450"/>
            <a:ext cx="69532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B060"/>
              </a:buClr>
              <a:buSzPts val="1600"/>
              <a:buFont typeface="Arial"/>
              <a:buNone/>
            </a:pPr>
            <a:r>
              <a:rPr b="1" i="0" lang="en-US" sz="1600" u="none">
                <a:solidFill>
                  <a:srgbClr val="FFB060"/>
                </a:solidFill>
                <a:latin typeface="Arial"/>
                <a:ea typeface="Arial"/>
                <a:cs typeface="Arial"/>
                <a:sym typeface="Arial"/>
              </a:rPr>
              <a:t>8.</a:t>
            </a:r>
            <a:fld id="{00000000-1234-1234-1234-123412341234}" type="slidenum">
              <a:rPr b="1" i="0" lang="en-US" sz="1600" u="none">
                <a:solidFill>
                  <a:srgbClr val="FFB060"/>
                </a:solidFill>
                <a:latin typeface="Arial"/>
                <a:ea typeface="Arial"/>
                <a:cs typeface="Arial"/>
                <a:sym typeface="Arial"/>
              </a:rPr>
              <a:t>‹#›</a:t>
            </a:fld>
            <a:endParaRPr/>
          </a:p>
        </p:txBody>
      </p:sp>
      <p:sp>
        <p:nvSpPr>
          <p:cNvPr id="163" name="Google Shape;163;p66"/>
          <p:cNvSpPr txBox="1"/>
          <p:nvPr/>
        </p:nvSpPr>
        <p:spPr>
          <a:xfrm>
            <a:off x="3124200" y="6553200"/>
            <a:ext cx="5867400" cy="304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FFB060"/>
              </a:buClr>
              <a:buSzPts val="1400"/>
              <a:buFont typeface="Arial"/>
              <a:buNone/>
            </a:pPr>
            <a:r>
              <a:rPr b="1" i="0" lang="en-US" sz="1400" u="none">
                <a:solidFill>
                  <a:srgbClr val="FFB060"/>
                </a:solidFill>
                <a:latin typeface="Arial"/>
                <a:ea typeface="Arial"/>
                <a:cs typeface="Arial"/>
                <a:sym typeface="Arial"/>
              </a:rPr>
              <a:t>Copyright © 2016 Pearson Education, Inc.</a:t>
            </a:r>
            <a:endParaRPr/>
          </a:p>
        </p:txBody>
      </p:sp>
      <p:sp>
        <p:nvSpPr>
          <p:cNvPr id="164" name="Google Shape;164;p66"/>
          <p:cNvSpPr txBox="1"/>
          <p:nvPr/>
        </p:nvSpPr>
        <p:spPr>
          <a:xfrm>
            <a:off x="1752600" y="990600"/>
            <a:ext cx="6019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5" name="Google Shape;165;p66"/>
          <p:cNvSpPr txBox="1"/>
          <p:nvPr/>
        </p:nvSpPr>
        <p:spPr>
          <a:xfrm>
            <a:off x="0" y="0"/>
            <a:ext cx="9144000" cy="523875"/>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2000"/>
              <a:buFont typeface="Cambria"/>
              <a:buNone/>
            </a:pPr>
            <a:r>
              <a:rPr b="1" i="0" lang="en-US" sz="2000" u="none">
                <a:solidFill>
                  <a:schemeClr val="dk1"/>
                </a:solidFill>
                <a:latin typeface="Cambria"/>
                <a:ea typeface="Cambria"/>
                <a:cs typeface="Cambria"/>
                <a:sym typeface="Cambria"/>
              </a:rPr>
              <a:t>Management Information Systems</a:t>
            </a:r>
            <a:endParaRPr/>
          </a:p>
        </p:txBody>
      </p:sp>
      <p:sp>
        <p:nvSpPr>
          <p:cNvPr id="166" name="Google Shape;166;p66"/>
          <p:cNvSpPr txBox="1"/>
          <p:nvPr/>
        </p:nvSpPr>
        <p:spPr>
          <a:xfrm>
            <a:off x="0" y="457200"/>
            <a:ext cx="91440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Chapter 8: Securing Information Systems</a:t>
            </a:r>
            <a:endParaRPr/>
          </a:p>
        </p:txBody>
      </p:sp>
      <p:sp>
        <p:nvSpPr>
          <p:cNvPr id="167" name="Google Shape;167;p66"/>
          <p:cNvSpPr txBox="1"/>
          <p:nvPr/>
        </p:nvSpPr>
        <p:spPr>
          <a:xfrm>
            <a:off x="0" y="0"/>
            <a:ext cx="9144000" cy="523875"/>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9F0F10"/>
              </a:buClr>
              <a:buSzPts val="2400"/>
              <a:buFont typeface="Cambria"/>
              <a:buNone/>
            </a:pPr>
            <a:r>
              <a:rPr b="1" i="0" lang="en-US" sz="2400" u="none">
                <a:solidFill>
                  <a:srgbClr val="9F0F10"/>
                </a:solidFill>
                <a:latin typeface="Cambria"/>
                <a:ea typeface="Cambria"/>
                <a:cs typeface="Cambria"/>
                <a:sym typeface="Cambria"/>
              </a:rPr>
              <a:t>Management Information Systems</a:t>
            </a:r>
            <a:endParaRPr/>
          </a:p>
        </p:txBody>
      </p:sp>
    </p:spTree>
  </p:cSld>
  <p:clrMap accent1="accent1" accent2="accent2" accent3="accent3" accent4="accent4" accent5="accent5" accent6="accent6" bg1="lt1" bg2="dk2" tx1="dk1" tx2="lt2" folHlink="folHlink" hlink="hlink"/>
  <p:sldLayoutIdLst>
    <p:sldLayoutId id="2147483672" r:id="rId3"/>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72" name="Shape 172"/>
        <p:cNvGrpSpPr/>
        <p:nvPr/>
      </p:nvGrpSpPr>
      <p:grpSpPr>
        <a:xfrm>
          <a:off x="0" y="0"/>
          <a:ext cx="0" cy="0"/>
          <a:chOff x="0" y="0"/>
          <a:chExt cx="0" cy="0"/>
        </a:xfrm>
      </p:grpSpPr>
      <p:pic>
        <p:nvPicPr>
          <p:cNvPr descr="main" id="173" name="Google Shape;173;p68"/>
          <p:cNvPicPr preferRelativeResize="0"/>
          <p:nvPr/>
        </p:nvPicPr>
        <p:blipFill rotWithShape="1">
          <a:blip r:embed="rId2">
            <a:alphaModFix/>
          </a:blip>
          <a:srcRect b="0" l="0" r="0" t="0"/>
          <a:stretch/>
        </p:blipFill>
        <p:spPr>
          <a:xfrm>
            <a:off x="0" y="0"/>
            <a:ext cx="9144000" cy="1524000"/>
          </a:xfrm>
          <a:prstGeom prst="rect">
            <a:avLst/>
          </a:prstGeom>
          <a:noFill/>
          <a:ln>
            <a:noFill/>
          </a:ln>
        </p:spPr>
      </p:pic>
      <p:sp>
        <p:nvSpPr>
          <p:cNvPr id="174" name="Google Shape;174;p68"/>
          <p:cNvSpPr txBox="1"/>
          <p:nvPr/>
        </p:nvSpPr>
        <p:spPr>
          <a:xfrm>
            <a:off x="0" y="6477000"/>
            <a:ext cx="9144000" cy="381000"/>
          </a:xfrm>
          <a:prstGeom prst="rect">
            <a:avLst/>
          </a:prstGeom>
          <a:solidFill>
            <a:srgbClr val="9F0F1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75" name="Google Shape;175;p68"/>
          <p:cNvSpPr txBox="1"/>
          <p:nvPr/>
        </p:nvSpPr>
        <p:spPr>
          <a:xfrm>
            <a:off x="0" y="6521450"/>
            <a:ext cx="69532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B060"/>
              </a:buClr>
              <a:buSzPts val="1600"/>
              <a:buFont typeface="Arial"/>
              <a:buNone/>
            </a:pPr>
            <a:r>
              <a:rPr b="1" i="0" lang="en-US" sz="1600" u="none">
                <a:solidFill>
                  <a:srgbClr val="FFB060"/>
                </a:solidFill>
                <a:latin typeface="Arial"/>
                <a:ea typeface="Arial"/>
                <a:cs typeface="Arial"/>
                <a:sym typeface="Arial"/>
              </a:rPr>
              <a:t>8.</a:t>
            </a:r>
            <a:fld id="{00000000-1234-1234-1234-123412341234}" type="slidenum">
              <a:rPr b="1" i="0" lang="en-US" sz="1600" u="none">
                <a:solidFill>
                  <a:srgbClr val="FFB060"/>
                </a:solidFill>
                <a:latin typeface="Arial"/>
                <a:ea typeface="Arial"/>
                <a:cs typeface="Arial"/>
                <a:sym typeface="Arial"/>
              </a:rPr>
              <a:t>‹#›</a:t>
            </a:fld>
            <a:endParaRPr/>
          </a:p>
        </p:txBody>
      </p:sp>
      <p:sp>
        <p:nvSpPr>
          <p:cNvPr id="176" name="Google Shape;176;p68"/>
          <p:cNvSpPr txBox="1"/>
          <p:nvPr/>
        </p:nvSpPr>
        <p:spPr>
          <a:xfrm>
            <a:off x="3124200" y="6553200"/>
            <a:ext cx="5867400" cy="304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FFB060"/>
              </a:buClr>
              <a:buSzPts val="1400"/>
              <a:buFont typeface="Arial"/>
              <a:buNone/>
            </a:pPr>
            <a:r>
              <a:rPr b="1" i="0" lang="en-US" sz="1400" u="none">
                <a:solidFill>
                  <a:srgbClr val="FFB060"/>
                </a:solidFill>
                <a:latin typeface="Arial"/>
                <a:ea typeface="Arial"/>
                <a:cs typeface="Arial"/>
                <a:sym typeface="Arial"/>
              </a:rPr>
              <a:t>Copyright © 2016 Pearson Education, Inc.</a:t>
            </a:r>
            <a:endParaRPr/>
          </a:p>
        </p:txBody>
      </p:sp>
      <p:sp>
        <p:nvSpPr>
          <p:cNvPr id="177" name="Google Shape;177;p68"/>
          <p:cNvSpPr txBox="1"/>
          <p:nvPr/>
        </p:nvSpPr>
        <p:spPr>
          <a:xfrm>
            <a:off x="1752600" y="990600"/>
            <a:ext cx="6019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78" name="Google Shape;178;p68"/>
          <p:cNvSpPr txBox="1"/>
          <p:nvPr/>
        </p:nvSpPr>
        <p:spPr>
          <a:xfrm>
            <a:off x="0" y="0"/>
            <a:ext cx="9144000" cy="523875"/>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2000"/>
              <a:buFont typeface="Cambria"/>
              <a:buNone/>
            </a:pPr>
            <a:r>
              <a:rPr b="1" i="0" lang="en-US" sz="2000" u="none">
                <a:solidFill>
                  <a:schemeClr val="dk1"/>
                </a:solidFill>
                <a:latin typeface="Cambria"/>
                <a:ea typeface="Cambria"/>
                <a:cs typeface="Cambria"/>
                <a:sym typeface="Cambria"/>
              </a:rPr>
              <a:t>Management Information Systems</a:t>
            </a:r>
            <a:endParaRPr/>
          </a:p>
        </p:txBody>
      </p:sp>
      <p:sp>
        <p:nvSpPr>
          <p:cNvPr id="179" name="Google Shape;179;p68"/>
          <p:cNvSpPr txBox="1"/>
          <p:nvPr/>
        </p:nvSpPr>
        <p:spPr>
          <a:xfrm>
            <a:off x="0" y="457200"/>
            <a:ext cx="91440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Chapter 8: Securing Information Systems</a:t>
            </a:r>
            <a:endParaRPr/>
          </a:p>
        </p:txBody>
      </p:sp>
      <p:sp>
        <p:nvSpPr>
          <p:cNvPr id="180" name="Google Shape;180;p68"/>
          <p:cNvSpPr txBox="1"/>
          <p:nvPr/>
        </p:nvSpPr>
        <p:spPr>
          <a:xfrm>
            <a:off x="0" y="0"/>
            <a:ext cx="9144000" cy="523875"/>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9F0F10"/>
              </a:buClr>
              <a:buSzPts val="2400"/>
              <a:buFont typeface="Cambria"/>
              <a:buNone/>
            </a:pPr>
            <a:r>
              <a:rPr b="1" i="0" lang="en-US" sz="2400" u="none">
                <a:solidFill>
                  <a:srgbClr val="9F0F10"/>
                </a:solidFill>
                <a:latin typeface="Cambria"/>
                <a:ea typeface="Cambria"/>
                <a:cs typeface="Cambria"/>
                <a:sym typeface="Cambria"/>
              </a:rPr>
              <a:t>Management Information Systems</a:t>
            </a:r>
            <a:endParaRPr/>
          </a:p>
        </p:txBody>
      </p:sp>
    </p:spTree>
  </p:cSld>
  <p:clrMap accent1="accent1" accent2="accent2" accent3="accent3" accent4="accent4" accent5="accent5" accent6="accent6" bg1="lt1" bg2="dk2" tx1="dk1" tx2="lt2" folHlink="folHlink" hlink="hlink"/>
  <p:sldLayoutIdLst>
    <p:sldLayoutId id="2147483674" r:id="rId3"/>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88" name="Shape 188"/>
        <p:cNvGrpSpPr/>
        <p:nvPr/>
      </p:nvGrpSpPr>
      <p:grpSpPr>
        <a:xfrm>
          <a:off x="0" y="0"/>
          <a:ext cx="0" cy="0"/>
          <a:chOff x="0" y="0"/>
          <a:chExt cx="0" cy="0"/>
        </a:xfrm>
      </p:grpSpPr>
      <p:pic>
        <p:nvPicPr>
          <p:cNvPr descr="main" id="189" name="Google Shape;189;p70"/>
          <p:cNvPicPr preferRelativeResize="0"/>
          <p:nvPr/>
        </p:nvPicPr>
        <p:blipFill rotWithShape="1">
          <a:blip r:embed="rId2">
            <a:alphaModFix/>
          </a:blip>
          <a:srcRect b="0" l="0" r="0" t="0"/>
          <a:stretch/>
        </p:blipFill>
        <p:spPr>
          <a:xfrm>
            <a:off x="0" y="0"/>
            <a:ext cx="9144000" cy="1524000"/>
          </a:xfrm>
          <a:prstGeom prst="rect">
            <a:avLst/>
          </a:prstGeom>
          <a:noFill/>
          <a:ln>
            <a:noFill/>
          </a:ln>
        </p:spPr>
      </p:pic>
      <p:sp>
        <p:nvSpPr>
          <p:cNvPr id="190" name="Google Shape;190;p70"/>
          <p:cNvSpPr txBox="1"/>
          <p:nvPr/>
        </p:nvSpPr>
        <p:spPr>
          <a:xfrm>
            <a:off x="0" y="6477000"/>
            <a:ext cx="9144000" cy="381000"/>
          </a:xfrm>
          <a:prstGeom prst="rect">
            <a:avLst/>
          </a:prstGeom>
          <a:solidFill>
            <a:srgbClr val="9F0F1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91" name="Google Shape;191;p70"/>
          <p:cNvSpPr txBox="1"/>
          <p:nvPr/>
        </p:nvSpPr>
        <p:spPr>
          <a:xfrm>
            <a:off x="0" y="6521450"/>
            <a:ext cx="69532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B060"/>
              </a:buClr>
              <a:buSzPts val="1600"/>
              <a:buFont typeface="Arial"/>
              <a:buNone/>
            </a:pPr>
            <a:r>
              <a:rPr b="1" i="0" lang="en-US" sz="1600" u="none">
                <a:solidFill>
                  <a:srgbClr val="FFB060"/>
                </a:solidFill>
                <a:latin typeface="Arial"/>
                <a:ea typeface="Arial"/>
                <a:cs typeface="Arial"/>
                <a:sym typeface="Arial"/>
              </a:rPr>
              <a:t>8.</a:t>
            </a:r>
            <a:fld id="{00000000-1234-1234-1234-123412341234}" type="slidenum">
              <a:rPr b="1" i="0" lang="en-US" sz="1600" u="none">
                <a:solidFill>
                  <a:srgbClr val="FFB060"/>
                </a:solidFill>
                <a:latin typeface="Arial"/>
                <a:ea typeface="Arial"/>
                <a:cs typeface="Arial"/>
                <a:sym typeface="Arial"/>
              </a:rPr>
              <a:t>‹#›</a:t>
            </a:fld>
            <a:endParaRPr/>
          </a:p>
        </p:txBody>
      </p:sp>
      <p:sp>
        <p:nvSpPr>
          <p:cNvPr id="192" name="Google Shape;192;p70"/>
          <p:cNvSpPr txBox="1"/>
          <p:nvPr/>
        </p:nvSpPr>
        <p:spPr>
          <a:xfrm>
            <a:off x="3124200" y="6553200"/>
            <a:ext cx="5867400" cy="304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FFB060"/>
              </a:buClr>
              <a:buSzPts val="1400"/>
              <a:buFont typeface="Arial"/>
              <a:buNone/>
            </a:pPr>
            <a:r>
              <a:rPr b="1" i="0" lang="en-US" sz="1400" u="none">
                <a:solidFill>
                  <a:srgbClr val="FFB060"/>
                </a:solidFill>
                <a:latin typeface="Arial"/>
                <a:ea typeface="Arial"/>
                <a:cs typeface="Arial"/>
                <a:sym typeface="Arial"/>
              </a:rPr>
              <a:t>Copyright © 2016 Pearson Education, Inc.</a:t>
            </a:r>
            <a:endParaRPr/>
          </a:p>
        </p:txBody>
      </p:sp>
      <p:sp>
        <p:nvSpPr>
          <p:cNvPr id="193" name="Google Shape;193;p70"/>
          <p:cNvSpPr txBox="1"/>
          <p:nvPr/>
        </p:nvSpPr>
        <p:spPr>
          <a:xfrm>
            <a:off x="1752600" y="990600"/>
            <a:ext cx="6019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94" name="Google Shape;194;p70"/>
          <p:cNvSpPr txBox="1"/>
          <p:nvPr/>
        </p:nvSpPr>
        <p:spPr>
          <a:xfrm>
            <a:off x="0" y="0"/>
            <a:ext cx="9144000" cy="523875"/>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2000"/>
              <a:buFont typeface="Cambria"/>
              <a:buNone/>
            </a:pPr>
            <a:r>
              <a:rPr b="1" i="0" lang="en-US" sz="2000" u="none">
                <a:solidFill>
                  <a:schemeClr val="dk1"/>
                </a:solidFill>
                <a:latin typeface="Cambria"/>
                <a:ea typeface="Cambria"/>
                <a:cs typeface="Cambria"/>
                <a:sym typeface="Cambria"/>
              </a:rPr>
              <a:t>Management Information Systems</a:t>
            </a:r>
            <a:endParaRPr/>
          </a:p>
        </p:txBody>
      </p:sp>
      <p:sp>
        <p:nvSpPr>
          <p:cNvPr id="195" name="Google Shape;195;p70"/>
          <p:cNvSpPr txBox="1"/>
          <p:nvPr/>
        </p:nvSpPr>
        <p:spPr>
          <a:xfrm>
            <a:off x="0" y="457200"/>
            <a:ext cx="91440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Chapter 8: Securing Information Systems</a:t>
            </a:r>
            <a:endParaRPr/>
          </a:p>
        </p:txBody>
      </p:sp>
      <p:sp>
        <p:nvSpPr>
          <p:cNvPr id="196" name="Google Shape;196;p70"/>
          <p:cNvSpPr txBox="1"/>
          <p:nvPr/>
        </p:nvSpPr>
        <p:spPr>
          <a:xfrm>
            <a:off x="0" y="0"/>
            <a:ext cx="9144000" cy="523875"/>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9F0F10"/>
              </a:buClr>
              <a:buSzPts val="2400"/>
              <a:buFont typeface="Cambria"/>
              <a:buNone/>
            </a:pPr>
            <a:r>
              <a:rPr b="1" i="0" lang="en-US" sz="2400" u="none">
                <a:solidFill>
                  <a:srgbClr val="9F0F10"/>
                </a:solidFill>
                <a:latin typeface="Cambria"/>
                <a:ea typeface="Cambria"/>
                <a:cs typeface="Cambria"/>
                <a:sym typeface="Cambria"/>
              </a:rPr>
              <a:t>Management Information Systems</a:t>
            </a:r>
            <a:endParaRPr/>
          </a:p>
        </p:txBody>
      </p:sp>
    </p:spTree>
  </p:cSld>
  <p:clrMap accent1="accent1" accent2="accent2" accent3="accent3" accent4="accent4" accent5="accent5" accent6="accent6" bg1="lt1" bg2="dk2" tx1="dk1" tx2="lt2" folHlink="folHlink" hlink="hlink"/>
  <p:sldLayoutIdLst>
    <p:sldLayoutId id="2147483676" r:id="rId3"/>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04" name="Shape 204"/>
        <p:cNvGrpSpPr/>
        <p:nvPr/>
      </p:nvGrpSpPr>
      <p:grpSpPr>
        <a:xfrm>
          <a:off x="0" y="0"/>
          <a:ext cx="0" cy="0"/>
          <a:chOff x="0" y="0"/>
          <a:chExt cx="0" cy="0"/>
        </a:xfrm>
      </p:grpSpPr>
      <p:pic>
        <p:nvPicPr>
          <p:cNvPr descr="main" id="205" name="Google Shape;205;p72"/>
          <p:cNvPicPr preferRelativeResize="0"/>
          <p:nvPr/>
        </p:nvPicPr>
        <p:blipFill rotWithShape="1">
          <a:blip r:embed="rId2">
            <a:alphaModFix/>
          </a:blip>
          <a:srcRect b="0" l="0" r="0" t="0"/>
          <a:stretch/>
        </p:blipFill>
        <p:spPr>
          <a:xfrm>
            <a:off x="0" y="0"/>
            <a:ext cx="9144000" cy="1524000"/>
          </a:xfrm>
          <a:prstGeom prst="rect">
            <a:avLst/>
          </a:prstGeom>
          <a:noFill/>
          <a:ln>
            <a:noFill/>
          </a:ln>
        </p:spPr>
      </p:pic>
      <p:sp>
        <p:nvSpPr>
          <p:cNvPr id="206" name="Google Shape;206;p72"/>
          <p:cNvSpPr txBox="1"/>
          <p:nvPr/>
        </p:nvSpPr>
        <p:spPr>
          <a:xfrm>
            <a:off x="0" y="6477000"/>
            <a:ext cx="9144000" cy="381000"/>
          </a:xfrm>
          <a:prstGeom prst="rect">
            <a:avLst/>
          </a:prstGeom>
          <a:solidFill>
            <a:srgbClr val="9F0F1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07" name="Google Shape;207;p72"/>
          <p:cNvSpPr txBox="1"/>
          <p:nvPr/>
        </p:nvSpPr>
        <p:spPr>
          <a:xfrm>
            <a:off x="0" y="6521450"/>
            <a:ext cx="69532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B060"/>
              </a:buClr>
              <a:buSzPts val="1600"/>
              <a:buFont typeface="Arial"/>
              <a:buNone/>
            </a:pPr>
            <a:r>
              <a:rPr b="1" i="0" lang="en-US" sz="1600" u="none">
                <a:solidFill>
                  <a:srgbClr val="FFB060"/>
                </a:solidFill>
                <a:latin typeface="Arial"/>
                <a:ea typeface="Arial"/>
                <a:cs typeface="Arial"/>
                <a:sym typeface="Arial"/>
              </a:rPr>
              <a:t>8.</a:t>
            </a:r>
            <a:fld id="{00000000-1234-1234-1234-123412341234}" type="slidenum">
              <a:rPr b="1" i="0" lang="en-US" sz="1600" u="none">
                <a:solidFill>
                  <a:srgbClr val="FFB060"/>
                </a:solidFill>
                <a:latin typeface="Arial"/>
                <a:ea typeface="Arial"/>
                <a:cs typeface="Arial"/>
                <a:sym typeface="Arial"/>
              </a:rPr>
              <a:t>‹#›</a:t>
            </a:fld>
            <a:endParaRPr/>
          </a:p>
        </p:txBody>
      </p:sp>
      <p:sp>
        <p:nvSpPr>
          <p:cNvPr id="208" name="Google Shape;208;p72"/>
          <p:cNvSpPr txBox="1"/>
          <p:nvPr/>
        </p:nvSpPr>
        <p:spPr>
          <a:xfrm>
            <a:off x="3124200" y="6553200"/>
            <a:ext cx="5867400" cy="304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FFB060"/>
              </a:buClr>
              <a:buSzPts val="1400"/>
              <a:buFont typeface="Arial"/>
              <a:buNone/>
            </a:pPr>
            <a:r>
              <a:rPr b="1" i="0" lang="en-US" sz="1400" u="none">
                <a:solidFill>
                  <a:srgbClr val="FFB060"/>
                </a:solidFill>
                <a:latin typeface="Arial"/>
                <a:ea typeface="Arial"/>
                <a:cs typeface="Arial"/>
                <a:sym typeface="Arial"/>
              </a:rPr>
              <a:t>Copyright © 2016 Pearson Education, Inc.</a:t>
            </a:r>
            <a:endParaRPr/>
          </a:p>
        </p:txBody>
      </p:sp>
      <p:sp>
        <p:nvSpPr>
          <p:cNvPr id="209" name="Google Shape;209;p72"/>
          <p:cNvSpPr txBox="1"/>
          <p:nvPr/>
        </p:nvSpPr>
        <p:spPr>
          <a:xfrm>
            <a:off x="1752600" y="990600"/>
            <a:ext cx="6019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10" name="Google Shape;210;p72"/>
          <p:cNvSpPr txBox="1"/>
          <p:nvPr/>
        </p:nvSpPr>
        <p:spPr>
          <a:xfrm>
            <a:off x="0" y="0"/>
            <a:ext cx="9144000" cy="523875"/>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2000"/>
              <a:buFont typeface="Cambria"/>
              <a:buNone/>
            </a:pPr>
            <a:r>
              <a:rPr b="1" i="0" lang="en-US" sz="2000" u="none">
                <a:solidFill>
                  <a:schemeClr val="dk1"/>
                </a:solidFill>
                <a:latin typeface="Cambria"/>
                <a:ea typeface="Cambria"/>
                <a:cs typeface="Cambria"/>
                <a:sym typeface="Cambria"/>
              </a:rPr>
              <a:t>Management Information Systems</a:t>
            </a:r>
            <a:endParaRPr/>
          </a:p>
        </p:txBody>
      </p:sp>
      <p:sp>
        <p:nvSpPr>
          <p:cNvPr id="211" name="Google Shape;211;p72"/>
          <p:cNvSpPr txBox="1"/>
          <p:nvPr/>
        </p:nvSpPr>
        <p:spPr>
          <a:xfrm>
            <a:off x="0" y="457200"/>
            <a:ext cx="91440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Chapter 8: Securing Information Systems</a:t>
            </a:r>
            <a:endParaRPr/>
          </a:p>
        </p:txBody>
      </p:sp>
      <p:sp>
        <p:nvSpPr>
          <p:cNvPr id="212" name="Google Shape;212;p72"/>
          <p:cNvSpPr txBox="1"/>
          <p:nvPr/>
        </p:nvSpPr>
        <p:spPr>
          <a:xfrm>
            <a:off x="0" y="0"/>
            <a:ext cx="9144000" cy="523875"/>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9F0F10"/>
              </a:buClr>
              <a:buSzPts val="2400"/>
              <a:buFont typeface="Cambria"/>
              <a:buNone/>
            </a:pPr>
            <a:r>
              <a:rPr b="1" i="0" lang="en-US" sz="2400" u="none">
                <a:solidFill>
                  <a:srgbClr val="9F0F10"/>
                </a:solidFill>
                <a:latin typeface="Cambria"/>
                <a:ea typeface="Cambria"/>
                <a:cs typeface="Cambria"/>
                <a:sym typeface="Cambria"/>
              </a:rPr>
              <a:t>Management Information Systems</a:t>
            </a:r>
            <a:endParaRPr/>
          </a:p>
        </p:txBody>
      </p:sp>
      <p:sp>
        <p:nvSpPr>
          <p:cNvPr id="213" name="Google Shape;213;p72"/>
          <p:cNvSpPr txBox="1"/>
          <p:nvPr/>
        </p:nvSpPr>
        <p:spPr>
          <a:xfrm>
            <a:off x="457200" y="2057400"/>
            <a:ext cx="8229600" cy="7381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Times New Roman"/>
              <a:buNone/>
            </a:pPr>
            <a:r>
              <a:rPr b="0" i="1" lang="en-US" sz="1800" u="none">
                <a:solidFill>
                  <a:schemeClr val="dk1"/>
                </a:solidFill>
                <a:latin typeface="Times New Roman"/>
                <a:ea typeface="Times New Roman"/>
                <a:cs typeface="Times New Roman"/>
                <a:sym typeface="Times New Roman"/>
              </a:rPr>
              <a:t>Read the Interactive Session and discuss the following questions</a:t>
            </a:r>
            <a:endParaRPr/>
          </a:p>
          <a:p>
            <a:pPr indent="0" lvl="0" marL="0" marR="0" rtl="0" algn="l">
              <a:lnSpc>
                <a:spcPct val="100000"/>
              </a:lnSpc>
              <a:spcBef>
                <a:spcPts val="0"/>
              </a:spcBef>
              <a:spcAft>
                <a:spcPts val="0"/>
              </a:spcAft>
              <a:buNone/>
            </a:pPr>
            <a:r>
              <a:t/>
            </a:r>
            <a:endParaRPr b="0" i="1" sz="1800" u="non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78" r:id="rId3"/>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3" name="Shape 23"/>
        <p:cNvGrpSpPr/>
        <p:nvPr/>
      </p:nvGrpSpPr>
      <p:grpSpPr>
        <a:xfrm>
          <a:off x="0" y="0"/>
          <a:ext cx="0" cy="0"/>
          <a:chOff x="0" y="0"/>
          <a:chExt cx="0" cy="0"/>
        </a:xfrm>
      </p:grpSpPr>
      <p:pic>
        <p:nvPicPr>
          <p:cNvPr descr="main" id="24" name="Google Shape;24;p45"/>
          <p:cNvPicPr preferRelativeResize="0"/>
          <p:nvPr/>
        </p:nvPicPr>
        <p:blipFill rotWithShape="1">
          <a:blip r:embed="rId2">
            <a:alphaModFix/>
          </a:blip>
          <a:srcRect b="0" l="0" r="0" t="0"/>
          <a:stretch/>
        </p:blipFill>
        <p:spPr>
          <a:xfrm>
            <a:off x="0" y="0"/>
            <a:ext cx="9144000" cy="1524000"/>
          </a:xfrm>
          <a:prstGeom prst="rect">
            <a:avLst/>
          </a:prstGeom>
          <a:noFill/>
          <a:ln>
            <a:noFill/>
          </a:ln>
        </p:spPr>
      </p:pic>
      <p:sp>
        <p:nvSpPr>
          <p:cNvPr id="25" name="Google Shape;25;p45"/>
          <p:cNvSpPr txBox="1"/>
          <p:nvPr/>
        </p:nvSpPr>
        <p:spPr>
          <a:xfrm>
            <a:off x="0" y="6477000"/>
            <a:ext cx="9144000" cy="381000"/>
          </a:xfrm>
          <a:prstGeom prst="rect">
            <a:avLst/>
          </a:prstGeom>
          <a:solidFill>
            <a:srgbClr val="9F0F1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6" name="Google Shape;26;p45"/>
          <p:cNvSpPr txBox="1"/>
          <p:nvPr/>
        </p:nvSpPr>
        <p:spPr>
          <a:xfrm>
            <a:off x="0" y="6521450"/>
            <a:ext cx="69532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B060"/>
              </a:buClr>
              <a:buSzPts val="1600"/>
              <a:buFont typeface="Arial"/>
              <a:buNone/>
            </a:pPr>
            <a:r>
              <a:rPr b="1" i="0" lang="en-US" sz="1600" u="none">
                <a:solidFill>
                  <a:srgbClr val="FFB060"/>
                </a:solidFill>
                <a:latin typeface="Arial"/>
                <a:ea typeface="Arial"/>
                <a:cs typeface="Arial"/>
                <a:sym typeface="Arial"/>
              </a:rPr>
              <a:t>8.</a:t>
            </a:r>
            <a:fld id="{00000000-1234-1234-1234-123412341234}" type="slidenum">
              <a:rPr b="1" i="0" lang="en-US" sz="1600" u="none">
                <a:solidFill>
                  <a:srgbClr val="FFB060"/>
                </a:solidFill>
                <a:latin typeface="Arial"/>
                <a:ea typeface="Arial"/>
                <a:cs typeface="Arial"/>
                <a:sym typeface="Arial"/>
              </a:rPr>
              <a:t>‹#›</a:t>
            </a:fld>
            <a:endParaRPr/>
          </a:p>
        </p:txBody>
      </p:sp>
      <p:sp>
        <p:nvSpPr>
          <p:cNvPr id="27" name="Google Shape;27;p45"/>
          <p:cNvSpPr txBox="1"/>
          <p:nvPr/>
        </p:nvSpPr>
        <p:spPr>
          <a:xfrm>
            <a:off x="3124200" y="6553200"/>
            <a:ext cx="5867400" cy="304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FFB060"/>
              </a:buClr>
              <a:buSzPts val="1400"/>
              <a:buFont typeface="Arial"/>
              <a:buNone/>
            </a:pPr>
            <a:r>
              <a:rPr b="1" i="0" lang="en-US" sz="1400" u="none">
                <a:solidFill>
                  <a:srgbClr val="FFB060"/>
                </a:solidFill>
                <a:latin typeface="Arial"/>
                <a:ea typeface="Arial"/>
                <a:cs typeface="Arial"/>
                <a:sym typeface="Arial"/>
              </a:rPr>
              <a:t>Copyright © 2016 Pearson Education, Inc.</a:t>
            </a:r>
            <a:endParaRPr/>
          </a:p>
        </p:txBody>
      </p:sp>
      <p:sp>
        <p:nvSpPr>
          <p:cNvPr id="28" name="Google Shape;28;p45"/>
          <p:cNvSpPr txBox="1"/>
          <p:nvPr/>
        </p:nvSpPr>
        <p:spPr>
          <a:xfrm>
            <a:off x="1752600" y="990600"/>
            <a:ext cx="6019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9" name="Google Shape;29;p45"/>
          <p:cNvSpPr txBox="1"/>
          <p:nvPr/>
        </p:nvSpPr>
        <p:spPr>
          <a:xfrm>
            <a:off x="0" y="0"/>
            <a:ext cx="9144000" cy="523875"/>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2000"/>
              <a:buFont typeface="Cambria"/>
              <a:buNone/>
            </a:pPr>
            <a:r>
              <a:rPr b="1" i="0" lang="en-US" sz="2000" u="none">
                <a:solidFill>
                  <a:schemeClr val="dk1"/>
                </a:solidFill>
                <a:latin typeface="Cambria"/>
                <a:ea typeface="Cambria"/>
                <a:cs typeface="Cambria"/>
                <a:sym typeface="Cambria"/>
              </a:rPr>
              <a:t>Management Information Systems</a:t>
            </a:r>
            <a:endParaRPr/>
          </a:p>
        </p:txBody>
      </p:sp>
      <p:sp>
        <p:nvSpPr>
          <p:cNvPr id="30" name="Google Shape;30;p45"/>
          <p:cNvSpPr txBox="1"/>
          <p:nvPr/>
        </p:nvSpPr>
        <p:spPr>
          <a:xfrm>
            <a:off x="0" y="457200"/>
            <a:ext cx="91440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Chapter 8: Securing Information Systems</a:t>
            </a:r>
            <a:endParaRPr/>
          </a:p>
        </p:txBody>
      </p:sp>
      <p:sp>
        <p:nvSpPr>
          <p:cNvPr id="31" name="Google Shape;31;p45"/>
          <p:cNvSpPr txBox="1"/>
          <p:nvPr/>
        </p:nvSpPr>
        <p:spPr>
          <a:xfrm>
            <a:off x="1676400" y="1828800"/>
            <a:ext cx="18415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3"/>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5" name="Shape 35"/>
        <p:cNvGrpSpPr/>
        <p:nvPr/>
      </p:nvGrpSpPr>
      <p:grpSpPr>
        <a:xfrm>
          <a:off x="0" y="0"/>
          <a:ext cx="0" cy="0"/>
          <a:chOff x="0" y="0"/>
          <a:chExt cx="0" cy="0"/>
        </a:xfrm>
      </p:grpSpPr>
      <p:pic>
        <p:nvPicPr>
          <p:cNvPr descr="main" id="36" name="Google Shape;36;p47"/>
          <p:cNvPicPr preferRelativeResize="0"/>
          <p:nvPr/>
        </p:nvPicPr>
        <p:blipFill rotWithShape="1">
          <a:blip r:embed="rId2">
            <a:alphaModFix/>
          </a:blip>
          <a:srcRect b="0" l="0" r="0" t="0"/>
          <a:stretch/>
        </p:blipFill>
        <p:spPr>
          <a:xfrm>
            <a:off x="0" y="0"/>
            <a:ext cx="9144000" cy="1524000"/>
          </a:xfrm>
          <a:prstGeom prst="rect">
            <a:avLst/>
          </a:prstGeom>
          <a:noFill/>
          <a:ln>
            <a:noFill/>
          </a:ln>
        </p:spPr>
      </p:pic>
      <p:sp>
        <p:nvSpPr>
          <p:cNvPr id="37" name="Google Shape;37;p47"/>
          <p:cNvSpPr txBox="1"/>
          <p:nvPr/>
        </p:nvSpPr>
        <p:spPr>
          <a:xfrm>
            <a:off x="0" y="6477000"/>
            <a:ext cx="9144000" cy="381000"/>
          </a:xfrm>
          <a:prstGeom prst="rect">
            <a:avLst/>
          </a:prstGeom>
          <a:solidFill>
            <a:srgbClr val="9F0F1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 name="Google Shape;38;p47"/>
          <p:cNvSpPr txBox="1"/>
          <p:nvPr/>
        </p:nvSpPr>
        <p:spPr>
          <a:xfrm>
            <a:off x="0" y="6521450"/>
            <a:ext cx="69532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B060"/>
              </a:buClr>
              <a:buSzPts val="1600"/>
              <a:buFont typeface="Arial"/>
              <a:buNone/>
            </a:pPr>
            <a:r>
              <a:rPr b="1" i="0" lang="en-US" sz="1600" u="none">
                <a:solidFill>
                  <a:srgbClr val="FFB060"/>
                </a:solidFill>
                <a:latin typeface="Arial"/>
                <a:ea typeface="Arial"/>
                <a:cs typeface="Arial"/>
                <a:sym typeface="Arial"/>
              </a:rPr>
              <a:t>8.</a:t>
            </a:r>
            <a:fld id="{00000000-1234-1234-1234-123412341234}" type="slidenum">
              <a:rPr b="1" i="0" lang="en-US" sz="1600" u="none">
                <a:solidFill>
                  <a:srgbClr val="FFB060"/>
                </a:solidFill>
                <a:latin typeface="Arial"/>
                <a:ea typeface="Arial"/>
                <a:cs typeface="Arial"/>
                <a:sym typeface="Arial"/>
              </a:rPr>
              <a:t>‹#›</a:t>
            </a:fld>
            <a:endParaRPr/>
          </a:p>
        </p:txBody>
      </p:sp>
      <p:sp>
        <p:nvSpPr>
          <p:cNvPr id="39" name="Google Shape;39;p47"/>
          <p:cNvSpPr txBox="1"/>
          <p:nvPr/>
        </p:nvSpPr>
        <p:spPr>
          <a:xfrm>
            <a:off x="3124200" y="6553200"/>
            <a:ext cx="5867400" cy="304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FFB060"/>
              </a:buClr>
              <a:buSzPts val="1400"/>
              <a:buFont typeface="Arial"/>
              <a:buNone/>
            </a:pPr>
            <a:r>
              <a:rPr b="1" i="0" lang="en-US" sz="1400" u="none">
                <a:solidFill>
                  <a:srgbClr val="FFB060"/>
                </a:solidFill>
                <a:latin typeface="Arial"/>
                <a:ea typeface="Arial"/>
                <a:cs typeface="Arial"/>
                <a:sym typeface="Arial"/>
              </a:rPr>
              <a:t>Copyright © 2016 Pearson Education, Inc.</a:t>
            </a:r>
            <a:endParaRPr/>
          </a:p>
        </p:txBody>
      </p:sp>
      <p:sp>
        <p:nvSpPr>
          <p:cNvPr id="40" name="Google Shape;40;p47"/>
          <p:cNvSpPr txBox="1"/>
          <p:nvPr/>
        </p:nvSpPr>
        <p:spPr>
          <a:xfrm>
            <a:off x="1752600" y="990600"/>
            <a:ext cx="6019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1" name="Google Shape;41;p47"/>
          <p:cNvSpPr txBox="1"/>
          <p:nvPr/>
        </p:nvSpPr>
        <p:spPr>
          <a:xfrm>
            <a:off x="0" y="0"/>
            <a:ext cx="9144000" cy="523875"/>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2000"/>
              <a:buFont typeface="Cambria"/>
              <a:buNone/>
            </a:pPr>
            <a:r>
              <a:rPr b="1" i="0" lang="en-US" sz="2000" u="none">
                <a:solidFill>
                  <a:schemeClr val="dk1"/>
                </a:solidFill>
                <a:latin typeface="Cambria"/>
                <a:ea typeface="Cambria"/>
                <a:cs typeface="Cambria"/>
                <a:sym typeface="Cambria"/>
              </a:rPr>
              <a:t>Management Information Systems</a:t>
            </a:r>
            <a:endParaRPr/>
          </a:p>
        </p:txBody>
      </p:sp>
      <p:sp>
        <p:nvSpPr>
          <p:cNvPr id="42" name="Google Shape;42;p47"/>
          <p:cNvSpPr txBox="1"/>
          <p:nvPr/>
        </p:nvSpPr>
        <p:spPr>
          <a:xfrm>
            <a:off x="0" y="457200"/>
            <a:ext cx="91440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Chapter 8: Securing Information Systems</a:t>
            </a:r>
            <a:endParaRPr/>
          </a:p>
        </p:txBody>
      </p:sp>
    </p:spTree>
  </p:cSld>
  <p:clrMap accent1="accent1" accent2="accent2" accent3="accent3" accent4="accent4" accent5="accent5" accent6="accent6" bg1="lt1" bg2="dk2" tx1="dk1" tx2="lt2" folHlink="folHlink" hlink="hlink"/>
  <p:sldLayoutIdLst>
    <p:sldLayoutId id="2147483653" r:id="rId3"/>
    <p:sldLayoutId id="2147483654" r:id="rId4"/>
    <p:sldLayoutId id="2147483655" r:id="rId5"/>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5" name="Shape 55"/>
        <p:cNvGrpSpPr/>
        <p:nvPr/>
      </p:nvGrpSpPr>
      <p:grpSpPr>
        <a:xfrm>
          <a:off x="0" y="0"/>
          <a:ext cx="0" cy="0"/>
          <a:chOff x="0" y="0"/>
          <a:chExt cx="0" cy="0"/>
        </a:xfrm>
      </p:grpSpPr>
      <p:pic>
        <p:nvPicPr>
          <p:cNvPr descr="main" id="56" name="Google Shape;56;p49"/>
          <p:cNvPicPr preferRelativeResize="0"/>
          <p:nvPr/>
        </p:nvPicPr>
        <p:blipFill rotWithShape="1">
          <a:blip r:embed="rId2">
            <a:alphaModFix/>
          </a:blip>
          <a:srcRect b="0" l="0" r="0" t="0"/>
          <a:stretch/>
        </p:blipFill>
        <p:spPr>
          <a:xfrm>
            <a:off x="0" y="0"/>
            <a:ext cx="9144000" cy="1524000"/>
          </a:xfrm>
          <a:prstGeom prst="rect">
            <a:avLst/>
          </a:prstGeom>
          <a:noFill/>
          <a:ln>
            <a:noFill/>
          </a:ln>
        </p:spPr>
      </p:pic>
      <p:sp>
        <p:nvSpPr>
          <p:cNvPr id="57" name="Google Shape;57;p49"/>
          <p:cNvSpPr txBox="1"/>
          <p:nvPr/>
        </p:nvSpPr>
        <p:spPr>
          <a:xfrm>
            <a:off x="0" y="6477000"/>
            <a:ext cx="9144000" cy="381000"/>
          </a:xfrm>
          <a:prstGeom prst="rect">
            <a:avLst/>
          </a:prstGeom>
          <a:solidFill>
            <a:srgbClr val="9F0F1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8" name="Google Shape;58;p49"/>
          <p:cNvSpPr txBox="1"/>
          <p:nvPr/>
        </p:nvSpPr>
        <p:spPr>
          <a:xfrm>
            <a:off x="0" y="6521450"/>
            <a:ext cx="69532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B060"/>
              </a:buClr>
              <a:buSzPts val="1600"/>
              <a:buFont typeface="Arial"/>
              <a:buNone/>
            </a:pPr>
            <a:r>
              <a:rPr b="1" i="0" lang="en-US" sz="1600" u="none">
                <a:solidFill>
                  <a:srgbClr val="FFB060"/>
                </a:solidFill>
                <a:latin typeface="Arial"/>
                <a:ea typeface="Arial"/>
                <a:cs typeface="Arial"/>
                <a:sym typeface="Arial"/>
              </a:rPr>
              <a:t>8.</a:t>
            </a:r>
            <a:fld id="{00000000-1234-1234-1234-123412341234}" type="slidenum">
              <a:rPr b="1" i="0" lang="en-US" sz="1600" u="none">
                <a:solidFill>
                  <a:srgbClr val="FFB060"/>
                </a:solidFill>
                <a:latin typeface="Arial"/>
                <a:ea typeface="Arial"/>
                <a:cs typeface="Arial"/>
                <a:sym typeface="Arial"/>
              </a:rPr>
              <a:t>‹#›</a:t>
            </a:fld>
            <a:endParaRPr/>
          </a:p>
        </p:txBody>
      </p:sp>
      <p:sp>
        <p:nvSpPr>
          <p:cNvPr id="59" name="Google Shape;59;p49"/>
          <p:cNvSpPr txBox="1"/>
          <p:nvPr/>
        </p:nvSpPr>
        <p:spPr>
          <a:xfrm>
            <a:off x="3124200" y="6553200"/>
            <a:ext cx="5867400" cy="304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FFB060"/>
              </a:buClr>
              <a:buSzPts val="1400"/>
              <a:buFont typeface="Arial"/>
              <a:buNone/>
            </a:pPr>
            <a:r>
              <a:rPr b="1" i="0" lang="en-US" sz="1400" u="none">
                <a:solidFill>
                  <a:srgbClr val="FFB060"/>
                </a:solidFill>
                <a:latin typeface="Arial"/>
                <a:ea typeface="Arial"/>
                <a:cs typeface="Arial"/>
                <a:sym typeface="Arial"/>
              </a:rPr>
              <a:t>Copyright © 2016 Pearson Education, Inc.</a:t>
            </a:r>
            <a:endParaRPr/>
          </a:p>
        </p:txBody>
      </p:sp>
      <p:sp>
        <p:nvSpPr>
          <p:cNvPr id="60" name="Google Shape;60;p49"/>
          <p:cNvSpPr txBox="1"/>
          <p:nvPr/>
        </p:nvSpPr>
        <p:spPr>
          <a:xfrm>
            <a:off x="1752600" y="990600"/>
            <a:ext cx="6019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1" name="Google Shape;61;p49"/>
          <p:cNvSpPr txBox="1"/>
          <p:nvPr/>
        </p:nvSpPr>
        <p:spPr>
          <a:xfrm>
            <a:off x="0" y="0"/>
            <a:ext cx="9144000" cy="523875"/>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2000"/>
              <a:buFont typeface="Cambria"/>
              <a:buNone/>
            </a:pPr>
            <a:r>
              <a:rPr b="1" i="0" lang="en-US" sz="2000" u="none">
                <a:solidFill>
                  <a:schemeClr val="dk1"/>
                </a:solidFill>
                <a:latin typeface="Cambria"/>
                <a:ea typeface="Cambria"/>
                <a:cs typeface="Cambria"/>
                <a:sym typeface="Cambria"/>
              </a:rPr>
              <a:t>Management Information Systems</a:t>
            </a:r>
            <a:endParaRPr/>
          </a:p>
        </p:txBody>
      </p:sp>
      <p:sp>
        <p:nvSpPr>
          <p:cNvPr id="62" name="Google Shape;62;p49"/>
          <p:cNvSpPr txBox="1"/>
          <p:nvPr/>
        </p:nvSpPr>
        <p:spPr>
          <a:xfrm>
            <a:off x="0" y="457200"/>
            <a:ext cx="91440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Chapter 8: Securing Information Systems</a:t>
            </a:r>
            <a:endParaRPr/>
          </a:p>
        </p:txBody>
      </p:sp>
      <p:sp>
        <p:nvSpPr>
          <p:cNvPr id="63" name="Google Shape;63;p49"/>
          <p:cNvSpPr txBox="1"/>
          <p:nvPr/>
        </p:nvSpPr>
        <p:spPr>
          <a:xfrm>
            <a:off x="1676400" y="1828800"/>
            <a:ext cx="18415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7" r:id="rId3"/>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67" name="Shape 67"/>
        <p:cNvGrpSpPr/>
        <p:nvPr/>
      </p:nvGrpSpPr>
      <p:grpSpPr>
        <a:xfrm>
          <a:off x="0" y="0"/>
          <a:ext cx="0" cy="0"/>
          <a:chOff x="0" y="0"/>
          <a:chExt cx="0" cy="0"/>
        </a:xfrm>
      </p:grpSpPr>
      <p:pic>
        <p:nvPicPr>
          <p:cNvPr descr="main" id="68" name="Google Shape;68;p52"/>
          <p:cNvPicPr preferRelativeResize="0"/>
          <p:nvPr/>
        </p:nvPicPr>
        <p:blipFill rotWithShape="1">
          <a:blip r:embed="rId2">
            <a:alphaModFix/>
          </a:blip>
          <a:srcRect b="0" l="0" r="0" t="0"/>
          <a:stretch/>
        </p:blipFill>
        <p:spPr>
          <a:xfrm>
            <a:off x="0" y="0"/>
            <a:ext cx="9144000" cy="1524000"/>
          </a:xfrm>
          <a:prstGeom prst="rect">
            <a:avLst/>
          </a:prstGeom>
          <a:noFill/>
          <a:ln>
            <a:noFill/>
          </a:ln>
        </p:spPr>
      </p:pic>
      <p:sp>
        <p:nvSpPr>
          <p:cNvPr id="69" name="Google Shape;69;p52"/>
          <p:cNvSpPr txBox="1"/>
          <p:nvPr/>
        </p:nvSpPr>
        <p:spPr>
          <a:xfrm>
            <a:off x="0" y="6477000"/>
            <a:ext cx="9144000" cy="381000"/>
          </a:xfrm>
          <a:prstGeom prst="rect">
            <a:avLst/>
          </a:prstGeom>
          <a:solidFill>
            <a:srgbClr val="9F0F1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0" name="Google Shape;70;p52"/>
          <p:cNvSpPr txBox="1"/>
          <p:nvPr/>
        </p:nvSpPr>
        <p:spPr>
          <a:xfrm>
            <a:off x="0" y="6521450"/>
            <a:ext cx="69532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B060"/>
              </a:buClr>
              <a:buSzPts val="1600"/>
              <a:buFont typeface="Arial"/>
              <a:buNone/>
            </a:pPr>
            <a:r>
              <a:rPr b="1" i="0" lang="en-US" sz="1600" u="none">
                <a:solidFill>
                  <a:srgbClr val="FFB060"/>
                </a:solidFill>
                <a:latin typeface="Arial"/>
                <a:ea typeface="Arial"/>
                <a:cs typeface="Arial"/>
                <a:sym typeface="Arial"/>
              </a:rPr>
              <a:t>8.</a:t>
            </a:r>
            <a:fld id="{00000000-1234-1234-1234-123412341234}" type="slidenum">
              <a:rPr b="1" i="0" lang="en-US" sz="1600" u="none">
                <a:solidFill>
                  <a:srgbClr val="FFB060"/>
                </a:solidFill>
                <a:latin typeface="Arial"/>
                <a:ea typeface="Arial"/>
                <a:cs typeface="Arial"/>
                <a:sym typeface="Arial"/>
              </a:rPr>
              <a:t>‹#›</a:t>
            </a:fld>
            <a:endParaRPr/>
          </a:p>
        </p:txBody>
      </p:sp>
      <p:sp>
        <p:nvSpPr>
          <p:cNvPr id="71" name="Google Shape;71;p52"/>
          <p:cNvSpPr txBox="1"/>
          <p:nvPr/>
        </p:nvSpPr>
        <p:spPr>
          <a:xfrm>
            <a:off x="3124200" y="6553200"/>
            <a:ext cx="5867400" cy="304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FFB060"/>
              </a:buClr>
              <a:buSzPts val="1400"/>
              <a:buFont typeface="Arial"/>
              <a:buNone/>
            </a:pPr>
            <a:r>
              <a:rPr b="1" i="0" lang="en-US" sz="1400" u="none">
                <a:solidFill>
                  <a:srgbClr val="FFB060"/>
                </a:solidFill>
                <a:latin typeface="Arial"/>
                <a:ea typeface="Arial"/>
                <a:cs typeface="Arial"/>
                <a:sym typeface="Arial"/>
              </a:rPr>
              <a:t>Copyright © 2016 Pearson Education, Inc.</a:t>
            </a:r>
            <a:endParaRPr/>
          </a:p>
        </p:txBody>
      </p:sp>
      <p:sp>
        <p:nvSpPr>
          <p:cNvPr id="72" name="Google Shape;72;p52"/>
          <p:cNvSpPr txBox="1"/>
          <p:nvPr/>
        </p:nvSpPr>
        <p:spPr>
          <a:xfrm>
            <a:off x="1752600" y="990600"/>
            <a:ext cx="6019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3" name="Google Shape;73;p52"/>
          <p:cNvSpPr txBox="1"/>
          <p:nvPr/>
        </p:nvSpPr>
        <p:spPr>
          <a:xfrm>
            <a:off x="0" y="0"/>
            <a:ext cx="9144000" cy="523875"/>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2000"/>
              <a:buFont typeface="Cambria"/>
              <a:buNone/>
            </a:pPr>
            <a:r>
              <a:rPr b="1" i="0" lang="en-US" sz="2000" u="none">
                <a:solidFill>
                  <a:schemeClr val="dk1"/>
                </a:solidFill>
                <a:latin typeface="Cambria"/>
                <a:ea typeface="Cambria"/>
                <a:cs typeface="Cambria"/>
                <a:sym typeface="Cambria"/>
              </a:rPr>
              <a:t>Management Information Systems</a:t>
            </a:r>
            <a:endParaRPr/>
          </a:p>
        </p:txBody>
      </p:sp>
      <p:sp>
        <p:nvSpPr>
          <p:cNvPr id="74" name="Google Shape;74;p52"/>
          <p:cNvSpPr txBox="1"/>
          <p:nvPr/>
        </p:nvSpPr>
        <p:spPr>
          <a:xfrm>
            <a:off x="0" y="457200"/>
            <a:ext cx="91440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Chapter 8: Securing Information Systems</a:t>
            </a:r>
            <a:endParaRPr/>
          </a:p>
        </p:txBody>
      </p:sp>
      <p:sp>
        <p:nvSpPr>
          <p:cNvPr id="75" name="Google Shape;75;p52"/>
          <p:cNvSpPr txBox="1"/>
          <p:nvPr>
            <p:ph idx="10" type="dt"/>
          </p:nvPr>
        </p:nvSpPr>
        <p:spPr>
          <a:xfrm>
            <a:off x="94615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76" name="Google Shape;76;p52"/>
          <p:cNvSpPr txBox="1"/>
          <p:nvPr>
            <p:ph idx="11" type="ftr"/>
          </p:nvPr>
        </p:nvSpPr>
        <p:spPr>
          <a:xfrm>
            <a:off x="33528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77" name="Google Shape;77;p52"/>
          <p:cNvSpPr txBox="1"/>
          <p:nvPr>
            <p:ph idx="12" type="sldNum"/>
          </p:nvPr>
        </p:nvSpPr>
        <p:spPr>
          <a:xfrm>
            <a:off x="67056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1"/>
              </a:buClr>
              <a:buSzPts val="2400"/>
              <a:buFont typeface="Arial"/>
              <a:buNone/>
              <a:defRPr b="0" i="0" sz="2400" u="none">
                <a:solidFill>
                  <a:schemeClr val="dk1"/>
                </a:solidFill>
                <a:latin typeface="Arial"/>
                <a:ea typeface="Arial"/>
                <a:cs typeface="Arial"/>
                <a:sym typeface="Arial"/>
              </a:defRPr>
            </a:lvl1pPr>
            <a:lvl2pPr indent="0" lvl="1" marL="0" marR="0" rtl="0" algn="l">
              <a:lnSpc>
                <a:spcPct val="100000"/>
              </a:lnSpc>
              <a:spcBef>
                <a:spcPts val="0"/>
              </a:spcBef>
              <a:spcAft>
                <a:spcPts val="0"/>
              </a:spcAft>
              <a:buClr>
                <a:schemeClr val="dk1"/>
              </a:buClr>
              <a:buSzPts val="2400"/>
              <a:buFont typeface="Arial"/>
              <a:buNone/>
              <a:defRPr b="0" i="0" sz="2400" u="none">
                <a:solidFill>
                  <a:schemeClr val="dk1"/>
                </a:solidFill>
                <a:latin typeface="Arial"/>
                <a:ea typeface="Arial"/>
                <a:cs typeface="Arial"/>
                <a:sym typeface="Arial"/>
              </a:defRPr>
            </a:lvl2pPr>
            <a:lvl3pPr indent="0" lvl="2" marL="0" marR="0" rtl="0" algn="l">
              <a:lnSpc>
                <a:spcPct val="100000"/>
              </a:lnSpc>
              <a:spcBef>
                <a:spcPts val="0"/>
              </a:spcBef>
              <a:spcAft>
                <a:spcPts val="0"/>
              </a:spcAft>
              <a:buClr>
                <a:schemeClr val="dk1"/>
              </a:buClr>
              <a:buSzPts val="2400"/>
              <a:buFont typeface="Arial"/>
              <a:buNone/>
              <a:defRPr b="0" i="0" sz="2400" u="none">
                <a:solidFill>
                  <a:schemeClr val="dk1"/>
                </a:solidFill>
                <a:latin typeface="Arial"/>
                <a:ea typeface="Arial"/>
                <a:cs typeface="Arial"/>
                <a:sym typeface="Arial"/>
              </a:defRPr>
            </a:lvl3pPr>
            <a:lvl4pPr indent="0" lvl="3" marL="0" marR="0" rtl="0" algn="l">
              <a:lnSpc>
                <a:spcPct val="100000"/>
              </a:lnSpc>
              <a:spcBef>
                <a:spcPts val="0"/>
              </a:spcBef>
              <a:spcAft>
                <a:spcPts val="0"/>
              </a:spcAft>
              <a:buClr>
                <a:schemeClr val="dk1"/>
              </a:buClr>
              <a:buSzPts val="2400"/>
              <a:buFont typeface="Arial"/>
              <a:buNone/>
              <a:defRPr b="0" i="0" sz="2400" u="none">
                <a:solidFill>
                  <a:schemeClr val="dk1"/>
                </a:solidFill>
                <a:latin typeface="Arial"/>
                <a:ea typeface="Arial"/>
                <a:cs typeface="Arial"/>
                <a:sym typeface="Arial"/>
              </a:defRPr>
            </a:lvl4pPr>
            <a:lvl5pPr indent="0" lvl="4" marL="0" marR="0" rtl="0" algn="l">
              <a:lnSpc>
                <a:spcPct val="100000"/>
              </a:lnSpc>
              <a:spcBef>
                <a:spcPts val="0"/>
              </a:spcBef>
              <a:spcAft>
                <a:spcPts val="0"/>
              </a:spcAft>
              <a:buClr>
                <a:schemeClr val="dk1"/>
              </a:buClr>
              <a:buSzPts val="2400"/>
              <a:buFont typeface="Arial"/>
              <a:buNone/>
              <a:defRPr b="0" i="0" sz="2400" u="none">
                <a:solidFill>
                  <a:schemeClr val="dk1"/>
                </a:solidFill>
                <a:latin typeface="Arial"/>
                <a:ea typeface="Arial"/>
                <a:cs typeface="Arial"/>
                <a:sym typeface="Arial"/>
              </a:defRPr>
            </a:lvl5pPr>
            <a:lvl6pPr indent="0" lvl="5" marL="0" marR="0" rtl="0" algn="l">
              <a:lnSpc>
                <a:spcPct val="100000"/>
              </a:lnSpc>
              <a:spcBef>
                <a:spcPts val="0"/>
              </a:spcBef>
              <a:spcAft>
                <a:spcPts val="0"/>
              </a:spcAft>
              <a:buClr>
                <a:schemeClr val="dk1"/>
              </a:buClr>
              <a:buSzPts val="2400"/>
              <a:buFont typeface="Arial"/>
              <a:buNone/>
              <a:defRPr b="0" i="0" sz="2400" u="none">
                <a:solidFill>
                  <a:schemeClr val="dk1"/>
                </a:solidFill>
                <a:latin typeface="Arial"/>
                <a:ea typeface="Arial"/>
                <a:cs typeface="Arial"/>
                <a:sym typeface="Arial"/>
              </a:defRPr>
            </a:lvl6pPr>
            <a:lvl7pPr indent="0" lvl="6" marL="0" marR="0" rtl="0" algn="l">
              <a:lnSpc>
                <a:spcPct val="100000"/>
              </a:lnSpc>
              <a:spcBef>
                <a:spcPts val="0"/>
              </a:spcBef>
              <a:spcAft>
                <a:spcPts val="0"/>
              </a:spcAft>
              <a:buClr>
                <a:schemeClr val="dk1"/>
              </a:buClr>
              <a:buSzPts val="2400"/>
              <a:buFont typeface="Arial"/>
              <a:buNone/>
              <a:defRPr b="0" i="0" sz="2400" u="none">
                <a:solidFill>
                  <a:schemeClr val="dk1"/>
                </a:solidFill>
                <a:latin typeface="Arial"/>
                <a:ea typeface="Arial"/>
                <a:cs typeface="Arial"/>
                <a:sym typeface="Arial"/>
              </a:defRPr>
            </a:lvl7pPr>
            <a:lvl8pPr indent="0" lvl="7" marL="0" marR="0" rtl="0" algn="l">
              <a:lnSpc>
                <a:spcPct val="100000"/>
              </a:lnSpc>
              <a:spcBef>
                <a:spcPts val="0"/>
              </a:spcBef>
              <a:spcAft>
                <a:spcPts val="0"/>
              </a:spcAft>
              <a:buClr>
                <a:schemeClr val="dk1"/>
              </a:buClr>
              <a:buSzPts val="2400"/>
              <a:buFont typeface="Arial"/>
              <a:buNone/>
              <a:defRPr b="0" i="0" sz="2400" u="none">
                <a:solidFill>
                  <a:schemeClr val="dk1"/>
                </a:solidFill>
                <a:latin typeface="Arial"/>
                <a:ea typeface="Arial"/>
                <a:cs typeface="Arial"/>
                <a:sym typeface="Arial"/>
              </a:defRPr>
            </a:lvl8pPr>
            <a:lvl9pPr indent="0" lvl="8" marL="0" marR="0" rtl="0" algn="l">
              <a:lnSpc>
                <a:spcPct val="100000"/>
              </a:lnSpc>
              <a:spcBef>
                <a:spcPts val="0"/>
              </a:spcBef>
              <a:spcAft>
                <a:spcPts val="0"/>
              </a:spcAft>
              <a:buClr>
                <a:schemeClr val="dk1"/>
              </a:buClr>
              <a:buSzPts val="2400"/>
              <a:buFont typeface="Arial"/>
              <a:buNone/>
              <a:defRPr b="0" i="0" sz="2400" u="non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9" r:id="rId3"/>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84" name="Shape 84"/>
        <p:cNvGrpSpPr/>
        <p:nvPr/>
      </p:nvGrpSpPr>
      <p:grpSpPr>
        <a:xfrm>
          <a:off x="0" y="0"/>
          <a:ext cx="0" cy="0"/>
          <a:chOff x="0" y="0"/>
          <a:chExt cx="0" cy="0"/>
        </a:xfrm>
      </p:grpSpPr>
      <p:pic>
        <p:nvPicPr>
          <p:cNvPr descr="main" id="85" name="Google Shape;85;p54"/>
          <p:cNvPicPr preferRelativeResize="0"/>
          <p:nvPr/>
        </p:nvPicPr>
        <p:blipFill rotWithShape="1">
          <a:blip r:embed="rId2">
            <a:alphaModFix/>
          </a:blip>
          <a:srcRect b="0" l="0" r="0" t="0"/>
          <a:stretch/>
        </p:blipFill>
        <p:spPr>
          <a:xfrm>
            <a:off x="0" y="0"/>
            <a:ext cx="9144000" cy="1524000"/>
          </a:xfrm>
          <a:prstGeom prst="rect">
            <a:avLst/>
          </a:prstGeom>
          <a:noFill/>
          <a:ln>
            <a:noFill/>
          </a:ln>
        </p:spPr>
      </p:pic>
      <p:sp>
        <p:nvSpPr>
          <p:cNvPr id="86" name="Google Shape;86;p54"/>
          <p:cNvSpPr txBox="1"/>
          <p:nvPr/>
        </p:nvSpPr>
        <p:spPr>
          <a:xfrm>
            <a:off x="0" y="6477000"/>
            <a:ext cx="9144000" cy="381000"/>
          </a:xfrm>
          <a:prstGeom prst="rect">
            <a:avLst/>
          </a:prstGeom>
          <a:solidFill>
            <a:srgbClr val="9F0F1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7" name="Google Shape;87;p54"/>
          <p:cNvSpPr txBox="1"/>
          <p:nvPr/>
        </p:nvSpPr>
        <p:spPr>
          <a:xfrm>
            <a:off x="0" y="6521450"/>
            <a:ext cx="69532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B060"/>
              </a:buClr>
              <a:buSzPts val="1600"/>
              <a:buFont typeface="Arial"/>
              <a:buNone/>
            </a:pPr>
            <a:r>
              <a:rPr b="1" i="0" lang="en-US" sz="1600" u="none">
                <a:solidFill>
                  <a:srgbClr val="FFB060"/>
                </a:solidFill>
                <a:latin typeface="Arial"/>
                <a:ea typeface="Arial"/>
                <a:cs typeface="Arial"/>
                <a:sym typeface="Arial"/>
              </a:rPr>
              <a:t>8.</a:t>
            </a:r>
            <a:fld id="{00000000-1234-1234-1234-123412341234}" type="slidenum">
              <a:rPr b="1" i="0" lang="en-US" sz="1600" u="none">
                <a:solidFill>
                  <a:srgbClr val="FFB060"/>
                </a:solidFill>
                <a:latin typeface="Arial"/>
                <a:ea typeface="Arial"/>
                <a:cs typeface="Arial"/>
                <a:sym typeface="Arial"/>
              </a:rPr>
              <a:t>‹#›</a:t>
            </a:fld>
            <a:endParaRPr/>
          </a:p>
        </p:txBody>
      </p:sp>
      <p:sp>
        <p:nvSpPr>
          <p:cNvPr id="88" name="Google Shape;88;p54"/>
          <p:cNvSpPr txBox="1"/>
          <p:nvPr/>
        </p:nvSpPr>
        <p:spPr>
          <a:xfrm>
            <a:off x="3124200" y="6553200"/>
            <a:ext cx="5867400" cy="304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FFB060"/>
              </a:buClr>
              <a:buSzPts val="1400"/>
              <a:buFont typeface="Arial"/>
              <a:buNone/>
            </a:pPr>
            <a:r>
              <a:rPr b="1" i="0" lang="en-US" sz="1400" u="none">
                <a:solidFill>
                  <a:srgbClr val="FFB060"/>
                </a:solidFill>
                <a:latin typeface="Arial"/>
                <a:ea typeface="Arial"/>
                <a:cs typeface="Arial"/>
                <a:sym typeface="Arial"/>
              </a:rPr>
              <a:t>Copyright © 2016 Pearson Education, Inc.</a:t>
            </a:r>
            <a:endParaRPr/>
          </a:p>
        </p:txBody>
      </p:sp>
      <p:sp>
        <p:nvSpPr>
          <p:cNvPr id="89" name="Google Shape;89;p54"/>
          <p:cNvSpPr txBox="1"/>
          <p:nvPr/>
        </p:nvSpPr>
        <p:spPr>
          <a:xfrm>
            <a:off x="1752600" y="990600"/>
            <a:ext cx="6019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90" name="Google Shape;90;p54"/>
          <p:cNvSpPr txBox="1"/>
          <p:nvPr/>
        </p:nvSpPr>
        <p:spPr>
          <a:xfrm>
            <a:off x="0" y="0"/>
            <a:ext cx="9144000" cy="523875"/>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2000"/>
              <a:buFont typeface="Cambria"/>
              <a:buNone/>
            </a:pPr>
            <a:r>
              <a:rPr b="1" i="0" lang="en-US" sz="2000" u="none">
                <a:solidFill>
                  <a:schemeClr val="dk1"/>
                </a:solidFill>
                <a:latin typeface="Cambria"/>
                <a:ea typeface="Cambria"/>
                <a:cs typeface="Cambria"/>
                <a:sym typeface="Cambria"/>
              </a:rPr>
              <a:t>Management Information Systems</a:t>
            </a:r>
            <a:endParaRPr/>
          </a:p>
        </p:txBody>
      </p:sp>
      <p:sp>
        <p:nvSpPr>
          <p:cNvPr id="91" name="Google Shape;91;p54"/>
          <p:cNvSpPr txBox="1"/>
          <p:nvPr/>
        </p:nvSpPr>
        <p:spPr>
          <a:xfrm>
            <a:off x="0" y="457200"/>
            <a:ext cx="91440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Chapter 8: Securing Information Systems</a:t>
            </a:r>
            <a:endParaRPr/>
          </a:p>
        </p:txBody>
      </p:sp>
      <p:pic>
        <p:nvPicPr>
          <p:cNvPr descr="cid:3287383400_2177562" id="92" name="Google Shape;92;p54"/>
          <p:cNvPicPr preferRelativeResize="0"/>
          <p:nvPr/>
        </p:nvPicPr>
        <p:blipFill rotWithShape="1">
          <a:blip r:embed="rId3">
            <a:alphaModFix/>
          </a:blip>
          <a:srcRect b="0" l="0" r="0" t="0"/>
          <a:stretch/>
        </p:blipFill>
        <p:spPr>
          <a:xfrm>
            <a:off x="79375" y="1671637"/>
            <a:ext cx="8423275" cy="2747962"/>
          </a:xfrm>
          <a:prstGeom prst="rect">
            <a:avLst/>
          </a:prstGeom>
          <a:noFill/>
          <a:ln cap="flat" cmpd="sng" w="9525">
            <a:solidFill>
              <a:schemeClr val="lt1"/>
            </a:solidFill>
            <a:prstDash val="solid"/>
            <a:miter lim="800000"/>
            <a:headEnd len="sm" w="sm" type="none"/>
            <a:tailEnd len="sm" w="sm" type="none"/>
          </a:ln>
        </p:spPr>
      </p:pic>
    </p:spTree>
  </p:cSld>
  <p:clrMap accent1="accent1" accent2="accent2" accent3="accent3" accent4="accent4" accent5="accent5" accent6="accent6" bg1="lt1" bg2="dk2" tx1="dk1" tx2="lt2" folHlink="folHlink" hlink="hlink"/>
  <p:sldLayoutIdLst>
    <p:sldLayoutId id="2147483661" r:id="rId4"/>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pic>
        <p:nvPicPr>
          <p:cNvPr descr="main" id="95" name="Google Shape;95;p57"/>
          <p:cNvPicPr preferRelativeResize="0"/>
          <p:nvPr/>
        </p:nvPicPr>
        <p:blipFill rotWithShape="1">
          <a:blip r:embed="rId1">
            <a:alphaModFix/>
          </a:blip>
          <a:srcRect b="0" l="0" r="0" t="0"/>
          <a:stretch/>
        </p:blipFill>
        <p:spPr>
          <a:xfrm>
            <a:off x="0" y="0"/>
            <a:ext cx="9144000" cy="1524000"/>
          </a:xfrm>
          <a:prstGeom prst="rect">
            <a:avLst/>
          </a:prstGeom>
          <a:noFill/>
          <a:ln>
            <a:noFill/>
          </a:ln>
        </p:spPr>
      </p:pic>
      <p:sp>
        <p:nvSpPr>
          <p:cNvPr id="96" name="Google Shape;96;p57"/>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97" name="Google Shape;97;p57"/>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8" name="Google Shape;98;p5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99" name="Google Shape;99;p5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00" name="Google Shape;100;p5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pic>
        <p:nvPicPr>
          <p:cNvPr descr="main" id="101" name="Google Shape;101;p57"/>
          <p:cNvPicPr preferRelativeResize="0"/>
          <p:nvPr/>
        </p:nvPicPr>
        <p:blipFill rotWithShape="1">
          <a:blip r:embed="rId1">
            <a:alphaModFix/>
          </a:blip>
          <a:srcRect b="0" l="0" r="0" t="0"/>
          <a:stretch/>
        </p:blipFill>
        <p:spPr>
          <a:xfrm>
            <a:off x="0" y="0"/>
            <a:ext cx="9144000" cy="1524000"/>
          </a:xfrm>
          <a:prstGeom prst="rect">
            <a:avLst/>
          </a:prstGeom>
          <a:noFill/>
          <a:ln>
            <a:noFill/>
          </a:ln>
        </p:spPr>
      </p:pic>
      <p:sp>
        <p:nvSpPr>
          <p:cNvPr id="102" name="Google Shape;102;p57"/>
          <p:cNvSpPr txBox="1"/>
          <p:nvPr/>
        </p:nvSpPr>
        <p:spPr>
          <a:xfrm>
            <a:off x="0" y="6477000"/>
            <a:ext cx="9144000" cy="381000"/>
          </a:xfrm>
          <a:prstGeom prst="rect">
            <a:avLst/>
          </a:prstGeom>
          <a:solidFill>
            <a:srgbClr val="9F0F1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03" name="Google Shape;103;p57"/>
          <p:cNvSpPr txBox="1"/>
          <p:nvPr/>
        </p:nvSpPr>
        <p:spPr>
          <a:xfrm>
            <a:off x="0" y="6508750"/>
            <a:ext cx="69532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B060"/>
              </a:buClr>
              <a:buSzPts val="1600"/>
              <a:buFont typeface="Arial"/>
              <a:buNone/>
            </a:pPr>
            <a:r>
              <a:rPr b="1" i="0" lang="en-US" sz="1600" u="none">
                <a:solidFill>
                  <a:srgbClr val="FFB060"/>
                </a:solidFill>
                <a:latin typeface="Arial"/>
                <a:ea typeface="Arial"/>
                <a:cs typeface="Arial"/>
                <a:sym typeface="Arial"/>
              </a:rPr>
              <a:t>6.</a:t>
            </a:r>
            <a:fld id="{00000000-1234-1234-1234-123412341234}" type="slidenum">
              <a:rPr b="1" i="0" lang="en-US" sz="1600" u="none">
                <a:solidFill>
                  <a:srgbClr val="FFB060"/>
                </a:solidFill>
                <a:latin typeface="Arial"/>
                <a:ea typeface="Arial"/>
                <a:cs typeface="Arial"/>
                <a:sym typeface="Arial"/>
              </a:rPr>
              <a:t>‹#›</a:t>
            </a:fld>
            <a:endParaRPr/>
          </a:p>
        </p:txBody>
      </p:sp>
      <p:sp>
        <p:nvSpPr>
          <p:cNvPr id="104" name="Google Shape;104;p57"/>
          <p:cNvSpPr txBox="1"/>
          <p:nvPr/>
        </p:nvSpPr>
        <p:spPr>
          <a:xfrm>
            <a:off x="3048000" y="6553200"/>
            <a:ext cx="6048375" cy="304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FFB060"/>
              </a:buClr>
              <a:buSzPts val="1400"/>
              <a:buFont typeface="Arial"/>
              <a:buNone/>
            </a:pPr>
            <a:r>
              <a:rPr b="1" i="0" lang="en-US" sz="1400" u="none">
                <a:solidFill>
                  <a:srgbClr val="FFB060"/>
                </a:solidFill>
                <a:latin typeface="Arial"/>
                <a:ea typeface="Arial"/>
                <a:cs typeface="Arial"/>
                <a:sym typeface="Arial"/>
              </a:rPr>
              <a:t>Copyright © 2014 Pearson Education, Inc.</a:t>
            </a:r>
            <a:r>
              <a:rPr b="0" i="0" lang="en-US" sz="1400" u="none">
                <a:solidFill>
                  <a:schemeClr val="dk1"/>
                </a:solidFill>
                <a:latin typeface="Arial"/>
                <a:ea typeface="Arial"/>
                <a:cs typeface="Arial"/>
                <a:sym typeface="Arial"/>
              </a:rPr>
              <a:t> </a:t>
            </a:r>
            <a:endParaRPr/>
          </a:p>
        </p:txBody>
      </p:sp>
      <p:sp>
        <p:nvSpPr>
          <p:cNvPr id="105" name="Google Shape;105;p57"/>
          <p:cNvSpPr txBox="1"/>
          <p:nvPr/>
        </p:nvSpPr>
        <p:spPr>
          <a:xfrm>
            <a:off x="1752600" y="990600"/>
            <a:ext cx="6019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06" name="Shape 106"/>
        <p:cNvGrpSpPr/>
        <p:nvPr/>
      </p:nvGrpSpPr>
      <p:grpSpPr>
        <a:xfrm>
          <a:off x="0" y="0"/>
          <a:ext cx="0" cy="0"/>
          <a:chOff x="0" y="0"/>
          <a:chExt cx="0" cy="0"/>
        </a:xfrm>
      </p:grpSpPr>
      <p:pic>
        <p:nvPicPr>
          <p:cNvPr descr="main" id="107" name="Google Shape;107;p58"/>
          <p:cNvPicPr preferRelativeResize="0"/>
          <p:nvPr/>
        </p:nvPicPr>
        <p:blipFill rotWithShape="1">
          <a:blip r:embed="rId2">
            <a:alphaModFix/>
          </a:blip>
          <a:srcRect b="0" l="0" r="0" t="0"/>
          <a:stretch/>
        </p:blipFill>
        <p:spPr>
          <a:xfrm>
            <a:off x="0" y="0"/>
            <a:ext cx="9144000" cy="1524000"/>
          </a:xfrm>
          <a:prstGeom prst="rect">
            <a:avLst/>
          </a:prstGeom>
          <a:noFill/>
          <a:ln>
            <a:noFill/>
          </a:ln>
        </p:spPr>
      </p:pic>
      <p:sp>
        <p:nvSpPr>
          <p:cNvPr id="108" name="Google Shape;108;p58"/>
          <p:cNvSpPr txBox="1"/>
          <p:nvPr/>
        </p:nvSpPr>
        <p:spPr>
          <a:xfrm>
            <a:off x="0" y="6477000"/>
            <a:ext cx="9144000" cy="381000"/>
          </a:xfrm>
          <a:prstGeom prst="rect">
            <a:avLst/>
          </a:prstGeom>
          <a:solidFill>
            <a:srgbClr val="9F0F1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09" name="Google Shape;109;p58"/>
          <p:cNvSpPr txBox="1"/>
          <p:nvPr/>
        </p:nvSpPr>
        <p:spPr>
          <a:xfrm>
            <a:off x="0" y="6521450"/>
            <a:ext cx="69532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B060"/>
              </a:buClr>
              <a:buSzPts val="1600"/>
              <a:buFont typeface="Arial"/>
              <a:buNone/>
            </a:pPr>
            <a:r>
              <a:rPr b="1" i="0" lang="en-US" sz="1600" u="none">
                <a:solidFill>
                  <a:srgbClr val="FFB060"/>
                </a:solidFill>
                <a:latin typeface="Arial"/>
                <a:ea typeface="Arial"/>
                <a:cs typeface="Arial"/>
                <a:sym typeface="Arial"/>
              </a:rPr>
              <a:t>8.</a:t>
            </a:r>
            <a:fld id="{00000000-1234-1234-1234-123412341234}" type="slidenum">
              <a:rPr b="1" i="0" lang="en-US" sz="1600" u="none">
                <a:solidFill>
                  <a:srgbClr val="FFB060"/>
                </a:solidFill>
                <a:latin typeface="Arial"/>
                <a:ea typeface="Arial"/>
                <a:cs typeface="Arial"/>
                <a:sym typeface="Arial"/>
              </a:rPr>
              <a:t>‹#›</a:t>
            </a:fld>
            <a:endParaRPr/>
          </a:p>
        </p:txBody>
      </p:sp>
      <p:sp>
        <p:nvSpPr>
          <p:cNvPr id="110" name="Google Shape;110;p58"/>
          <p:cNvSpPr txBox="1"/>
          <p:nvPr/>
        </p:nvSpPr>
        <p:spPr>
          <a:xfrm>
            <a:off x="3124200" y="6553200"/>
            <a:ext cx="5867400" cy="304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FFB060"/>
              </a:buClr>
              <a:buSzPts val="1400"/>
              <a:buFont typeface="Arial"/>
              <a:buNone/>
            </a:pPr>
            <a:r>
              <a:rPr b="1" i="0" lang="en-US" sz="1400" u="none">
                <a:solidFill>
                  <a:srgbClr val="FFB060"/>
                </a:solidFill>
                <a:latin typeface="Arial"/>
                <a:ea typeface="Arial"/>
                <a:cs typeface="Arial"/>
                <a:sym typeface="Arial"/>
              </a:rPr>
              <a:t>Copyright © 2016 Pearson Education, Inc.</a:t>
            </a:r>
            <a:endParaRPr/>
          </a:p>
        </p:txBody>
      </p:sp>
      <p:sp>
        <p:nvSpPr>
          <p:cNvPr id="111" name="Google Shape;111;p58"/>
          <p:cNvSpPr txBox="1"/>
          <p:nvPr/>
        </p:nvSpPr>
        <p:spPr>
          <a:xfrm>
            <a:off x="1752600" y="990600"/>
            <a:ext cx="6019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2" name="Google Shape;112;p58"/>
          <p:cNvSpPr txBox="1"/>
          <p:nvPr/>
        </p:nvSpPr>
        <p:spPr>
          <a:xfrm>
            <a:off x="0" y="0"/>
            <a:ext cx="9144000" cy="523875"/>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2000"/>
              <a:buFont typeface="Cambria"/>
              <a:buNone/>
            </a:pPr>
            <a:r>
              <a:rPr b="1" i="0" lang="en-US" sz="2000" u="none">
                <a:solidFill>
                  <a:schemeClr val="dk1"/>
                </a:solidFill>
                <a:latin typeface="Cambria"/>
                <a:ea typeface="Cambria"/>
                <a:cs typeface="Cambria"/>
                <a:sym typeface="Cambria"/>
              </a:rPr>
              <a:t>Management Information Systems</a:t>
            </a:r>
            <a:endParaRPr/>
          </a:p>
        </p:txBody>
      </p:sp>
      <p:sp>
        <p:nvSpPr>
          <p:cNvPr id="113" name="Google Shape;113;p58"/>
          <p:cNvSpPr txBox="1"/>
          <p:nvPr/>
        </p:nvSpPr>
        <p:spPr>
          <a:xfrm>
            <a:off x="0" y="457200"/>
            <a:ext cx="91440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Chapter 8: Securing Information Systems</a:t>
            </a:r>
            <a:endParaRPr/>
          </a:p>
        </p:txBody>
      </p:sp>
      <p:sp>
        <p:nvSpPr>
          <p:cNvPr id="114" name="Google Shape;114;p58"/>
          <p:cNvSpPr txBox="1"/>
          <p:nvPr/>
        </p:nvSpPr>
        <p:spPr>
          <a:xfrm>
            <a:off x="457200" y="1981200"/>
            <a:ext cx="8229600" cy="3079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Cambria"/>
              <a:buNone/>
            </a:pPr>
            <a:r>
              <a:rPr b="0" i="1" lang="en-US" sz="1400" u="none">
                <a:solidFill>
                  <a:schemeClr val="dk1"/>
                </a:solidFill>
                <a:latin typeface="Cambria"/>
                <a:ea typeface="Cambria"/>
                <a:cs typeface="Cambria"/>
                <a:sym typeface="Cambria"/>
              </a:rPr>
              <a:t>Read the Interactive Session and discuss the following questions</a:t>
            </a:r>
            <a:endParaRPr/>
          </a:p>
        </p:txBody>
      </p:sp>
      <p:sp>
        <p:nvSpPr>
          <p:cNvPr id="115" name="Google Shape;115;p58"/>
          <p:cNvSpPr txBox="1"/>
          <p:nvPr/>
        </p:nvSpPr>
        <p:spPr>
          <a:xfrm>
            <a:off x="2019300" y="990600"/>
            <a:ext cx="5105400" cy="4000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9F0F10"/>
              </a:buClr>
              <a:buSzPts val="2000"/>
              <a:buFont typeface="Calibri"/>
              <a:buNone/>
            </a:pPr>
            <a:r>
              <a:rPr b="1" i="1" lang="en-US" sz="2000" u="none">
                <a:solidFill>
                  <a:srgbClr val="9F0F10"/>
                </a:solidFill>
                <a:latin typeface="Calibri"/>
                <a:ea typeface="Calibri"/>
                <a:cs typeface="Calibri"/>
                <a:sym typeface="Calibri"/>
              </a:rPr>
              <a:t>Interactive Session: Organizations</a:t>
            </a:r>
            <a:endParaRPr/>
          </a:p>
        </p:txBody>
      </p:sp>
    </p:spTree>
  </p:cSld>
  <p:clrMap accent1="accent1" accent2="accent2" accent3="accent3" accent4="accent4" accent5="accent5" accent6="accent6" bg1="lt1" bg2="dk2" tx1="dk1" tx2="lt2" folHlink="folHlink" hlink="hlink"/>
  <p:sldLayoutIdLst>
    <p:sldLayoutId id="2147483664" r:id="rId3"/>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19" name="Shape 119"/>
        <p:cNvGrpSpPr/>
        <p:nvPr/>
      </p:nvGrpSpPr>
      <p:grpSpPr>
        <a:xfrm>
          <a:off x="0" y="0"/>
          <a:ext cx="0" cy="0"/>
          <a:chOff x="0" y="0"/>
          <a:chExt cx="0" cy="0"/>
        </a:xfrm>
      </p:grpSpPr>
      <p:pic>
        <p:nvPicPr>
          <p:cNvPr descr="main" id="120" name="Google Shape;120;p60"/>
          <p:cNvPicPr preferRelativeResize="0"/>
          <p:nvPr/>
        </p:nvPicPr>
        <p:blipFill rotWithShape="1">
          <a:blip r:embed="rId2">
            <a:alphaModFix/>
          </a:blip>
          <a:srcRect b="0" l="0" r="0" t="0"/>
          <a:stretch/>
        </p:blipFill>
        <p:spPr>
          <a:xfrm>
            <a:off x="0" y="0"/>
            <a:ext cx="9144000" cy="1524000"/>
          </a:xfrm>
          <a:prstGeom prst="rect">
            <a:avLst/>
          </a:prstGeom>
          <a:noFill/>
          <a:ln>
            <a:noFill/>
          </a:ln>
        </p:spPr>
      </p:pic>
      <p:sp>
        <p:nvSpPr>
          <p:cNvPr id="121" name="Google Shape;121;p60"/>
          <p:cNvSpPr txBox="1"/>
          <p:nvPr/>
        </p:nvSpPr>
        <p:spPr>
          <a:xfrm>
            <a:off x="0" y="6477000"/>
            <a:ext cx="9144000" cy="381000"/>
          </a:xfrm>
          <a:prstGeom prst="rect">
            <a:avLst/>
          </a:prstGeom>
          <a:solidFill>
            <a:srgbClr val="9F0F1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22" name="Google Shape;122;p60"/>
          <p:cNvSpPr txBox="1"/>
          <p:nvPr/>
        </p:nvSpPr>
        <p:spPr>
          <a:xfrm>
            <a:off x="0" y="6521450"/>
            <a:ext cx="69532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B060"/>
              </a:buClr>
              <a:buSzPts val="1600"/>
              <a:buFont typeface="Arial"/>
              <a:buNone/>
            </a:pPr>
            <a:r>
              <a:rPr b="1" i="0" lang="en-US" sz="1600" u="none">
                <a:solidFill>
                  <a:srgbClr val="FFB060"/>
                </a:solidFill>
                <a:latin typeface="Arial"/>
                <a:ea typeface="Arial"/>
                <a:cs typeface="Arial"/>
                <a:sym typeface="Arial"/>
              </a:rPr>
              <a:t>8.</a:t>
            </a:r>
            <a:fld id="{00000000-1234-1234-1234-123412341234}" type="slidenum">
              <a:rPr b="1" i="0" lang="en-US" sz="1600" u="none">
                <a:solidFill>
                  <a:srgbClr val="FFB060"/>
                </a:solidFill>
                <a:latin typeface="Arial"/>
                <a:ea typeface="Arial"/>
                <a:cs typeface="Arial"/>
                <a:sym typeface="Arial"/>
              </a:rPr>
              <a:t>‹#›</a:t>
            </a:fld>
            <a:endParaRPr/>
          </a:p>
        </p:txBody>
      </p:sp>
      <p:sp>
        <p:nvSpPr>
          <p:cNvPr id="123" name="Google Shape;123;p60"/>
          <p:cNvSpPr txBox="1"/>
          <p:nvPr/>
        </p:nvSpPr>
        <p:spPr>
          <a:xfrm>
            <a:off x="3124200" y="6553200"/>
            <a:ext cx="5867400" cy="304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FFB060"/>
              </a:buClr>
              <a:buSzPts val="1400"/>
              <a:buFont typeface="Arial"/>
              <a:buNone/>
            </a:pPr>
            <a:r>
              <a:rPr b="1" i="0" lang="en-US" sz="1400" u="none">
                <a:solidFill>
                  <a:srgbClr val="FFB060"/>
                </a:solidFill>
                <a:latin typeface="Arial"/>
                <a:ea typeface="Arial"/>
                <a:cs typeface="Arial"/>
                <a:sym typeface="Arial"/>
              </a:rPr>
              <a:t>Copyright © 2016 Pearson Education, Inc.</a:t>
            </a:r>
            <a:endParaRPr/>
          </a:p>
        </p:txBody>
      </p:sp>
      <p:sp>
        <p:nvSpPr>
          <p:cNvPr id="124" name="Google Shape;124;p60"/>
          <p:cNvSpPr txBox="1"/>
          <p:nvPr/>
        </p:nvSpPr>
        <p:spPr>
          <a:xfrm>
            <a:off x="1752600" y="990600"/>
            <a:ext cx="6019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25" name="Google Shape;125;p60"/>
          <p:cNvSpPr txBox="1"/>
          <p:nvPr/>
        </p:nvSpPr>
        <p:spPr>
          <a:xfrm>
            <a:off x="0" y="0"/>
            <a:ext cx="9144000" cy="523875"/>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2000"/>
              <a:buFont typeface="Cambria"/>
              <a:buNone/>
            </a:pPr>
            <a:r>
              <a:rPr b="1" i="0" lang="en-US" sz="2000" u="none">
                <a:solidFill>
                  <a:schemeClr val="dk1"/>
                </a:solidFill>
                <a:latin typeface="Cambria"/>
                <a:ea typeface="Cambria"/>
                <a:cs typeface="Cambria"/>
                <a:sym typeface="Cambria"/>
              </a:rPr>
              <a:t>Management Information Systems</a:t>
            </a:r>
            <a:endParaRPr/>
          </a:p>
        </p:txBody>
      </p:sp>
      <p:sp>
        <p:nvSpPr>
          <p:cNvPr id="126" name="Google Shape;126;p60"/>
          <p:cNvSpPr txBox="1"/>
          <p:nvPr/>
        </p:nvSpPr>
        <p:spPr>
          <a:xfrm>
            <a:off x="0" y="457200"/>
            <a:ext cx="91440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Chapter 8: Securing Information Systems</a:t>
            </a:r>
            <a:endParaRPr/>
          </a:p>
        </p:txBody>
      </p:sp>
      <p:sp>
        <p:nvSpPr>
          <p:cNvPr id="127" name="Google Shape;127;p60"/>
          <p:cNvSpPr txBox="1"/>
          <p:nvPr/>
        </p:nvSpPr>
        <p:spPr>
          <a:xfrm>
            <a:off x="457200" y="1981200"/>
            <a:ext cx="8229600" cy="3079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Cambria"/>
              <a:buNone/>
            </a:pPr>
            <a:r>
              <a:rPr b="0" i="1" lang="en-US" sz="1400" u="none">
                <a:solidFill>
                  <a:schemeClr val="dk1"/>
                </a:solidFill>
                <a:latin typeface="Cambria"/>
                <a:ea typeface="Cambria"/>
                <a:cs typeface="Cambria"/>
                <a:sym typeface="Cambria"/>
              </a:rPr>
              <a:t>Read the Interactive Session and discuss the following questions</a:t>
            </a:r>
            <a:endParaRPr/>
          </a:p>
        </p:txBody>
      </p:sp>
      <p:sp>
        <p:nvSpPr>
          <p:cNvPr id="128" name="Google Shape;128;p60"/>
          <p:cNvSpPr txBox="1"/>
          <p:nvPr/>
        </p:nvSpPr>
        <p:spPr>
          <a:xfrm>
            <a:off x="2019300" y="990600"/>
            <a:ext cx="5105400" cy="4000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9F0F10"/>
              </a:buClr>
              <a:buSzPts val="2000"/>
              <a:buFont typeface="Calibri"/>
              <a:buNone/>
            </a:pPr>
            <a:r>
              <a:rPr b="1" i="1" lang="en-US" sz="2000" u="none">
                <a:solidFill>
                  <a:srgbClr val="9F0F10"/>
                </a:solidFill>
                <a:latin typeface="Calibri"/>
                <a:ea typeface="Calibri"/>
                <a:cs typeface="Calibri"/>
                <a:sym typeface="Calibri"/>
              </a:rPr>
              <a:t>Interactive Session: Technology</a:t>
            </a:r>
            <a:endParaRPr/>
          </a:p>
        </p:txBody>
      </p:sp>
    </p:spTree>
  </p:cSld>
  <p:clrMap accent1="accent1" accent2="accent2" accent3="accent3" accent4="accent4" accent5="accent5" accent6="accent6" bg1="lt1" bg2="dk2" tx1="dk1" tx2="lt2" folHlink="folHlink" hlink="hlink"/>
  <p:sldLayoutIdLst>
    <p:sldLayoutId id="2147483666" r:id="rId3"/>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
          <p:cNvSpPr txBox="1"/>
          <p:nvPr>
            <p:ph type="ctrTitle"/>
          </p:nvPr>
        </p:nvSpPr>
        <p:spPr>
          <a:xfrm>
            <a:off x="685800" y="2514600"/>
            <a:ext cx="7772400" cy="108585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Calibri"/>
              <a:buNone/>
            </a:pPr>
            <a:r>
              <a:rPr b="1" i="0" lang="en-US" sz="4800" u="none">
                <a:solidFill>
                  <a:schemeClr val="dk1"/>
                </a:solidFill>
                <a:latin typeface="Calibri"/>
                <a:ea typeface="Calibri"/>
                <a:cs typeface="Calibri"/>
                <a:sym typeface="Calibri"/>
              </a:rPr>
              <a:t>Securing Information Systems</a:t>
            </a:r>
            <a:endParaRPr/>
          </a:p>
        </p:txBody>
      </p:sp>
      <p:sp>
        <p:nvSpPr>
          <p:cNvPr id="225" name="Google Shape;225;p1"/>
          <p:cNvSpPr txBox="1"/>
          <p:nvPr>
            <p:ph idx="1" type="subTitle"/>
          </p:nvPr>
        </p:nvSpPr>
        <p:spPr>
          <a:xfrm>
            <a:off x="1371600" y="533400"/>
            <a:ext cx="6400800" cy="17526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None/>
            </a:pPr>
            <a:r>
              <a:rPr b="1" i="0" lang="en-US" sz="4000" u="none">
                <a:solidFill>
                  <a:schemeClr val="dk1"/>
                </a:solidFill>
                <a:latin typeface="Cambria"/>
                <a:ea typeface="Cambria"/>
                <a:cs typeface="Cambria"/>
                <a:sym typeface="Cambria"/>
              </a:rPr>
              <a:t>Chapter 8</a:t>
            </a:r>
            <a:endParaRPr/>
          </a:p>
          <a:p>
            <a:pPr indent="0" lvl="0" marL="0" rtl="0" algn="ctr">
              <a:lnSpc>
                <a:spcPct val="90000"/>
              </a:lnSpc>
              <a:spcBef>
                <a:spcPts val="1000"/>
              </a:spcBef>
              <a:spcAft>
                <a:spcPts val="0"/>
              </a:spcAft>
              <a:buClr>
                <a:schemeClr val="dk1"/>
              </a:buClr>
              <a:buSzPts val="4000"/>
              <a:buNone/>
            </a:pPr>
            <a:r>
              <a:t/>
            </a:r>
            <a:endParaRPr b="1" i="0" sz="4000" u="none">
              <a:solidFill>
                <a:schemeClr val="dk1"/>
              </a:solidFill>
              <a:latin typeface="Cambria"/>
              <a:ea typeface="Cambria"/>
              <a:cs typeface="Cambria"/>
              <a:sym typeface="Cambria"/>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0"/>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Spoofing</a:t>
            </a:r>
            <a:endParaRPr/>
          </a:p>
          <a:p>
            <a:pPr indent="-285750" lvl="1" marL="742950" marR="0" rtl="0" algn="l">
              <a:lnSpc>
                <a:spcPct val="90000"/>
              </a:lnSpc>
              <a:spcBef>
                <a:spcPts val="40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Misrepresenting oneself by using fake e-mail addresses or masquerading as someone else</a:t>
            </a:r>
            <a:endParaRPr/>
          </a:p>
          <a:p>
            <a:pPr indent="-342900" lvl="0" marL="342900" marR="0" rtl="0" algn="l">
              <a:lnSpc>
                <a:spcPct val="90000"/>
              </a:lnSpc>
              <a:spcBef>
                <a:spcPts val="80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Sniffer</a:t>
            </a:r>
            <a:endParaRPr/>
          </a:p>
          <a:p>
            <a:pPr indent="-285750" lvl="1" marL="742950" marR="0" rtl="0" algn="l">
              <a:lnSpc>
                <a:spcPct val="90000"/>
              </a:lnSpc>
              <a:spcBef>
                <a:spcPts val="40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Spying program that monitors information traveling over network</a:t>
            </a:r>
            <a:endParaRPr/>
          </a:p>
          <a:p>
            <a:pPr indent="-285750" lvl="1" marL="742950" marR="0" rtl="0" algn="l">
              <a:lnSpc>
                <a:spcPct val="90000"/>
              </a:lnSpc>
              <a:spcBef>
                <a:spcPts val="40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Enables hackers to steal proprietary information such as e-mail, company files, and so on</a:t>
            </a:r>
            <a:endParaRPr/>
          </a:p>
          <a:p>
            <a:pPr indent="-177800" lvl="0" marL="342900" marR="0" rtl="0" algn="l">
              <a:spcBef>
                <a:spcPts val="520"/>
              </a:spcBef>
              <a:spcAft>
                <a:spcPts val="0"/>
              </a:spcAft>
              <a:buClr>
                <a:schemeClr val="dk1"/>
              </a:buClr>
              <a:buSzPts val="2600"/>
              <a:buFont typeface="Times New Roman"/>
              <a:buNone/>
            </a:pPr>
            <a:r>
              <a:t/>
            </a:r>
            <a:endParaRPr b="0" i="0" sz="2600" u="none" cap="none" strike="noStrike">
              <a:solidFill>
                <a:schemeClr val="dk1"/>
              </a:solidFill>
              <a:latin typeface="Calibri"/>
              <a:ea typeface="Calibri"/>
              <a:cs typeface="Calibri"/>
              <a:sym typeface="Calibri"/>
            </a:endParaRPr>
          </a:p>
        </p:txBody>
      </p:sp>
      <p:sp>
        <p:nvSpPr>
          <p:cNvPr id="290" name="Google Shape;290;p10"/>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System Vulnerability and Abuse</a:t>
            </a:r>
            <a:endParaRP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1"/>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Denial-of-service attacks (DoS)</a:t>
            </a:r>
            <a:endParaRPr/>
          </a:p>
          <a:p>
            <a:pPr indent="-285750" lvl="1" marL="742950" marR="0" rtl="0" algn="l">
              <a:lnSpc>
                <a:spcPct val="90000"/>
              </a:lnSpc>
              <a:spcBef>
                <a:spcPts val="1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Flooding server with thousands of false requests to crash the network</a:t>
            </a:r>
            <a:endParaRPr/>
          </a:p>
          <a:p>
            <a:pPr indent="-342900" lvl="0" marL="342900" marR="0" rtl="0" algn="l">
              <a:lnSpc>
                <a:spcPct val="90000"/>
              </a:lnSpc>
              <a:spcBef>
                <a:spcPts val="140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Distributed denial-of-service attacks (DDoS)</a:t>
            </a:r>
            <a:endParaRPr/>
          </a:p>
          <a:p>
            <a:pPr indent="-285750" lvl="1" marL="742950" marR="0" rtl="0" algn="l">
              <a:lnSpc>
                <a:spcPct val="90000"/>
              </a:lnSpc>
              <a:spcBef>
                <a:spcPts val="1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Use of numerous computers to launch a DoS</a:t>
            </a:r>
            <a:endParaRPr/>
          </a:p>
          <a:p>
            <a:pPr indent="-285750" lvl="1" marL="742950" marR="0" rtl="0" algn="l">
              <a:lnSpc>
                <a:spcPct val="90000"/>
              </a:lnSpc>
              <a:spcBef>
                <a:spcPts val="10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Botnets</a:t>
            </a:r>
            <a:endParaRPr/>
          </a:p>
          <a:p>
            <a:pPr indent="-228600" lvl="2" marL="1143000" marR="0" rtl="0" algn="l">
              <a:lnSpc>
                <a:spcPct val="90000"/>
              </a:lnSpc>
              <a:spcBef>
                <a:spcPts val="8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Networks of “zombie” PCs penetrated by bot malware</a:t>
            </a:r>
            <a:endParaRPr/>
          </a:p>
          <a:p>
            <a:pPr indent="-228600" lvl="2" marL="1143000" marR="0" rtl="0" algn="l">
              <a:lnSpc>
                <a:spcPct val="90000"/>
              </a:lnSpc>
              <a:spcBef>
                <a:spcPts val="6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Deliver 90 percent of world spam, 80 percent of world malware</a:t>
            </a:r>
            <a:endParaRPr/>
          </a:p>
          <a:p>
            <a:pPr indent="-228600" lvl="2" marL="1143000" marR="0" rtl="0" algn="l">
              <a:lnSpc>
                <a:spcPct val="90000"/>
              </a:lnSpc>
              <a:spcBef>
                <a:spcPts val="6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Grum botnet: controlled 560K to 840K computers</a:t>
            </a:r>
            <a:endParaRPr/>
          </a:p>
          <a:p>
            <a:pPr indent="-190500" lvl="0" marL="342900" marR="0" rtl="0" algn="l">
              <a:spcBef>
                <a:spcPts val="880"/>
              </a:spcBef>
              <a:spcAft>
                <a:spcPts val="0"/>
              </a:spcAft>
              <a:buClr>
                <a:schemeClr val="dk1"/>
              </a:buClr>
              <a:buSzPts val="2400"/>
              <a:buFont typeface="Times New Roman"/>
              <a:buNone/>
            </a:pPr>
            <a:r>
              <a:t/>
            </a:r>
            <a:endParaRPr b="0" i="0" sz="2400" u="none" cap="none" strike="noStrike">
              <a:solidFill>
                <a:schemeClr val="dk1"/>
              </a:solidFill>
              <a:latin typeface="Calibri"/>
              <a:ea typeface="Calibri"/>
              <a:cs typeface="Calibri"/>
              <a:sym typeface="Calibri"/>
            </a:endParaRPr>
          </a:p>
        </p:txBody>
      </p:sp>
      <p:sp>
        <p:nvSpPr>
          <p:cNvPr id="297" name="Google Shape;297;p11"/>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System Vulnerability and Abuse</a:t>
            </a:r>
            <a:endParaRP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2"/>
          <p:cNvSpPr txBox="1"/>
          <p:nvPr>
            <p:ph idx="1" type="body"/>
          </p:nvPr>
        </p:nvSpPr>
        <p:spPr>
          <a:xfrm>
            <a:off x="457200" y="1600200"/>
            <a:ext cx="8229600" cy="472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Cybercrime</a:t>
            </a:r>
            <a:endParaRPr/>
          </a:p>
          <a:p>
            <a:pPr indent="-285750" lvl="1" marL="742950" marR="0" rtl="0" algn="just">
              <a:lnSpc>
                <a:spcPct val="90000"/>
              </a:lnSpc>
              <a:spcBef>
                <a:spcPts val="1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Cybercrime is a crime that involves a computer and a network. Cybercrime may harm someone's security and financial health.</a:t>
            </a:r>
            <a:endParaRPr/>
          </a:p>
          <a:p>
            <a:pPr indent="-285750" lvl="1" marL="742950" marR="0" rtl="0" algn="l">
              <a:lnSpc>
                <a:spcPct val="90000"/>
              </a:lnSpc>
              <a:spcBef>
                <a:spcPts val="10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Computer may be target of crime, for example:</a:t>
            </a:r>
            <a:endParaRPr/>
          </a:p>
          <a:p>
            <a:pPr indent="-228600" lvl="2" marL="1143000" marR="0" rtl="0" algn="l">
              <a:lnSpc>
                <a:spcPct val="90000"/>
              </a:lnSpc>
              <a:spcBef>
                <a:spcPts val="8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Breaching confidentiality of protected computerized data</a:t>
            </a:r>
            <a:endParaRPr/>
          </a:p>
          <a:p>
            <a:pPr indent="-228600" lvl="2" marL="1143000" marR="0" rtl="0" algn="l">
              <a:lnSpc>
                <a:spcPct val="90000"/>
              </a:lnSpc>
              <a:spcBef>
                <a:spcPts val="6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Accessing a computer system without authority</a:t>
            </a:r>
            <a:endParaRPr/>
          </a:p>
          <a:p>
            <a:pPr indent="-285750" lvl="1" marL="742950" marR="0" rtl="0" algn="l">
              <a:lnSpc>
                <a:spcPct val="90000"/>
              </a:lnSpc>
              <a:spcBef>
                <a:spcPts val="8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Computer may be instrument of crime, for example:</a:t>
            </a:r>
            <a:endParaRPr/>
          </a:p>
          <a:p>
            <a:pPr indent="-228600" lvl="2" marL="1143000" marR="0" rtl="0" algn="l">
              <a:lnSpc>
                <a:spcPct val="90000"/>
              </a:lnSpc>
              <a:spcBef>
                <a:spcPts val="8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Theft of trade secrets</a:t>
            </a:r>
            <a:endParaRPr/>
          </a:p>
          <a:p>
            <a:pPr indent="-228600" lvl="2" marL="1143000" marR="0" rtl="0" algn="l">
              <a:lnSpc>
                <a:spcPct val="90000"/>
              </a:lnSpc>
              <a:spcBef>
                <a:spcPts val="6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Using e-mail for threats or harassment</a:t>
            </a:r>
            <a:endParaRPr/>
          </a:p>
          <a:p>
            <a:pPr indent="-120650" lvl="1" marL="742950" marR="0" rtl="0" algn="l">
              <a:lnSpc>
                <a:spcPct val="90000"/>
              </a:lnSpc>
              <a:spcBef>
                <a:spcPts val="800"/>
              </a:spcBef>
              <a:spcAft>
                <a:spcPts val="0"/>
              </a:spcAft>
              <a:buClr>
                <a:schemeClr val="dk1"/>
              </a:buClr>
              <a:buSzPts val="2600"/>
              <a:buFont typeface="Times New Roman"/>
              <a:buNone/>
            </a:pPr>
            <a:r>
              <a:t/>
            </a:r>
            <a:endParaRPr b="1" i="0" sz="2600" u="none" cap="none" strike="noStrike">
              <a:solidFill>
                <a:schemeClr val="dk1"/>
              </a:solidFill>
              <a:latin typeface="Calibri"/>
              <a:ea typeface="Calibri"/>
              <a:cs typeface="Calibri"/>
              <a:sym typeface="Calibri"/>
            </a:endParaRPr>
          </a:p>
          <a:p>
            <a:pPr indent="-177800" lvl="0" marL="342900" marR="0" rtl="0" algn="l">
              <a:spcBef>
                <a:spcPts val="1120"/>
              </a:spcBef>
              <a:spcAft>
                <a:spcPts val="0"/>
              </a:spcAft>
              <a:buClr>
                <a:schemeClr val="dk1"/>
              </a:buClr>
              <a:buSzPts val="2600"/>
              <a:buFont typeface="Times New Roman"/>
              <a:buNone/>
            </a:pPr>
            <a:r>
              <a:t/>
            </a:r>
            <a:endParaRPr b="1" i="0" sz="2600" u="none" cap="none" strike="noStrike">
              <a:solidFill>
                <a:schemeClr val="dk1"/>
              </a:solidFill>
              <a:latin typeface="Calibri"/>
              <a:ea typeface="Calibri"/>
              <a:cs typeface="Calibri"/>
              <a:sym typeface="Calibri"/>
            </a:endParaRPr>
          </a:p>
        </p:txBody>
      </p:sp>
      <p:sp>
        <p:nvSpPr>
          <p:cNvPr id="304" name="Google Shape;304;p12"/>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System Vulnerability and Abuse</a:t>
            </a:r>
            <a:endParaRPr/>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3"/>
          <p:cNvSpPr txBox="1"/>
          <p:nvPr>
            <p:ph idx="1" type="body"/>
          </p:nvPr>
        </p:nvSpPr>
        <p:spPr>
          <a:xfrm>
            <a:off x="457200" y="1676400"/>
            <a:ext cx="8229600" cy="4495800"/>
          </a:xfrm>
          <a:prstGeom prst="rect">
            <a:avLst/>
          </a:prstGeom>
          <a:noFill/>
          <a:ln>
            <a:noFill/>
          </a:ln>
        </p:spPr>
        <p:txBody>
          <a:bodyPr anchorCtr="0" anchor="t" bIns="45700" lIns="91425" spcFirstLastPara="1" rIns="91425" wrap="square" tIns="45700">
            <a:noAutofit/>
          </a:bodyPr>
          <a:lstStyle/>
          <a:p>
            <a:pPr indent="-342900" lvl="1" marL="342900" marR="0" rtl="0" algn="l">
              <a:lnSpc>
                <a:spcPct val="90000"/>
              </a:lnSpc>
              <a:spcBef>
                <a:spcPts val="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Online gambling: </a:t>
            </a:r>
            <a:r>
              <a:rPr b="0" i="0" lang="en-US" sz="2600" u="none" cap="none" strike="noStrike">
                <a:solidFill>
                  <a:schemeClr val="dk1"/>
                </a:solidFill>
                <a:latin typeface="Calibri"/>
                <a:ea typeface="Calibri"/>
                <a:cs typeface="Calibri"/>
                <a:sym typeface="Calibri"/>
              </a:rPr>
              <a:t>There are millions of websites; all hosted on serves abroad, that offer online gambling. In fact, it is believed that many of these websites are actually fronts for money laundering.</a:t>
            </a:r>
            <a:endParaRPr/>
          </a:p>
          <a:p>
            <a:pPr indent="-342900" lvl="1" marL="342900" marR="0" rtl="0" algn="l">
              <a:lnSpc>
                <a:spcPct val="90000"/>
              </a:lnSpc>
              <a:spcBef>
                <a:spcPts val="16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Forgery: </a:t>
            </a:r>
            <a:r>
              <a:rPr b="0" i="0" lang="en-US" sz="2600" u="none" cap="none" strike="noStrike">
                <a:solidFill>
                  <a:schemeClr val="dk1"/>
                </a:solidFill>
                <a:latin typeface="Calibri"/>
                <a:ea typeface="Calibri"/>
                <a:cs typeface="Calibri"/>
                <a:sym typeface="Calibri"/>
              </a:rPr>
              <a:t>Currency notes, postage and revenue stamp, mark sheets etc. can be forged using sophisticated computers, printers and scanner.</a:t>
            </a:r>
            <a:endParaRPr/>
          </a:p>
          <a:p>
            <a:pPr indent="-342900" lvl="1" marL="342900" marR="0" rtl="0" algn="l">
              <a:lnSpc>
                <a:spcPct val="90000"/>
              </a:lnSpc>
              <a:spcBef>
                <a:spcPts val="16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E-mail bombing: </a:t>
            </a:r>
            <a:r>
              <a:rPr b="0" i="0" lang="en-US" sz="2600" u="none" cap="none" strike="noStrike">
                <a:solidFill>
                  <a:schemeClr val="dk1"/>
                </a:solidFill>
                <a:latin typeface="Calibri"/>
                <a:ea typeface="Calibri"/>
                <a:cs typeface="Calibri"/>
                <a:sym typeface="Calibri"/>
              </a:rPr>
              <a:t>E-mail bombing refers to sending a large numbers of e-mails to the victims resulting in the victim’s e-mail account (in case of an individual) or mail servers ( in case of a company or an e-mail service provider) crashing. </a:t>
            </a:r>
            <a:endParaRPr/>
          </a:p>
          <a:p>
            <a:pPr indent="-177800" lvl="1" marL="342900" marR="0" rtl="0" algn="l">
              <a:lnSpc>
                <a:spcPct val="90000"/>
              </a:lnSpc>
              <a:spcBef>
                <a:spcPts val="1600"/>
              </a:spcBef>
              <a:spcAft>
                <a:spcPts val="0"/>
              </a:spcAft>
              <a:buClr>
                <a:schemeClr val="dk1"/>
              </a:buClr>
              <a:buSzPts val="2600"/>
              <a:buFont typeface="Times New Roman"/>
              <a:buNone/>
            </a:pPr>
            <a:r>
              <a:t/>
            </a:r>
            <a:endParaRPr b="0" i="0" sz="2600" u="none" cap="none" strike="noStrike">
              <a:solidFill>
                <a:schemeClr val="dk1"/>
              </a:solidFill>
              <a:latin typeface="Calibri"/>
              <a:ea typeface="Calibri"/>
              <a:cs typeface="Calibri"/>
              <a:sym typeface="Calibri"/>
            </a:endParaRPr>
          </a:p>
          <a:p>
            <a:pPr indent="-177800" lvl="1" marL="342900" marR="0" rtl="0" algn="l">
              <a:lnSpc>
                <a:spcPct val="90000"/>
              </a:lnSpc>
              <a:spcBef>
                <a:spcPts val="1600"/>
              </a:spcBef>
              <a:spcAft>
                <a:spcPts val="0"/>
              </a:spcAft>
              <a:buClr>
                <a:schemeClr val="dk1"/>
              </a:buClr>
              <a:buSzPts val="2600"/>
              <a:buFont typeface="Times New Roman"/>
              <a:buNone/>
            </a:pPr>
            <a:r>
              <a:t/>
            </a:r>
            <a:endParaRPr b="0" i="0" sz="2600" u="none" cap="none" strike="noStrike">
              <a:solidFill>
                <a:schemeClr val="dk1"/>
              </a:solidFill>
              <a:latin typeface="Calibri"/>
              <a:ea typeface="Calibri"/>
              <a:cs typeface="Calibri"/>
              <a:sym typeface="Calibri"/>
            </a:endParaRPr>
          </a:p>
          <a:p>
            <a:pPr indent="-177800" lvl="0" marL="342900" marR="0" rtl="0" algn="l">
              <a:spcBef>
                <a:spcPts val="1320"/>
              </a:spcBef>
              <a:spcAft>
                <a:spcPts val="0"/>
              </a:spcAft>
              <a:buClr>
                <a:schemeClr val="dk1"/>
              </a:buClr>
              <a:buSzPts val="2600"/>
              <a:buFont typeface="Times New Roman"/>
              <a:buNone/>
            </a:pPr>
            <a:r>
              <a:t/>
            </a:r>
            <a:endParaRPr b="0" i="0" sz="2600" u="none" cap="none" strike="noStrike">
              <a:solidFill>
                <a:schemeClr val="dk1"/>
              </a:solidFill>
              <a:latin typeface="Calibri"/>
              <a:ea typeface="Calibri"/>
              <a:cs typeface="Calibri"/>
              <a:sym typeface="Calibri"/>
            </a:endParaRPr>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4"/>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1" marL="342900" marR="0" rtl="0" algn="l">
              <a:lnSpc>
                <a:spcPct val="90000"/>
              </a:lnSpc>
              <a:spcBef>
                <a:spcPts val="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Salami attacks: </a:t>
            </a:r>
            <a:r>
              <a:rPr b="0" i="0" lang="en-US" sz="2600" u="none" cap="none" strike="noStrike">
                <a:solidFill>
                  <a:schemeClr val="dk1"/>
                </a:solidFill>
                <a:latin typeface="Calibri"/>
                <a:ea typeface="Calibri"/>
                <a:cs typeface="Calibri"/>
                <a:sym typeface="Calibri"/>
              </a:rPr>
              <a:t>These attacks are used for the commission of financial crime. A bank employee insert a program, into the bank’s servers, that deducts a small amount of money ( say 5 taka a month).</a:t>
            </a:r>
            <a:endParaRPr/>
          </a:p>
          <a:p>
            <a:pPr indent="-342900" lvl="1" marL="342900" marR="0" rtl="0" algn="l">
              <a:lnSpc>
                <a:spcPct val="90000"/>
              </a:lnSpc>
              <a:spcBef>
                <a:spcPts val="16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Web jacking: </a:t>
            </a:r>
            <a:r>
              <a:rPr b="0" i="0" lang="en-US" sz="2600" u="none" cap="none" strike="noStrike">
                <a:solidFill>
                  <a:schemeClr val="dk1"/>
                </a:solidFill>
                <a:latin typeface="Calibri"/>
                <a:ea typeface="Calibri"/>
                <a:cs typeface="Calibri"/>
                <a:sym typeface="Calibri"/>
              </a:rPr>
              <a:t>This occurs when someone forcefully takes control of a website ( by cracking the password and later changing it).</a:t>
            </a:r>
            <a:endParaRPr/>
          </a:p>
          <a:p>
            <a:pPr indent="-177800" lvl="1" marL="342900" marR="0" rtl="0" algn="l">
              <a:lnSpc>
                <a:spcPct val="90000"/>
              </a:lnSpc>
              <a:spcBef>
                <a:spcPts val="1600"/>
              </a:spcBef>
              <a:spcAft>
                <a:spcPts val="0"/>
              </a:spcAft>
              <a:buClr>
                <a:schemeClr val="dk1"/>
              </a:buClr>
              <a:buSzPts val="2600"/>
              <a:buFont typeface="Times New Roman"/>
              <a:buNone/>
            </a:pPr>
            <a:r>
              <a:t/>
            </a:r>
            <a:endParaRPr b="0" i="0" sz="2600" u="none" cap="none" strike="noStrike">
              <a:solidFill>
                <a:schemeClr val="dk1"/>
              </a:solidFill>
              <a:latin typeface="Calibri"/>
              <a:ea typeface="Calibri"/>
              <a:cs typeface="Calibri"/>
              <a:sym typeface="Calibri"/>
            </a:endParaRPr>
          </a:p>
          <a:p>
            <a:pPr indent="-177800" lvl="0" marL="342900" marR="0" rtl="0" algn="l">
              <a:spcBef>
                <a:spcPts val="1320"/>
              </a:spcBef>
              <a:spcAft>
                <a:spcPts val="0"/>
              </a:spcAft>
              <a:buClr>
                <a:schemeClr val="dk1"/>
              </a:buClr>
              <a:buSzPts val="2600"/>
              <a:buFont typeface="Times New Roman"/>
              <a:buNone/>
            </a:pPr>
            <a:r>
              <a:t/>
            </a:r>
            <a:endParaRPr b="0" i="0" sz="2600" u="none" cap="none" strike="noStrike">
              <a:solidFill>
                <a:schemeClr val="dk1"/>
              </a:solidFill>
              <a:latin typeface="Calibri"/>
              <a:ea typeface="Calibri"/>
              <a:cs typeface="Calibri"/>
              <a:sym typeface="Calibri"/>
            </a:endParaRPr>
          </a:p>
        </p:txBody>
      </p:sp>
      <p:sp>
        <p:nvSpPr>
          <p:cNvPr id="316" name="Google Shape;316;p14"/>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139700" lvl="0" marL="342900" rtl="0" algn="l">
              <a:lnSpc>
                <a:spcPct val="90000"/>
              </a:lnSpc>
              <a:spcBef>
                <a:spcPts val="0"/>
              </a:spcBef>
              <a:spcAft>
                <a:spcPts val="0"/>
              </a:spcAft>
              <a:buClr>
                <a:srgbClr val="0C0C0C"/>
              </a:buClr>
              <a:buSzPts val="3200"/>
              <a:buFont typeface="Calibri"/>
              <a:buNone/>
            </a:pPr>
            <a:r>
              <a:t/>
            </a:r>
            <a:endParaRPr b="1" sz="3200">
              <a:solidFill>
                <a:srgbClr val="0C0C0C"/>
              </a:solidFill>
              <a:latin typeface="Calibri"/>
              <a:ea typeface="Calibri"/>
              <a:cs typeface="Calibri"/>
              <a:sym typeface="Calibri"/>
            </a:endParaRPr>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5"/>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E-mail threatening to the Prime Minister Sheikh Hasina from a cyber café.</a:t>
            </a:r>
            <a:endParaRPr/>
          </a:p>
          <a:p>
            <a:pPr indent="-342900" lvl="0" marL="342900" marR="0" rtl="0" algn="just">
              <a:lnSpc>
                <a:spcPct val="90000"/>
              </a:lnSpc>
              <a:spcBef>
                <a:spcPts val="160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Hacking the mail of BRAC BD</a:t>
            </a:r>
            <a:endParaRPr/>
          </a:p>
          <a:p>
            <a:pPr indent="-342900" lvl="0" marL="342900" marR="0" rtl="0" algn="just">
              <a:lnSpc>
                <a:spcPct val="90000"/>
              </a:lnSpc>
              <a:spcBef>
                <a:spcPts val="160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Stealing the transaction report of Dhaka Stock Exchange (DSE)</a:t>
            </a:r>
            <a:endParaRPr/>
          </a:p>
          <a:p>
            <a:pPr indent="-342900" lvl="0" marL="342900" marR="0" rtl="0" algn="just">
              <a:lnSpc>
                <a:spcPct val="90000"/>
              </a:lnSpc>
              <a:spcBef>
                <a:spcPts val="160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Inserting porno movies to the web site of Bangladesh National Parliament.</a:t>
            </a:r>
            <a:endParaRPr/>
          </a:p>
          <a:p>
            <a:pPr indent="-139700" lvl="0" marL="342900" marR="0" rtl="0" algn="l">
              <a:spcBef>
                <a:spcPts val="1440"/>
              </a:spcBef>
              <a:spcAft>
                <a:spcPts val="0"/>
              </a:spcAft>
              <a:buClr>
                <a:schemeClr val="dk1"/>
              </a:buClr>
              <a:buSzPts val="3200"/>
              <a:buFont typeface="Times New Roman"/>
              <a:buNone/>
            </a:pPr>
            <a:r>
              <a:t/>
            </a:r>
            <a:endParaRPr b="1" i="0" sz="3200" u="none">
              <a:solidFill>
                <a:srgbClr val="0D0D0D"/>
              </a:solidFill>
              <a:latin typeface="Calibri"/>
              <a:ea typeface="Calibri"/>
              <a:cs typeface="Calibri"/>
              <a:sym typeface="Calibri"/>
            </a:endParaRPr>
          </a:p>
        </p:txBody>
      </p:sp>
      <p:sp>
        <p:nvSpPr>
          <p:cNvPr id="322" name="Google Shape;322;p15"/>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139700" lvl="0" marL="342900" rtl="0" algn="l">
              <a:lnSpc>
                <a:spcPct val="90000"/>
              </a:lnSpc>
              <a:spcBef>
                <a:spcPts val="0"/>
              </a:spcBef>
              <a:spcAft>
                <a:spcPts val="0"/>
              </a:spcAft>
              <a:buClr>
                <a:srgbClr val="0C0C0C"/>
              </a:buClr>
              <a:buSzPts val="3200"/>
              <a:buFont typeface="Calibri"/>
              <a:buNone/>
            </a:pPr>
            <a:r>
              <a:t/>
            </a:r>
            <a:endParaRPr b="1" sz="3200">
              <a:solidFill>
                <a:srgbClr val="0C0C0C"/>
              </a:solidFill>
              <a:latin typeface="Calibri"/>
              <a:ea typeface="Calibri"/>
              <a:cs typeface="Calibri"/>
              <a:sym typeface="Calibri"/>
            </a:endParaRPr>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6"/>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Inserting porno movies to the web site of Jamate Islami Bangladesh.</a:t>
            </a:r>
            <a:endParaRPr/>
          </a:p>
          <a:p>
            <a:pPr indent="-342900" lvl="0" marL="342900" marR="0" rtl="0" algn="just">
              <a:lnSpc>
                <a:spcPct val="90000"/>
              </a:lnSpc>
              <a:spcBef>
                <a:spcPts val="160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E-mail threatening to World Bank Dhaka office and the former president of the United States George Bush.</a:t>
            </a:r>
            <a:endParaRPr/>
          </a:p>
          <a:p>
            <a:pPr indent="-342900" lvl="0" marL="342900" marR="0" rtl="0" algn="just">
              <a:lnSpc>
                <a:spcPct val="90000"/>
              </a:lnSpc>
              <a:spcBef>
                <a:spcPts val="160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Hacking the website of Rapid Action Battalion (RAB).</a:t>
            </a:r>
            <a:endParaRPr/>
          </a:p>
          <a:p>
            <a:pPr indent="-139700" lvl="0" marL="342900" marR="0" rtl="0" algn="l">
              <a:spcBef>
                <a:spcPts val="1440"/>
              </a:spcBef>
              <a:spcAft>
                <a:spcPts val="0"/>
              </a:spcAft>
              <a:buClr>
                <a:schemeClr val="dk1"/>
              </a:buClr>
              <a:buSzPts val="3200"/>
              <a:buFont typeface="Times New Roman"/>
              <a:buNone/>
            </a:pPr>
            <a:r>
              <a:t/>
            </a:r>
            <a:endParaRPr b="1" i="0" sz="3200" u="none">
              <a:solidFill>
                <a:srgbClr val="0D0D0D"/>
              </a:solidFill>
              <a:latin typeface="Calibri"/>
              <a:ea typeface="Calibri"/>
              <a:cs typeface="Calibri"/>
              <a:sym typeface="Calibri"/>
            </a:endParaRPr>
          </a:p>
        </p:txBody>
      </p:sp>
      <p:sp>
        <p:nvSpPr>
          <p:cNvPr id="328" name="Google Shape;328;p16"/>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139700" lvl="0" marL="342900" rtl="0" algn="l">
              <a:lnSpc>
                <a:spcPct val="90000"/>
              </a:lnSpc>
              <a:spcBef>
                <a:spcPts val="0"/>
              </a:spcBef>
              <a:spcAft>
                <a:spcPts val="0"/>
              </a:spcAft>
              <a:buClr>
                <a:srgbClr val="0C0C0C"/>
              </a:buClr>
              <a:buSzPts val="3200"/>
              <a:buFont typeface="Calibri"/>
              <a:buNone/>
            </a:pPr>
            <a:r>
              <a:t/>
            </a:r>
            <a:endParaRPr b="1" sz="3200">
              <a:solidFill>
                <a:srgbClr val="0C0C0C"/>
              </a:solidFill>
              <a:latin typeface="Calibri"/>
              <a:ea typeface="Calibri"/>
              <a:cs typeface="Calibri"/>
              <a:sym typeface="Calibri"/>
            </a:endParaRPr>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17"/>
          <p:cNvSpPr txBox="1"/>
          <p:nvPr>
            <p:ph idx="1" type="body"/>
          </p:nvPr>
        </p:nvSpPr>
        <p:spPr>
          <a:xfrm>
            <a:off x="457200" y="16002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Identity theft</a:t>
            </a:r>
            <a:endParaRPr/>
          </a:p>
          <a:p>
            <a:pPr indent="-285750" lvl="1" marL="742950" marR="0" rtl="0" algn="l">
              <a:lnSpc>
                <a:spcPct val="90000"/>
              </a:lnSpc>
              <a:spcBef>
                <a:spcPts val="4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Theft of personal Information (social security ID, driver’s license, or credit card numbers) to impersonate someone else</a:t>
            </a:r>
            <a:endParaRPr/>
          </a:p>
          <a:p>
            <a:pPr indent="-342900" lvl="0" marL="342900" marR="0" rtl="0" algn="l">
              <a:lnSpc>
                <a:spcPct val="90000"/>
              </a:lnSpc>
              <a:spcBef>
                <a:spcPts val="140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Phishing</a:t>
            </a:r>
            <a:endParaRPr/>
          </a:p>
          <a:p>
            <a:pPr indent="-285750" lvl="1" marL="742950" marR="0" rtl="0" algn="l">
              <a:lnSpc>
                <a:spcPct val="90000"/>
              </a:lnSpc>
              <a:spcBef>
                <a:spcPts val="4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Setting up fake Web sites or sending e-mail messages that look like legitimate businesses to ask users for confidential personal data</a:t>
            </a:r>
            <a:endParaRPr/>
          </a:p>
          <a:p>
            <a:pPr indent="-342900" lvl="0" marL="342900" marR="0" rtl="0" algn="l">
              <a:lnSpc>
                <a:spcPct val="90000"/>
              </a:lnSpc>
              <a:spcBef>
                <a:spcPts val="140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Evil twins</a:t>
            </a:r>
            <a:endParaRPr/>
          </a:p>
          <a:p>
            <a:pPr indent="-285750" lvl="1" marL="742950" marR="0" rtl="0" algn="l">
              <a:lnSpc>
                <a:spcPct val="90000"/>
              </a:lnSpc>
              <a:spcBef>
                <a:spcPts val="4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Wireless networks that pretend to offer trustworthy Wi-Fi connections to the Internet</a:t>
            </a:r>
            <a:endParaRPr/>
          </a:p>
          <a:p>
            <a:pPr indent="-139700" lvl="0" marL="342900" marR="0" rtl="0" algn="l">
              <a:lnSpc>
                <a:spcPct val="90000"/>
              </a:lnSpc>
              <a:spcBef>
                <a:spcPts val="1400"/>
              </a:spcBef>
              <a:spcAft>
                <a:spcPts val="0"/>
              </a:spcAft>
              <a:buClr>
                <a:schemeClr val="dk1"/>
              </a:buClr>
              <a:buSzPts val="3200"/>
              <a:buFont typeface="Times New Roman"/>
              <a:buNone/>
            </a:pPr>
            <a:r>
              <a:t/>
            </a:r>
            <a:endParaRPr b="1" i="0" sz="3200" u="none">
              <a:solidFill>
                <a:srgbClr val="0D0D0D"/>
              </a:solidFill>
              <a:latin typeface="Calibri"/>
              <a:ea typeface="Calibri"/>
              <a:cs typeface="Calibri"/>
              <a:sym typeface="Calibri"/>
            </a:endParaRPr>
          </a:p>
          <a:p>
            <a:pPr indent="-139700" lvl="0" marL="342900" marR="0" rtl="0" algn="l">
              <a:spcBef>
                <a:spcPts val="1440"/>
              </a:spcBef>
              <a:spcAft>
                <a:spcPts val="0"/>
              </a:spcAft>
              <a:buClr>
                <a:schemeClr val="dk1"/>
              </a:buClr>
              <a:buSzPts val="3200"/>
              <a:buFont typeface="Times New Roman"/>
              <a:buNone/>
            </a:pPr>
            <a:r>
              <a:t/>
            </a:r>
            <a:endParaRPr b="1" i="0" sz="3200" u="none">
              <a:solidFill>
                <a:srgbClr val="0D0D0D"/>
              </a:solidFill>
              <a:latin typeface="Calibri"/>
              <a:ea typeface="Calibri"/>
              <a:cs typeface="Calibri"/>
              <a:sym typeface="Calibri"/>
            </a:endParaRPr>
          </a:p>
        </p:txBody>
      </p:sp>
      <p:sp>
        <p:nvSpPr>
          <p:cNvPr id="335" name="Google Shape;335;p17"/>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System Vulnerability and Abuse</a:t>
            </a:r>
            <a:endParaRPr/>
          </a:p>
        </p:txBody>
      </p: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18"/>
          <p:cNvSpPr txBox="1"/>
          <p:nvPr>
            <p:ph idx="1" type="body"/>
          </p:nvPr>
        </p:nvSpPr>
        <p:spPr>
          <a:xfrm>
            <a:off x="457200" y="16764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Pharming</a:t>
            </a:r>
            <a:endParaRPr/>
          </a:p>
          <a:p>
            <a:pPr indent="-285750" lvl="1" marL="742950" marR="0" rtl="0" algn="l">
              <a:lnSpc>
                <a:spcPct val="90000"/>
              </a:lnSpc>
              <a:spcBef>
                <a:spcPts val="1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Redirects users to a bogus Web page, even when individual types correct Web page address into his or her browser</a:t>
            </a:r>
            <a:endParaRPr/>
          </a:p>
          <a:p>
            <a:pPr indent="-342900" lvl="0" marL="342900" marR="0" rtl="0" algn="l">
              <a:lnSpc>
                <a:spcPct val="90000"/>
              </a:lnSpc>
              <a:spcBef>
                <a:spcPts val="140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Click fraud</a:t>
            </a:r>
            <a:endParaRPr/>
          </a:p>
          <a:p>
            <a:pPr indent="-285750" lvl="1" marL="742950" marR="0" rtl="0" algn="l">
              <a:lnSpc>
                <a:spcPct val="90000"/>
              </a:lnSpc>
              <a:spcBef>
                <a:spcPts val="1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Occurs when individual or computer program fraudulently clicks on online ad without any intention of learning more about the advertiser or making a purchase</a:t>
            </a:r>
            <a:endParaRPr/>
          </a:p>
          <a:p>
            <a:pPr indent="-342900" lvl="0" marL="342900" marR="0" rtl="0" algn="l">
              <a:lnSpc>
                <a:spcPct val="90000"/>
              </a:lnSpc>
              <a:spcBef>
                <a:spcPts val="140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Cyberterrorism and Cyberwarfare</a:t>
            </a:r>
            <a:endParaRPr/>
          </a:p>
          <a:p>
            <a:pPr indent="-139700" lvl="0" marL="342900" marR="0" rtl="0" algn="l">
              <a:spcBef>
                <a:spcPts val="1440"/>
              </a:spcBef>
              <a:spcAft>
                <a:spcPts val="0"/>
              </a:spcAft>
              <a:buClr>
                <a:schemeClr val="dk1"/>
              </a:buClr>
              <a:buSzPts val="3200"/>
              <a:buFont typeface="Times New Roman"/>
              <a:buNone/>
            </a:pPr>
            <a:r>
              <a:t/>
            </a:r>
            <a:endParaRPr b="1" i="0" sz="3200" u="none">
              <a:solidFill>
                <a:srgbClr val="0D0D0D"/>
              </a:solidFill>
              <a:latin typeface="Calibri"/>
              <a:ea typeface="Calibri"/>
              <a:cs typeface="Calibri"/>
              <a:sym typeface="Calibri"/>
            </a:endParaRPr>
          </a:p>
        </p:txBody>
      </p:sp>
      <p:sp>
        <p:nvSpPr>
          <p:cNvPr id="342" name="Google Shape;342;p18"/>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System Vulnerability and Abuse</a:t>
            </a:r>
            <a:endParaRPr/>
          </a:p>
        </p:txBody>
      </p:sp>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19"/>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Internal threats: Employees</a:t>
            </a:r>
            <a:endParaRPr/>
          </a:p>
          <a:p>
            <a:pPr indent="-285750" lvl="1" marL="742950" marR="0" rtl="0" algn="l">
              <a:lnSpc>
                <a:spcPct val="90000"/>
              </a:lnSpc>
              <a:spcBef>
                <a:spcPts val="1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Security threats often originate inside an organization</a:t>
            </a:r>
            <a:endParaRPr/>
          </a:p>
          <a:p>
            <a:pPr indent="-285750" lvl="1" marL="742950" marR="0" rtl="0" algn="l">
              <a:lnSpc>
                <a:spcPct val="90000"/>
              </a:lnSpc>
              <a:spcBef>
                <a:spcPts val="10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Inside knowledge</a:t>
            </a:r>
            <a:endParaRPr/>
          </a:p>
          <a:p>
            <a:pPr indent="-285750" lvl="1" marL="742950" marR="0" rtl="0" algn="l">
              <a:lnSpc>
                <a:spcPct val="90000"/>
              </a:lnSpc>
              <a:spcBef>
                <a:spcPts val="10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Sloppy security procedures</a:t>
            </a:r>
            <a:endParaRPr/>
          </a:p>
          <a:p>
            <a:pPr indent="-228600" lvl="2" marL="1143000" marR="0" rtl="0" algn="l">
              <a:lnSpc>
                <a:spcPct val="90000"/>
              </a:lnSpc>
              <a:spcBef>
                <a:spcPts val="8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User lack of knowledge</a:t>
            </a:r>
            <a:endParaRPr/>
          </a:p>
          <a:p>
            <a:pPr indent="-285750" lvl="1" marL="742950" marR="0" rtl="0" algn="l">
              <a:lnSpc>
                <a:spcPct val="90000"/>
              </a:lnSpc>
              <a:spcBef>
                <a:spcPts val="8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Social engineering:</a:t>
            </a:r>
            <a:endParaRPr/>
          </a:p>
          <a:p>
            <a:pPr indent="-228600" lvl="2" marL="1143000" marR="0" rtl="0" algn="l">
              <a:lnSpc>
                <a:spcPct val="90000"/>
              </a:lnSpc>
              <a:spcBef>
                <a:spcPts val="8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Tricking employees into revealing their passwords by pretending to be legitimate members of the company in need of information</a:t>
            </a:r>
            <a:endParaRPr/>
          </a:p>
          <a:p>
            <a:pPr indent="-190500" lvl="0" marL="342900" marR="0" rtl="0" algn="l">
              <a:spcBef>
                <a:spcPts val="880"/>
              </a:spcBef>
              <a:spcAft>
                <a:spcPts val="0"/>
              </a:spcAft>
              <a:buClr>
                <a:schemeClr val="dk1"/>
              </a:buClr>
              <a:buSzPts val="2400"/>
              <a:buFont typeface="Times New Roman"/>
              <a:buNone/>
            </a:pPr>
            <a:r>
              <a:t/>
            </a:r>
            <a:endParaRPr b="0" i="0" sz="2400" u="none" cap="none" strike="noStrike">
              <a:solidFill>
                <a:schemeClr val="dk1"/>
              </a:solidFill>
              <a:latin typeface="Calibri"/>
              <a:ea typeface="Calibri"/>
              <a:cs typeface="Calibri"/>
              <a:sym typeface="Calibri"/>
            </a:endParaRPr>
          </a:p>
        </p:txBody>
      </p:sp>
      <p:sp>
        <p:nvSpPr>
          <p:cNvPr id="349" name="Google Shape;349;p19"/>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System Vulnerability and Abuse</a:t>
            </a:r>
            <a:endParaRP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2800"/>
              <a:buFont typeface="Calibri"/>
              <a:buChar char="•"/>
            </a:pPr>
            <a:r>
              <a:rPr b="1" i="0" lang="en-US" sz="2800" u="none" cap="none" strike="noStrike">
                <a:solidFill>
                  <a:srgbClr val="0D0D0D"/>
                </a:solidFill>
                <a:latin typeface="Calibri"/>
                <a:ea typeface="Calibri"/>
                <a:cs typeface="Calibri"/>
                <a:sym typeface="Calibri"/>
              </a:rPr>
              <a:t>Explain why information systems are vulnerable to destruction, error, and abuse.</a:t>
            </a:r>
            <a:endParaRPr/>
          </a:p>
          <a:p>
            <a:pPr indent="-342900" lvl="0" marL="342900" marR="0" rtl="0" algn="l">
              <a:lnSpc>
                <a:spcPct val="90000"/>
              </a:lnSpc>
              <a:spcBef>
                <a:spcPts val="1600"/>
              </a:spcBef>
              <a:spcAft>
                <a:spcPts val="0"/>
              </a:spcAft>
              <a:buClr>
                <a:srgbClr val="0D0D0D"/>
              </a:buClr>
              <a:buSzPts val="2800"/>
              <a:buFont typeface="Calibri"/>
              <a:buChar char="•"/>
            </a:pPr>
            <a:r>
              <a:rPr b="1" i="0" lang="en-US" sz="2800" u="none" cap="none" strike="noStrike">
                <a:solidFill>
                  <a:srgbClr val="0D0D0D"/>
                </a:solidFill>
                <a:latin typeface="Calibri"/>
                <a:ea typeface="Calibri"/>
                <a:cs typeface="Calibri"/>
                <a:sym typeface="Calibri"/>
              </a:rPr>
              <a:t>Describe the business value of security and control.</a:t>
            </a:r>
            <a:endParaRPr/>
          </a:p>
          <a:p>
            <a:pPr indent="-342900" lvl="0" marL="342900" marR="0" rtl="0" algn="l">
              <a:lnSpc>
                <a:spcPct val="90000"/>
              </a:lnSpc>
              <a:spcBef>
                <a:spcPts val="1600"/>
              </a:spcBef>
              <a:spcAft>
                <a:spcPts val="0"/>
              </a:spcAft>
              <a:buClr>
                <a:srgbClr val="0D0D0D"/>
              </a:buClr>
              <a:buSzPts val="2800"/>
              <a:buFont typeface="Calibri"/>
              <a:buChar char="•"/>
            </a:pPr>
            <a:r>
              <a:rPr b="1" i="0" lang="en-US" sz="2800" u="none" cap="none" strike="noStrike">
                <a:solidFill>
                  <a:srgbClr val="0D0D0D"/>
                </a:solidFill>
                <a:latin typeface="Calibri"/>
                <a:ea typeface="Calibri"/>
                <a:cs typeface="Calibri"/>
                <a:sym typeface="Calibri"/>
              </a:rPr>
              <a:t>Describe the components of an organizational framework for security and control.</a:t>
            </a:r>
            <a:endParaRPr/>
          </a:p>
          <a:p>
            <a:pPr indent="-342900" lvl="0" marL="342900" marR="0" rtl="0" algn="l">
              <a:lnSpc>
                <a:spcPct val="90000"/>
              </a:lnSpc>
              <a:spcBef>
                <a:spcPts val="1600"/>
              </a:spcBef>
              <a:spcAft>
                <a:spcPts val="0"/>
              </a:spcAft>
              <a:buClr>
                <a:srgbClr val="0D0D0D"/>
              </a:buClr>
              <a:buSzPts val="2800"/>
              <a:buFont typeface="Calibri"/>
              <a:buChar char="•"/>
            </a:pPr>
            <a:r>
              <a:rPr b="1" i="0" lang="en-US" sz="2800" u="none" cap="none" strike="noStrike">
                <a:solidFill>
                  <a:srgbClr val="0D0D0D"/>
                </a:solidFill>
                <a:latin typeface="Calibri"/>
                <a:ea typeface="Calibri"/>
                <a:cs typeface="Calibri"/>
                <a:sym typeface="Calibri"/>
              </a:rPr>
              <a:t>Describe the tools and technologies used for safeguarding information resources.</a:t>
            </a:r>
            <a:endParaRPr/>
          </a:p>
        </p:txBody>
      </p:sp>
      <p:sp>
        <p:nvSpPr>
          <p:cNvPr id="232" name="Google Shape;232;p2"/>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Learning Objectives</a:t>
            </a:r>
            <a:endParaRP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0"/>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Software vulnerability</a:t>
            </a:r>
            <a:endParaRPr/>
          </a:p>
          <a:p>
            <a:pPr indent="-285750" lvl="1" marL="742950" marR="0" rtl="0" algn="l">
              <a:lnSpc>
                <a:spcPct val="90000"/>
              </a:lnSpc>
              <a:spcBef>
                <a:spcPts val="1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Commercial software contains flaws that create security vulnerabilities</a:t>
            </a:r>
            <a:endParaRPr/>
          </a:p>
          <a:p>
            <a:pPr indent="-228600" lvl="2" marL="1143000" marR="0" rtl="0" algn="l">
              <a:lnSpc>
                <a:spcPct val="90000"/>
              </a:lnSpc>
              <a:spcBef>
                <a:spcPts val="8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Hidden bugs (program code defects)</a:t>
            </a:r>
            <a:endParaRPr/>
          </a:p>
          <a:p>
            <a:pPr indent="-228600" lvl="3" marL="1600200" marR="0" rtl="0" algn="l">
              <a:lnSpc>
                <a:spcPct val="100000"/>
              </a:lnSpc>
              <a:spcBef>
                <a:spcPts val="6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Zero defects cannot be achieved because complete testing is not possible with large programs</a:t>
            </a:r>
            <a:endParaRPr/>
          </a:p>
          <a:p>
            <a:pPr indent="-228600" lvl="2" marL="1143000" marR="0" rtl="0" algn="l">
              <a:lnSpc>
                <a:spcPct val="90000"/>
              </a:lnSpc>
              <a:spcBef>
                <a:spcPts val="6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Flaws can open networks to intruders</a:t>
            </a:r>
            <a:endParaRPr/>
          </a:p>
          <a:p>
            <a:pPr indent="-285750" lvl="1" marL="742950" marR="0" rtl="0" algn="l">
              <a:lnSpc>
                <a:spcPct val="90000"/>
              </a:lnSpc>
              <a:spcBef>
                <a:spcPts val="8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Patches</a:t>
            </a:r>
            <a:endParaRPr/>
          </a:p>
          <a:p>
            <a:pPr indent="-228600" lvl="2" marL="1143000" marR="0" rtl="0" algn="l">
              <a:lnSpc>
                <a:spcPct val="90000"/>
              </a:lnSpc>
              <a:spcBef>
                <a:spcPts val="8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Small pieces of software to repair flaws</a:t>
            </a:r>
            <a:endParaRPr/>
          </a:p>
        </p:txBody>
      </p:sp>
      <p:sp>
        <p:nvSpPr>
          <p:cNvPr id="356" name="Google Shape;356;p20"/>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System Vulnerability and Abuse</a:t>
            </a:r>
            <a:endParaRPr/>
          </a:p>
        </p:txBody>
      </p:sp>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1"/>
          <p:cNvSpPr txBox="1"/>
          <p:nvPr>
            <p:ph idx="1" type="body"/>
          </p:nvPr>
        </p:nvSpPr>
        <p:spPr>
          <a:xfrm>
            <a:off x="152400" y="1524000"/>
            <a:ext cx="8839200"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2800"/>
              <a:buFont typeface="Calibri"/>
              <a:buChar char="•"/>
            </a:pPr>
            <a:r>
              <a:rPr b="1" i="0" lang="en-US" sz="2800" u="none">
                <a:solidFill>
                  <a:srgbClr val="0D0D0D"/>
                </a:solidFill>
                <a:latin typeface="Calibri"/>
                <a:ea typeface="Calibri"/>
                <a:cs typeface="Calibri"/>
                <a:sym typeface="Calibri"/>
              </a:rPr>
              <a:t>Information systems controls</a:t>
            </a:r>
            <a:endParaRPr/>
          </a:p>
          <a:p>
            <a:pPr indent="-285750" lvl="1" marL="742950" marR="0" rtl="0" algn="l">
              <a:lnSpc>
                <a:spcPct val="90000"/>
              </a:lnSpc>
              <a:spcBef>
                <a:spcPts val="40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Controls are methods, policies, and organizational procedures that ensure safety of organization’s assets; accuracy and reliability of its accounting records; and operational adherence to management standards.</a:t>
            </a:r>
            <a:endParaRPr b="1" i="0" sz="2000" u="none" cap="none" strike="noStrike">
              <a:solidFill>
                <a:srgbClr val="0D0D0D"/>
              </a:solidFill>
              <a:latin typeface="Calibri"/>
              <a:ea typeface="Calibri"/>
              <a:cs typeface="Calibri"/>
              <a:sym typeface="Calibri"/>
            </a:endParaRPr>
          </a:p>
          <a:p>
            <a:pPr indent="-285750" lvl="1" marL="742950" marR="0" rtl="0" algn="l">
              <a:lnSpc>
                <a:spcPct val="90000"/>
              </a:lnSpc>
              <a:spcBef>
                <a:spcPts val="4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Manual and automated controls</a:t>
            </a:r>
            <a:endParaRPr/>
          </a:p>
          <a:p>
            <a:pPr indent="-285750" lvl="1" marL="742950" marR="0" rtl="0" algn="l">
              <a:lnSpc>
                <a:spcPct val="90000"/>
              </a:lnSpc>
              <a:spcBef>
                <a:spcPts val="4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General and application controls</a:t>
            </a:r>
            <a:endParaRPr/>
          </a:p>
          <a:p>
            <a:pPr indent="-342900" lvl="0" marL="342900" marR="0" rtl="0" algn="l">
              <a:lnSpc>
                <a:spcPct val="90000"/>
              </a:lnSpc>
              <a:spcBef>
                <a:spcPts val="1400"/>
              </a:spcBef>
              <a:spcAft>
                <a:spcPts val="0"/>
              </a:spcAft>
              <a:buClr>
                <a:srgbClr val="0D0D0D"/>
              </a:buClr>
              <a:buSzPts val="2800"/>
              <a:buFont typeface="Calibri"/>
              <a:buChar char="•"/>
            </a:pPr>
            <a:r>
              <a:rPr b="1" i="0" lang="en-US" sz="2800" u="none">
                <a:solidFill>
                  <a:srgbClr val="0D0D0D"/>
                </a:solidFill>
                <a:latin typeface="Calibri"/>
                <a:ea typeface="Calibri"/>
                <a:cs typeface="Calibri"/>
                <a:sym typeface="Calibri"/>
              </a:rPr>
              <a:t>General controls</a:t>
            </a:r>
            <a:endParaRPr/>
          </a:p>
          <a:p>
            <a:pPr indent="-285750" lvl="1" marL="742950" marR="0" rtl="0" algn="l">
              <a:lnSpc>
                <a:spcPct val="90000"/>
              </a:lnSpc>
              <a:spcBef>
                <a:spcPts val="40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Govern design, security, and use of computer programs and security of data files in general throughout organization’s information technology infrastructure</a:t>
            </a:r>
            <a:endParaRPr/>
          </a:p>
          <a:p>
            <a:pPr indent="-285750" lvl="1" marL="742950" marR="0" rtl="0" algn="l">
              <a:lnSpc>
                <a:spcPct val="90000"/>
              </a:lnSpc>
              <a:spcBef>
                <a:spcPts val="40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Combination of hardware, software, and manual procedures to create overall control environment</a:t>
            </a:r>
            <a:endParaRPr/>
          </a:p>
          <a:p>
            <a:pPr indent="-101600" lvl="3" marL="1600200" marR="0" rtl="0" algn="l">
              <a:lnSpc>
                <a:spcPct val="100000"/>
              </a:lnSpc>
              <a:spcBef>
                <a:spcPts val="800"/>
              </a:spcBef>
              <a:spcAft>
                <a:spcPts val="0"/>
              </a:spcAft>
              <a:buClr>
                <a:schemeClr val="dk1"/>
              </a:buClr>
              <a:buSzPts val="2000"/>
              <a:buFont typeface="Times New Roman"/>
              <a:buNone/>
            </a:pPr>
            <a:r>
              <a:t/>
            </a:r>
            <a:endParaRPr b="0" i="0" sz="2000" u="none" cap="none" strike="noStrike">
              <a:solidFill>
                <a:schemeClr val="dk1"/>
              </a:solidFill>
              <a:latin typeface="Calibri"/>
              <a:ea typeface="Calibri"/>
              <a:cs typeface="Calibri"/>
              <a:sym typeface="Calibri"/>
            </a:endParaRPr>
          </a:p>
          <a:p>
            <a:pPr indent="-215900" lvl="0" marL="342900" marR="0" rtl="0" algn="l">
              <a:spcBef>
                <a:spcPts val="800"/>
              </a:spcBef>
              <a:spcAft>
                <a:spcPts val="0"/>
              </a:spcAft>
              <a:buClr>
                <a:schemeClr val="dk1"/>
              </a:buClr>
              <a:buSzPts val="2000"/>
              <a:buFont typeface="Times New Roman"/>
              <a:buNone/>
            </a:pPr>
            <a:r>
              <a:t/>
            </a:r>
            <a:endParaRPr b="0" i="0" sz="2000" u="none" cap="none" strike="noStrike">
              <a:solidFill>
                <a:schemeClr val="dk1"/>
              </a:solidFill>
              <a:latin typeface="Calibri"/>
              <a:ea typeface="Calibri"/>
              <a:cs typeface="Calibri"/>
              <a:sym typeface="Calibri"/>
            </a:endParaRPr>
          </a:p>
        </p:txBody>
      </p:sp>
      <p:sp>
        <p:nvSpPr>
          <p:cNvPr id="363" name="Google Shape;363;p21"/>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Organizational Frameworks for Security and Control</a:t>
            </a:r>
            <a:endParaRPr/>
          </a:p>
        </p:txBody>
      </p:sp>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2"/>
          <p:cNvSpPr txBox="1"/>
          <p:nvPr>
            <p:ph idx="1" type="body"/>
          </p:nvPr>
        </p:nvSpPr>
        <p:spPr>
          <a:xfrm>
            <a:off x="228600" y="1600200"/>
            <a:ext cx="87630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Application controls</a:t>
            </a:r>
            <a:endParaRPr/>
          </a:p>
          <a:p>
            <a:pPr indent="-285750" lvl="1" marL="742950" marR="0" rtl="0" algn="l">
              <a:lnSpc>
                <a:spcPct val="90000"/>
              </a:lnSpc>
              <a:spcBef>
                <a:spcPts val="120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Specific controls unique to each computerized application, such as payroll or order processing</a:t>
            </a:r>
            <a:endParaRPr/>
          </a:p>
          <a:p>
            <a:pPr indent="-285750" lvl="1" marL="742950" marR="0" rtl="0" algn="l">
              <a:lnSpc>
                <a:spcPct val="90000"/>
              </a:lnSpc>
              <a:spcBef>
                <a:spcPts val="100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Ensure that only authorized data are completely and accurately processed by that application</a:t>
            </a:r>
            <a:endParaRPr/>
          </a:p>
          <a:p>
            <a:pPr indent="-285750" lvl="1" marL="742950" marR="0" rtl="0" algn="l">
              <a:lnSpc>
                <a:spcPct val="90000"/>
              </a:lnSpc>
              <a:spcBef>
                <a:spcPts val="10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Include:</a:t>
            </a:r>
            <a:endParaRPr/>
          </a:p>
          <a:p>
            <a:pPr indent="-285750" lvl="1" marL="742950" marR="0" rtl="0" algn="l">
              <a:lnSpc>
                <a:spcPct val="90000"/>
              </a:lnSpc>
              <a:spcBef>
                <a:spcPts val="10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Input controls check data for accuracy and completeness when they enter the system. There are specific input controls for input authorization, data conversion, data editing, and error handling. </a:t>
            </a:r>
            <a:endParaRPr/>
          </a:p>
          <a:p>
            <a:pPr indent="-285750" lvl="1" marL="742950" marR="0" rtl="0" algn="l">
              <a:lnSpc>
                <a:spcPct val="90000"/>
              </a:lnSpc>
              <a:spcBef>
                <a:spcPts val="10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Processing controls establish that data are complete and accurate during updating. </a:t>
            </a:r>
            <a:endParaRPr/>
          </a:p>
          <a:p>
            <a:pPr indent="-285750" lvl="1" marL="742950" marR="0" rtl="0" algn="l">
              <a:lnSpc>
                <a:spcPct val="90000"/>
              </a:lnSpc>
              <a:spcBef>
                <a:spcPts val="10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Output controls ensure that the results of computer processing are accurate, complete, and properly distributed</a:t>
            </a:r>
            <a:endParaRPr/>
          </a:p>
        </p:txBody>
      </p:sp>
      <p:sp>
        <p:nvSpPr>
          <p:cNvPr id="370" name="Google Shape;370;p22"/>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Organizational Frameworks for Security and Control</a:t>
            </a:r>
            <a:endParaRPr/>
          </a:p>
        </p:txBody>
      </p:sp>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3"/>
          <p:cNvSpPr txBox="1"/>
          <p:nvPr>
            <p:ph idx="1" type="body"/>
          </p:nvPr>
        </p:nvSpPr>
        <p:spPr>
          <a:xfrm>
            <a:off x="152400" y="1828800"/>
            <a:ext cx="88392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2800"/>
              <a:buFont typeface="Calibri"/>
              <a:buChar char="•"/>
            </a:pPr>
            <a:r>
              <a:rPr b="1" i="0" lang="en-US" sz="2800" u="none" cap="none" strike="noStrike">
                <a:solidFill>
                  <a:srgbClr val="0D0D0D"/>
                </a:solidFill>
                <a:latin typeface="Calibri"/>
                <a:ea typeface="Calibri"/>
                <a:cs typeface="Calibri"/>
                <a:sym typeface="Calibri"/>
              </a:rPr>
              <a:t>Risk assessment: </a:t>
            </a:r>
            <a:r>
              <a:rPr b="0" i="0" lang="en-US" sz="2800" u="none" cap="none" strike="noStrike">
                <a:solidFill>
                  <a:srgbClr val="0D0D0D"/>
                </a:solidFill>
                <a:latin typeface="Calibri"/>
                <a:ea typeface="Calibri"/>
                <a:cs typeface="Calibri"/>
                <a:sym typeface="Calibri"/>
              </a:rPr>
              <a:t>Determines level of risk to firm if specific activity or process is not properly controlled</a:t>
            </a:r>
            <a:endParaRPr/>
          </a:p>
          <a:p>
            <a:pPr indent="-228600" lvl="2" marL="1143000" marR="0" rtl="0" algn="l">
              <a:lnSpc>
                <a:spcPct val="90000"/>
              </a:lnSpc>
              <a:spcBef>
                <a:spcPts val="10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Types of threat</a:t>
            </a:r>
            <a:endParaRPr/>
          </a:p>
          <a:p>
            <a:pPr indent="-228600" lvl="2" marL="1143000" marR="0" rtl="0" algn="l">
              <a:lnSpc>
                <a:spcPct val="90000"/>
              </a:lnSpc>
              <a:spcBef>
                <a:spcPts val="6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Probability of occurrence during year</a:t>
            </a:r>
            <a:endParaRPr/>
          </a:p>
          <a:p>
            <a:pPr indent="-228600" lvl="2" marL="1143000" marR="0" rtl="0" algn="l">
              <a:lnSpc>
                <a:spcPct val="90000"/>
              </a:lnSpc>
              <a:spcBef>
                <a:spcPts val="6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Potential losses, value of threat</a:t>
            </a:r>
            <a:endParaRPr/>
          </a:p>
          <a:p>
            <a:pPr indent="-228600" lvl="2" marL="1143000" marR="0" rtl="0" algn="l">
              <a:lnSpc>
                <a:spcPct val="90000"/>
              </a:lnSpc>
              <a:spcBef>
                <a:spcPts val="6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Expected annual loss</a:t>
            </a:r>
            <a:endParaRPr/>
          </a:p>
          <a:p>
            <a:pPr indent="-215900" lvl="0" marL="342900" marR="0" rtl="0" algn="l">
              <a:spcBef>
                <a:spcPts val="800"/>
              </a:spcBef>
              <a:spcAft>
                <a:spcPts val="0"/>
              </a:spcAft>
              <a:buClr>
                <a:schemeClr val="dk1"/>
              </a:buClr>
              <a:buSzPts val="2000"/>
              <a:buFont typeface="Times New Roman"/>
              <a:buNone/>
            </a:pPr>
            <a:r>
              <a:t/>
            </a:r>
            <a:endParaRPr b="0" i="0" sz="2000" u="none" cap="none" strike="noStrike">
              <a:solidFill>
                <a:schemeClr val="dk1"/>
              </a:solidFill>
              <a:latin typeface="Calibri"/>
              <a:ea typeface="Calibri"/>
              <a:cs typeface="Calibri"/>
              <a:sym typeface="Calibri"/>
            </a:endParaRPr>
          </a:p>
        </p:txBody>
      </p:sp>
      <p:sp>
        <p:nvSpPr>
          <p:cNvPr id="377" name="Google Shape;377;p23"/>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Organizational Frameworks for Security and Control</a:t>
            </a:r>
            <a:endParaRPr/>
          </a:p>
        </p:txBody>
      </p:sp>
      <p:graphicFrame>
        <p:nvGraphicFramePr>
          <p:cNvPr id="378" name="Google Shape;378;p23"/>
          <p:cNvGraphicFramePr/>
          <p:nvPr/>
        </p:nvGraphicFramePr>
        <p:xfrm>
          <a:off x="762000" y="4435475"/>
          <a:ext cx="3000000" cy="3000000"/>
        </p:xfrm>
        <a:graphic>
          <a:graphicData uri="http://schemas.openxmlformats.org/drawingml/2006/table">
            <a:tbl>
              <a:tblPr>
                <a:noFill/>
                <a:tableStyleId>{10D67FBC-B3E2-42AF-BFC4-A33CD8C57142}</a:tableStyleId>
              </a:tblPr>
              <a:tblGrid>
                <a:gridCol w="1744650"/>
                <a:gridCol w="1712900"/>
                <a:gridCol w="2616200"/>
                <a:gridCol w="1774825"/>
              </a:tblGrid>
              <a:tr h="579425">
                <a:tc>
                  <a:txBody>
                    <a:bodyPr/>
                    <a:lstStyle/>
                    <a:p>
                      <a:pPr indent="0" lvl="0" marL="0" marR="0" rtl="0" algn="l">
                        <a:lnSpc>
                          <a:spcPct val="100000"/>
                        </a:lnSpc>
                        <a:spcBef>
                          <a:spcPts val="0"/>
                        </a:spcBef>
                        <a:spcAft>
                          <a:spcPts val="0"/>
                        </a:spcAft>
                        <a:buClr>
                          <a:srgbClr val="FFFFFF"/>
                        </a:buClr>
                        <a:buSzPts val="1600"/>
                        <a:buFont typeface="Times New Roman"/>
                        <a:buNone/>
                      </a:pPr>
                      <a:r>
                        <a:rPr b="1" i="0" lang="en-US" sz="1600" u="none" cap="none" strike="noStrike">
                          <a:solidFill>
                            <a:srgbClr val="FFFFFF"/>
                          </a:solidFill>
                          <a:latin typeface="Times New Roman"/>
                          <a:ea typeface="Times New Roman"/>
                          <a:cs typeface="Times New Roman"/>
                          <a:sym typeface="Times New Roman"/>
                        </a:rPr>
                        <a:t>EXPOSURE</a:t>
                      </a:r>
                      <a:endParaRPr/>
                    </a:p>
                  </a:txBody>
                  <a:tcPr marT="45725" marB="45725" marR="91450" marL="91450" anchor="b">
                    <a:lnT cap="flat" cmpd="sng" w="25400">
                      <a:solidFill>
                        <a:schemeClr val="dk1"/>
                      </a:solidFill>
                      <a:prstDash val="solid"/>
                      <a:round/>
                      <a:headEnd len="sm" w="sm" type="none"/>
                      <a:tailEnd len="sm" w="sm" type="none"/>
                    </a:lnT>
                    <a:lnB cap="flat" cmpd="sng" w="25400">
                      <a:solidFill>
                        <a:schemeClr val="dk1"/>
                      </a:solidFill>
                      <a:prstDash val="solid"/>
                      <a:round/>
                      <a:headEnd len="sm" w="sm" type="none"/>
                      <a:tailEnd len="sm" w="sm" type="none"/>
                    </a:lnB>
                    <a:solidFill>
                      <a:srgbClr val="2D2DB9"/>
                    </a:solidFill>
                  </a:tcPr>
                </a:tc>
                <a:tc>
                  <a:txBody>
                    <a:bodyPr/>
                    <a:lstStyle/>
                    <a:p>
                      <a:pPr indent="0" lvl="0" marL="0" marR="0" rtl="0" algn="l">
                        <a:lnSpc>
                          <a:spcPct val="100000"/>
                        </a:lnSpc>
                        <a:spcBef>
                          <a:spcPts val="0"/>
                        </a:spcBef>
                        <a:spcAft>
                          <a:spcPts val="0"/>
                        </a:spcAft>
                        <a:buClr>
                          <a:srgbClr val="FFFFFF"/>
                        </a:buClr>
                        <a:buSzPts val="1600"/>
                        <a:buFont typeface="Times New Roman"/>
                        <a:buNone/>
                      </a:pPr>
                      <a:r>
                        <a:rPr b="1" i="0" lang="en-US" sz="1600" u="none" cap="none" strike="noStrike">
                          <a:solidFill>
                            <a:srgbClr val="FFFFFF"/>
                          </a:solidFill>
                          <a:latin typeface="Times New Roman"/>
                          <a:ea typeface="Times New Roman"/>
                          <a:cs typeface="Times New Roman"/>
                          <a:sym typeface="Times New Roman"/>
                        </a:rPr>
                        <a:t>PROBABILITY</a:t>
                      </a:r>
                      <a:endParaRPr/>
                    </a:p>
                  </a:txBody>
                  <a:tcPr marT="45725" marB="45725" marR="91450" marL="91450" anchor="b">
                    <a:lnT cap="flat" cmpd="sng" w="25400">
                      <a:solidFill>
                        <a:schemeClr val="dk1"/>
                      </a:solidFill>
                      <a:prstDash val="solid"/>
                      <a:round/>
                      <a:headEnd len="sm" w="sm" type="none"/>
                      <a:tailEnd len="sm" w="sm" type="none"/>
                    </a:lnT>
                    <a:lnB cap="flat" cmpd="sng" w="25400">
                      <a:solidFill>
                        <a:schemeClr val="dk1"/>
                      </a:solidFill>
                      <a:prstDash val="solid"/>
                      <a:round/>
                      <a:headEnd len="sm" w="sm" type="none"/>
                      <a:tailEnd len="sm" w="sm" type="none"/>
                    </a:lnB>
                    <a:solidFill>
                      <a:srgbClr val="2D2DB9"/>
                    </a:solidFill>
                  </a:tcPr>
                </a:tc>
                <a:tc>
                  <a:txBody>
                    <a:bodyPr/>
                    <a:lstStyle/>
                    <a:p>
                      <a:pPr indent="0" lvl="0" marL="0" marR="0" rtl="0" algn="l">
                        <a:lnSpc>
                          <a:spcPct val="100000"/>
                        </a:lnSpc>
                        <a:spcBef>
                          <a:spcPts val="0"/>
                        </a:spcBef>
                        <a:spcAft>
                          <a:spcPts val="0"/>
                        </a:spcAft>
                        <a:buClr>
                          <a:srgbClr val="FFFFFF"/>
                        </a:buClr>
                        <a:buSzPts val="1600"/>
                        <a:buFont typeface="Times New Roman"/>
                        <a:buNone/>
                      </a:pPr>
                      <a:r>
                        <a:rPr b="1" i="0" lang="en-US" sz="1600" u="none" cap="none" strike="noStrike">
                          <a:solidFill>
                            <a:srgbClr val="FFFFFF"/>
                          </a:solidFill>
                          <a:latin typeface="Times New Roman"/>
                          <a:ea typeface="Times New Roman"/>
                          <a:cs typeface="Times New Roman"/>
                          <a:sym typeface="Times New Roman"/>
                        </a:rPr>
                        <a:t>LOSS RANGE (AVG)</a:t>
                      </a:r>
                      <a:endParaRPr/>
                    </a:p>
                  </a:txBody>
                  <a:tcPr marT="45725" marB="45725" marR="91450" marL="91450" anchor="b">
                    <a:lnT cap="flat" cmpd="sng" w="25400">
                      <a:solidFill>
                        <a:schemeClr val="dk1"/>
                      </a:solidFill>
                      <a:prstDash val="solid"/>
                      <a:round/>
                      <a:headEnd len="sm" w="sm" type="none"/>
                      <a:tailEnd len="sm" w="sm" type="none"/>
                    </a:lnT>
                    <a:lnB cap="flat" cmpd="sng" w="25400">
                      <a:solidFill>
                        <a:schemeClr val="dk1"/>
                      </a:solidFill>
                      <a:prstDash val="solid"/>
                      <a:round/>
                      <a:headEnd len="sm" w="sm" type="none"/>
                      <a:tailEnd len="sm" w="sm" type="none"/>
                    </a:lnB>
                    <a:solidFill>
                      <a:srgbClr val="2D2DB9"/>
                    </a:solidFill>
                  </a:tcPr>
                </a:tc>
                <a:tc>
                  <a:txBody>
                    <a:bodyPr/>
                    <a:lstStyle/>
                    <a:p>
                      <a:pPr indent="0" lvl="0" marL="0" marR="0" rtl="0" algn="l">
                        <a:lnSpc>
                          <a:spcPct val="100000"/>
                        </a:lnSpc>
                        <a:spcBef>
                          <a:spcPts val="0"/>
                        </a:spcBef>
                        <a:spcAft>
                          <a:spcPts val="0"/>
                        </a:spcAft>
                        <a:buClr>
                          <a:srgbClr val="FFFFFF"/>
                        </a:buClr>
                        <a:buSzPts val="1600"/>
                        <a:buFont typeface="Times New Roman"/>
                        <a:buNone/>
                      </a:pPr>
                      <a:r>
                        <a:rPr b="1" i="0" lang="en-US" sz="1600" u="none" cap="none" strike="noStrike">
                          <a:solidFill>
                            <a:srgbClr val="FFFFFF"/>
                          </a:solidFill>
                          <a:latin typeface="Times New Roman"/>
                          <a:ea typeface="Times New Roman"/>
                          <a:cs typeface="Times New Roman"/>
                          <a:sym typeface="Times New Roman"/>
                        </a:rPr>
                        <a:t>EXPECTED ANNUAL LOSS</a:t>
                      </a:r>
                      <a:endParaRPr/>
                    </a:p>
                  </a:txBody>
                  <a:tcPr marT="45725" marB="45725" marR="91450" marL="91450" anchor="b">
                    <a:lnT cap="flat" cmpd="sng" w="25400">
                      <a:solidFill>
                        <a:schemeClr val="dk1"/>
                      </a:solidFill>
                      <a:prstDash val="solid"/>
                      <a:round/>
                      <a:headEnd len="sm" w="sm" type="none"/>
                      <a:tailEnd len="sm" w="sm" type="none"/>
                    </a:lnT>
                    <a:lnB cap="flat" cmpd="sng" w="25400">
                      <a:solidFill>
                        <a:schemeClr val="dk1"/>
                      </a:solidFill>
                      <a:prstDash val="solid"/>
                      <a:round/>
                      <a:headEnd len="sm" w="sm" type="none"/>
                      <a:tailEnd len="sm" w="sm" type="none"/>
                    </a:lnB>
                    <a:solidFill>
                      <a:srgbClr val="2D2DB9"/>
                    </a:solidFill>
                  </a:tcPr>
                </a:tc>
              </a:tr>
              <a:tr h="425450">
                <a:tc>
                  <a:txBody>
                    <a:bodyPr/>
                    <a:lstStyle/>
                    <a:p>
                      <a:pPr indent="0" lvl="0" marL="0" marR="0" rtl="0" algn="l">
                        <a:lnSpc>
                          <a:spcPct val="100000"/>
                        </a:lnSpc>
                        <a:spcBef>
                          <a:spcPts val="0"/>
                        </a:spcBef>
                        <a:spcAft>
                          <a:spcPts val="0"/>
                        </a:spcAft>
                        <a:buClr>
                          <a:srgbClr val="000000"/>
                        </a:buClr>
                        <a:buSzPts val="1600"/>
                        <a:buFont typeface="Times New Roman"/>
                        <a:buNone/>
                      </a:pPr>
                      <a:r>
                        <a:rPr b="1" i="0" lang="en-US" sz="1600" u="none" cap="none" strike="noStrike">
                          <a:solidFill>
                            <a:srgbClr val="000000"/>
                          </a:solidFill>
                          <a:latin typeface="Times New Roman"/>
                          <a:ea typeface="Times New Roman"/>
                          <a:cs typeface="Times New Roman"/>
                          <a:sym typeface="Times New Roman"/>
                        </a:rPr>
                        <a:t>Power failure</a:t>
                      </a:r>
                      <a:endParaRPr/>
                    </a:p>
                  </a:txBody>
                  <a:tcPr marT="45725" marB="45725" marR="91450" marL="91450">
                    <a:lnT cap="flat" cmpd="sng" w="25400">
                      <a:solidFill>
                        <a:schemeClr val="dk1"/>
                      </a:solidFill>
                      <a:prstDash val="solid"/>
                      <a:round/>
                      <a:headEnd len="sm" w="sm" type="none"/>
                      <a:tailEnd len="sm" w="sm" type="none"/>
                    </a:lnT>
                    <a:solidFill>
                      <a:srgbClr val="E7E7E7"/>
                    </a:solidFill>
                  </a:tcPr>
                </a:tc>
                <a:tc>
                  <a:txBody>
                    <a:bodyPr/>
                    <a:lstStyle/>
                    <a:p>
                      <a:pPr indent="0" lvl="0" marL="0" marR="0" rtl="0" algn="l">
                        <a:lnSpc>
                          <a:spcPct val="100000"/>
                        </a:lnSpc>
                        <a:spcBef>
                          <a:spcPts val="0"/>
                        </a:spcBef>
                        <a:spcAft>
                          <a:spcPts val="0"/>
                        </a:spcAft>
                        <a:buClr>
                          <a:srgbClr val="000000"/>
                        </a:buClr>
                        <a:buSzPts val="1600"/>
                        <a:buFont typeface="Times New Roman"/>
                        <a:buNone/>
                      </a:pPr>
                      <a:r>
                        <a:rPr b="1" i="0" lang="en-US" sz="1600" u="none" cap="none" strike="noStrike">
                          <a:solidFill>
                            <a:srgbClr val="000000"/>
                          </a:solidFill>
                          <a:latin typeface="Times New Roman"/>
                          <a:ea typeface="Times New Roman"/>
                          <a:cs typeface="Times New Roman"/>
                          <a:sym typeface="Times New Roman"/>
                        </a:rPr>
                        <a:t>30%</a:t>
                      </a:r>
                      <a:endParaRPr/>
                    </a:p>
                  </a:txBody>
                  <a:tcPr marT="45725" marB="45725" marR="91450" marL="91450">
                    <a:lnT cap="flat" cmpd="sng" w="25400">
                      <a:solidFill>
                        <a:schemeClr val="dk1"/>
                      </a:solidFill>
                      <a:prstDash val="solid"/>
                      <a:round/>
                      <a:headEnd len="sm" w="sm" type="none"/>
                      <a:tailEnd len="sm" w="sm" type="none"/>
                    </a:lnT>
                    <a:solidFill>
                      <a:srgbClr val="E7E7E7"/>
                    </a:solidFill>
                  </a:tcPr>
                </a:tc>
                <a:tc>
                  <a:txBody>
                    <a:bodyPr/>
                    <a:lstStyle/>
                    <a:p>
                      <a:pPr indent="0" lvl="0" marL="0" marR="0" rtl="0" algn="l">
                        <a:lnSpc>
                          <a:spcPct val="100000"/>
                        </a:lnSpc>
                        <a:spcBef>
                          <a:spcPts val="0"/>
                        </a:spcBef>
                        <a:spcAft>
                          <a:spcPts val="0"/>
                        </a:spcAft>
                        <a:buClr>
                          <a:srgbClr val="000000"/>
                        </a:buClr>
                        <a:buSzPts val="1600"/>
                        <a:buFont typeface="Times New Roman"/>
                        <a:buNone/>
                      </a:pPr>
                      <a:r>
                        <a:rPr b="1" i="0" lang="en-US" sz="1600" u="none" cap="none" strike="noStrike">
                          <a:solidFill>
                            <a:srgbClr val="000000"/>
                          </a:solidFill>
                          <a:latin typeface="Times New Roman"/>
                          <a:ea typeface="Times New Roman"/>
                          <a:cs typeface="Times New Roman"/>
                          <a:sym typeface="Times New Roman"/>
                        </a:rPr>
                        <a:t>$5K–$200K ($102,500)</a:t>
                      </a:r>
                      <a:endParaRPr/>
                    </a:p>
                  </a:txBody>
                  <a:tcPr marT="45725" marB="45725" marR="91450" marL="91450">
                    <a:lnT cap="flat" cmpd="sng" w="25400">
                      <a:solidFill>
                        <a:schemeClr val="dk1"/>
                      </a:solidFill>
                      <a:prstDash val="solid"/>
                      <a:round/>
                      <a:headEnd len="sm" w="sm" type="none"/>
                      <a:tailEnd len="sm" w="sm" type="none"/>
                    </a:lnT>
                    <a:solidFill>
                      <a:srgbClr val="E7E7E7"/>
                    </a:solidFill>
                  </a:tcPr>
                </a:tc>
                <a:tc>
                  <a:txBody>
                    <a:bodyPr/>
                    <a:lstStyle/>
                    <a:p>
                      <a:pPr indent="0" lvl="0" marL="0" marR="0" rtl="0" algn="r">
                        <a:lnSpc>
                          <a:spcPct val="100000"/>
                        </a:lnSpc>
                        <a:spcBef>
                          <a:spcPts val="0"/>
                        </a:spcBef>
                        <a:spcAft>
                          <a:spcPts val="0"/>
                        </a:spcAft>
                        <a:buClr>
                          <a:srgbClr val="000000"/>
                        </a:buClr>
                        <a:buSzPts val="1600"/>
                        <a:buFont typeface="Times New Roman"/>
                        <a:buNone/>
                      </a:pPr>
                      <a:r>
                        <a:rPr b="1" i="0" lang="en-US" sz="1600" u="none" cap="none" strike="noStrike">
                          <a:solidFill>
                            <a:srgbClr val="000000"/>
                          </a:solidFill>
                          <a:latin typeface="Times New Roman"/>
                          <a:ea typeface="Times New Roman"/>
                          <a:cs typeface="Times New Roman"/>
                          <a:sym typeface="Times New Roman"/>
                        </a:rPr>
                        <a:t>$30,750</a:t>
                      </a:r>
                      <a:endParaRPr/>
                    </a:p>
                  </a:txBody>
                  <a:tcPr marT="45725" marB="45725" marR="91450" marL="91450">
                    <a:lnT cap="flat" cmpd="sng" w="25400">
                      <a:solidFill>
                        <a:schemeClr val="dk1"/>
                      </a:solidFill>
                      <a:prstDash val="solid"/>
                      <a:round/>
                      <a:headEnd len="sm" w="sm" type="none"/>
                      <a:tailEnd len="sm" w="sm" type="none"/>
                    </a:lnT>
                    <a:solidFill>
                      <a:srgbClr val="E7E7E7"/>
                    </a:solidFill>
                  </a:tcPr>
                </a:tc>
              </a:tr>
              <a:tr h="425450">
                <a:tc>
                  <a:txBody>
                    <a:bodyPr/>
                    <a:lstStyle/>
                    <a:p>
                      <a:pPr indent="0" lvl="0" marL="0" marR="0" rtl="0" algn="l">
                        <a:lnSpc>
                          <a:spcPct val="100000"/>
                        </a:lnSpc>
                        <a:spcBef>
                          <a:spcPts val="0"/>
                        </a:spcBef>
                        <a:spcAft>
                          <a:spcPts val="0"/>
                        </a:spcAft>
                        <a:buClr>
                          <a:srgbClr val="000000"/>
                        </a:buClr>
                        <a:buSzPts val="1600"/>
                        <a:buFont typeface="Times New Roman"/>
                        <a:buNone/>
                      </a:pPr>
                      <a:r>
                        <a:rPr b="1" i="0" lang="en-US" sz="1600" u="none" cap="none" strike="noStrike">
                          <a:solidFill>
                            <a:srgbClr val="000000"/>
                          </a:solidFill>
                          <a:latin typeface="Times New Roman"/>
                          <a:ea typeface="Times New Roman"/>
                          <a:cs typeface="Times New Roman"/>
                          <a:sym typeface="Times New Roman"/>
                        </a:rPr>
                        <a:t>Embezzlement</a:t>
                      </a:r>
                      <a:endParaRPr/>
                    </a:p>
                  </a:txBody>
                  <a:tcPr marT="45725" marB="45725" marR="91450" marL="91450">
                    <a:solidFill>
                      <a:schemeClr val="lt1"/>
                    </a:solidFill>
                  </a:tcPr>
                </a:tc>
                <a:tc>
                  <a:txBody>
                    <a:bodyPr/>
                    <a:lstStyle/>
                    <a:p>
                      <a:pPr indent="0" lvl="0" marL="0" marR="0" rtl="0" algn="l">
                        <a:lnSpc>
                          <a:spcPct val="100000"/>
                        </a:lnSpc>
                        <a:spcBef>
                          <a:spcPts val="0"/>
                        </a:spcBef>
                        <a:spcAft>
                          <a:spcPts val="0"/>
                        </a:spcAft>
                        <a:buClr>
                          <a:srgbClr val="000000"/>
                        </a:buClr>
                        <a:buSzPts val="1600"/>
                        <a:buFont typeface="Times New Roman"/>
                        <a:buNone/>
                      </a:pPr>
                      <a:r>
                        <a:rPr b="1" i="0" lang="en-US" sz="1600" u="none" cap="none" strike="noStrike">
                          <a:solidFill>
                            <a:srgbClr val="000000"/>
                          </a:solidFill>
                          <a:latin typeface="Times New Roman"/>
                          <a:ea typeface="Times New Roman"/>
                          <a:cs typeface="Times New Roman"/>
                          <a:sym typeface="Times New Roman"/>
                        </a:rPr>
                        <a:t>5%</a:t>
                      </a:r>
                      <a:endParaRPr/>
                    </a:p>
                  </a:txBody>
                  <a:tcPr marT="45725" marB="45725" marR="91450" marL="91450">
                    <a:solidFill>
                      <a:schemeClr val="lt1"/>
                    </a:solidFill>
                  </a:tcPr>
                </a:tc>
                <a:tc>
                  <a:txBody>
                    <a:bodyPr/>
                    <a:lstStyle/>
                    <a:p>
                      <a:pPr indent="0" lvl="0" marL="0" marR="0" rtl="0" algn="l">
                        <a:lnSpc>
                          <a:spcPct val="100000"/>
                        </a:lnSpc>
                        <a:spcBef>
                          <a:spcPts val="0"/>
                        </a:spcBef>
                        <a:spcAft>
                          <a:spcPts val="0"/>
                        </a:spcAft>
                        <a:buClr>
                          <a:srgbClr val="000000"/>
                        </a:buClr>
                        <a:buSzPts val="1600"/>
                        <a:buFont typeface="Times New Roman"/>
                        <a:buNone/>
                      </a:pPr>
                      <a:r>
                        <a:rPr b="1" i="0" lang="en-US" sz="1600" u="none" cap="none" strike="noStrike">
                          <a:solidFill>
                            <a:srgbClr val="000000"/>
                          </a:solidFill>
                          <a:latin typeface="Times New Roman"/>
                          <a:ea typeface="Times New Roman"/>
                          <a:cs typeface="Times New Roman"/>
                          <a:sym typeface="Times New Roman"/>
                        </a:rPr>
                        <a:t>$1K–$50K ($25,500)</a:t>
                      </a:r>
                      <a:endParaRPr/>
                    </a:p>
                  </a:txBody>
                  <a:tcPr marT="45725" marB="45725" marR="91450" marL="91450">
                    <a:solidFill>
                      <a:schemeClr val="lt1"/>
                    </a:solidFill>
                  </a:tcPr>
                </a:tc>
                <a:tc>
                  <a:txBody>
                    <a:bodyPr/>
                    <a:lstStyle/>
                    <a:p>
                      <a:pPr indent="0" lvl="0" marL="0" marR="0" rtl="0" algn="r">
                        <a:lnSpc>
                          <a:spcPct val="100000"/>
                        </a:lnSpc>
                        <a:spcBef>
                          <a:spcPts val="0"/>
                        </a:spcBef>
                        <a:spcAft>
                          <a:spcPts val="0"/>
                        </a:spcAft>
                        <a:buClr>
                          <a:srgbClr val="000000"/>
                        </a:buClr>
                        <a:buSzPts val="1600"/>
                        <a:buFont typeface="Times New Roman"/>
                        <a:buNone/>
                      </a:pPr>
                      <a:r>
                        <a:rPr b="1" i="0" lang="en-US" sz="1600" u="none" cap="none" strike="noStrike">
                          <a:solidFill>
                            <a:srgbClr val="000000"/>
                          </a:solidFill>
                          <a:latin typeface="Times New Roman"/>
                          <a:ea typeface="Times New Roman"/>
                          <a:cs typeface="Times New Roman"/>
                          <a:sym typeface="Times New Roman"/>
                        </a:rPr>
                        <a:t>$1,275</a:t>
                      </a:r>
                      <a:endParaRPr/>
                    </a:p>
                  </a:txBody>
                  <a:tcPr marT="45725" marB="45725" marR="91450" marL="91450">
                    <a:solidFill>
                      <a:schemeClr val="lt1"/>
                    </a:solidFill>
                  </a:tcPr>
                </a:tc>
              </a:tr>
              <a:tr h="425450">
                <a:tc>
                  <a:txBody>
                    <a:bodyPr/>
                    <a:lstStyle/>
                    <a:p>
                      <a:pPr indent="0" lvl="0" marL="0" marR="0" rtl="0" algn="l">
                        <a:lnSpc>
                          <a:spcPct val="100000"/>
                        </a:lnSpc>
                        <a:spcBef>
                          <a:spcPts val="0"/>
                        </a:spcBef>
                        <a:spcAft>
                          <a:spcPts val="0"/>
                        </a:spcAft>
                        <a:buClr>
                          <a:srgbClr val="000000"/>
                        </a:buClr>
                        <a:buSzPts val="1600"/>
                        <a:buFont typeface="Times New Roman"/>
                        <a:buNone/>
                      </a:pPr>
                      <a:r>
                        <a:rPr b="1" i="0" lang="en-US" sz="1600" u="none" cap="none" strike="noStrike">
                          <a:solidFill>
                            <a:srgbClr val="000000"/>
                          </a:solidFill>
                          <a:latin typeface="Times New Roman"/>
                          <a:ea typeface="Times New Roman"/>
                          <a:cs typeface="Times New Roman"/>
                          <a:sym typeface="Times New Roman"/>
                        </a:rPr>
                        <a:t>User error</a:t>
                      </a:r>
                      <a:endParaRPr/>
                    </a:p>
                  </a:txBody>
                  <a:tcPr marT="45725" marB="45725" marR="91450" marL="91450">
                    <a:lnB cap="flat" cmpd="sng" w="25400">
                      <a:solidFill>
                        <a:schemeClr val="dk1"/>
                      </a:solidFill>
                      <a:prstDash val="solid"/>
                      <a:round/>
                      <a:headEnd len="sm" w="sm" type="none"/>
                      <a:tailEnd len="sm" w="sm" type="none"/>
                    </a:lnB>
                    <a:solidFill>
                      <a:srgbClr val="E7E7E7"/>
                    </a:solidFill>
                  </a:tcPr>
                </a:tc>
                <a:tc>
                  <a:txBody>
                    <a:bodyPr/>
                    <a:lstStyle/>
                    <a:p>
                      <a:pPr indent="0" lvl="0" marL="0" marR="0" rtl="0" algn="l">
                        <a:lnSpc>
                          <a:spcPct val="100000"/>
                        </a:lnSpc>
                        <a:spcBef>
                          <a:spcPts val="0"/>
                        </a:spcBef>
                        <a:spcAft>
                          <a:spcPts val="0"/>
                        </a:spcAft>
                        <a:buClr>
                          <a:srgbClr val="000000"/>
                        </a:buClr>
                        <a:buSzPts val="1600"/>
                        <a:buFont typeface="Times New Roman"/>
                        <a:buNone/>
                      </a:pPr>
                      <a:r>
                        <a:rPr b="1" i="0" lang="en-US" sz="1600" u="none" cap="none" strike="noStrike">
                          <a:solidFill>
                            <a:srgbClr val="000000"/>
                          </a:solidFill>
                          <a:latin typeface="Times New Roman"/>
                          <a:ea typeface="Times New Roman"/>
                          <a:cs typeface="Times New Roman"/>
                          <a:sym typeface="Times New Roman"/>
                        </a:rPr>
                        <a:t>98%</a:t>
                      </a:r>
                      <a:endParaRPr/>
                    </a:p>
                  </a:txBody>
                  <a:tcPr marT="45725" marB="45725" marR="91450" marL="91450">
                    <a:lnB cap="flat" cmpd="sng" w="25400">
                      <a:solidFill>
                        <a:schemeClr val="dk1"/>
                      </a:solidFill>
                      <a:prstDash val="solid"/>
                      <a:round/>
                      <a:headEnd len="sm" w="sm" type="none"/>
                      <a:tailEnd len="sm" w="sm" type="none"/>
                    </a:lnB>
                    <a:solidFill>
                      <a:srgbClr val="E7E7E7"/>
                    </a:solidFill>
                  </a:tcPr>
                </a:tc>
                <a:tc>
                  <a:txBody>
                    <a:bodyPr/>
                    <a:lstStyle/>
                    <a:p>
                      <a:pPr indent="0" lvl="0" marL="0" marR="0" rtl="0" algn="l">
                        <a:lnSpc>
                          <a:spcPct val="100000"/>
                        </a:lnSpc>
                        <a:spcBef>
                          <a:spcPts val="0"/>
                        </a:spcBef>
                        <a:spcAft>
                          <a:spcPts val="0"/>
                        </a:spcAft>
                        <a:buClr>
                          <a:srgbClr val="000000"/>
                        </a:buClr>
                        <a:buSzPts val="1600"/>
                        <a:buFont typeface="Times New Roman"/>
                        <a:buNone/>
                      </a:pPr>
                      <a:r>
                        <a:rPr b="1" i="0" lang="en-US" sz="1600" u="none" cap="none" strike="noStrike">
                          <a:solidFill>
                            <a:srgbClr val="000000"/>
                          </a:solidFill>
                          <a:latin typeface="Times New Roman"/>
                          <a:ea typeface="Times New Roman"/>
                          <a:cs typeface="Times New Roman"/>
                          <a:sym typeface="Times New Roman"/>
                        </a:rPr>
                        <a:t>$200–$40K ($20,100)</a:t>
                      </a:r>
                      <a:endParaRPr/>
                    </a:p>
                  </a:txBody>
                  <a:tcPr marT="45725" marB="45725" marR="91450" marL="91450">
                    <a:lnB cap="flat" cmpd="sng" w="25400">
                      <a:solidFill>
                        <a:schemeClr val="dk1"/>
                      </a:solidFill>
                      <a:prstDash val="solid"/>
                      <a:round/>
                      <a:headEnd len="sm" w="sm" type="none"/>
                      <a:tailEnd len="sm" w="sm" type="none"/>
                    </a:lnB>
                    <a:solidFill>
                      <a:srgbClr val="E7E7E7"/>
                    </a:solidFill>
                  </a:tcPr>
                </a:tc>
                <a:tc>
                  <a:txBody>
                    <a:bodyPr/>
                    <a:lstStyle/>
                    <a:p>
                      <a:pPr indent="0" lvl="0" marL="0" marR="0" rtl="0" algn="r">
                        <a:lnSpc>
                          <a:spcPct val="100000"/>
                        </a:lnSpc>
                        <a:spcBef>
                          <a:spcPts val="0"/>
                        </a:spcBef>
                        <a:spcAft>
                          <a:spcPts val="0"/>
                        </a:spcAft>
                        <a:buClr>
                          <a:srgbClr val="000000"/>
                        </a:buClr>
                        <a:buSzPts val="1600"/>
                        <a:buFont typeface="Times New Roman"/>
                        <a:buNone/>
                      </a:pPr>
                      <a:r>
                        <a:rPr b="1" i="0" lang="en-US" sz="1600" u="none" cap="none" strike="noStrike">
                          <a:solidFill>
                            <a:srgbClr val="000000"/>
                          </a:solidFill>
                          <a:latin typeface="Times New Roman"/>
                          <a:ea typeface="Times New Roman"/>
                          <a:cs typeface="Times New Roman"/>
                          <a:sym typeface="Times New Roman"/>
                        </a:rPr>
                        <a:t>$19,698</a:t>
                      </a:r>
                      <a:endParaRPr/>
                    </a:p>
                  </a:txBody>
                  <a:tcPr marT="45725" marB="45725" marR="91450" marL="91450">
                    <a:lnB cap="flat" cmpd="sng" w="25400">
                      <a:solidFill>
                        <a:schemeClr val="dk1"/>
                      </a:solidFill>
                      <a:prstDash val="solid"/>
                      <a:round/>
                      <a:headEnd len="sm" w="sm" type="none"/>
                      <a:tailEnd len="sm" w="sm" type="none"/>
                    </a:lnB>
                    <a:solidFill>
                      <a:srgbClr val="E7E7E7"/>
                    </a:solidFill>
                  </a:tcPr>
                </a:tc>
              </a:tr>
            </a:tbl>
          </a:graphicData>
        </a:graphic>
      </p:graphicFrame>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4"/>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Business continuity planning: </a:t>
            </a:r>
            <a:r>
              <a:rPr b="0" i="0" lang="en-US" sz="3200" u="none">
                <a:solidFill>
                  <a:srgbClr val="0D0D0D"/>
                </a:solidFill>
                <a:latin typeface="Calibri"/>
                <a:ea typeface="Calibri"/>
                <a:cs typeface="Calibri"/>
                <a:sym typeface="Calibri"/>
              </a:rPr>
              <a:t>Focuses on restoring business operations after disaster</a:t>
            </a:r>
            <a:endParaRPr/>
          </a:p>
          <a:p>
            <a:pPr indent="-285750" lvl="1" marL="742950" marR="0" rtl="0" algn="l">
              <a:lnSpc>
                <a:spcPct val="90000"/>
              </a:lnSpc>
              <a:spcBef>
                <a:spcPts val="1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Both types of plans needed to identify firm’s most critical systems</a:t>
            </a:r>
            <a:endParaRPr/>
          </a:p>
          <a:p>
            <a:pPr indent="-285750" lvl="1" marL="742950" marR="0" rtl="0" algn="l">
              <a:lnSpc>
                <a:spcPct val="90000"/>
              </a:lnSpc>
              <a:spcBef>
                <a:spcPts val="10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Business impact analysis to determine impact of an outage</a:t>
            </a:r>
            <a:endParaRPr/>
          </a:p>
          <a:p>
            <a:pPr indent="-285750" lvl="1" marL="742950" marR="0" rtl="0" algn="l">
              <a:lnSpc>
                <a:spcPct val="90000"/>
              </a:lnSpc>
              <a:spcBef>
                <a:spcPts val="10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Management must determine which systems restored first</a:t>
            </a:r>
            <a:endParaRPr/>
          </a:p>
          <a:p>
            <a:pPr indent="-177800" lvl="0" marL="342900" marR="0" rtl="0" algn="l">
              <a:spcBef>
                <a:spcPts val="1120"/>
              </a:spcBef>
              <a:spcAft>
                <a:spcPts val="0"/>
              </a:spcAft>
              <a:buClr>
                <a:schemeClr val="dk1"/>
              </a:buClr>
              <a:buSzPts val="2600"/>
              <a:buFont typeface="Times New Roman"/>
              <a:buNone/>
            </a:pPr>
            <a:r>
              <a:t/>
            </a:r>
            <a:endParaRPr b="1" i="0" sz="2600" u="none" cap="none" strike="noStrike">
              <a:solidFill>
                <a:schemeClr val="dk1"/>
              </a:solidFill>
              <a:latin typeface="Calibri"/>
              <a:ea typeface="Calibri"/>
              <a:cs typeface="Calibri"/>
              <a:sym typeface="Calibri"/>
            </a:endParaRPr>
          </a:p>
        </p:txBody>
      </p:sp>
      <p:sp>
        <p:nvSpPr>
          <p:cNvPr id="385" name="Google Shape;385;p24"/>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Organizational Frameworks for Security and Control</a:t>
            </a:r>
            <a:endParaRPr/>
          </a:p>
        </p:txBody>
      </p:sp>
    </p:spTree>
  </p:cSld>
  <p:clrMapOvr>
    <a:masterClrMapping/>
  </p:clrMapOvr>
  <p:transition spd="slow">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5"/>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Identity management</a:t>
            </a:r>
            <a:endParaRPr/>
          </a:p>
          <a:p>
            <a:pPr indent="-285750" lvl="1" marL="742950" marR="0" rtl="0" algn="l">
              <a:lnSpc>
                <a:spcPct val="90000"/>
              </a:lnSpc>
              <a:spcBef>
                <a:spcPts val="120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Business processes and tools to identify valid users of system and control access</a:t>
            </a:r>
            <a:endParaRPr/>
          </a:p>
          <a:p>
            <a:pPr indent="-228600" lvl="2" marL="1143000" marR="0" rtl="0" algn="l">
              <a:lnSpc>
                <a:spcPct val="90000"/>
              </a:lnSpc>
              <a:spcBef>
                <a:spcPts val="80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Identifies and authorizes different categories of users</a:t>
            </a:r>
            <a:endParaRPr/>
          </a:p>
          <a:p>
            <a:pPr indent="-228600" lvl="2" marL="1143000" marR="0" rtl="0" algn="l">
              <a:lnSpc>
                <a:spcPct val="90000"/>
              </a:lnSpc>
              <a:spcBef>
                <a:spcPts val="60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Specifies which portion of system users can access</a:t>
            </a:r>
            <a:endParaRPr/>
          </a:p>
          <a:p>
            <a:pPr indent="-228600" lvl="2" marL="1143000" marR="0" rtl="0" algn="l">
              <a:lnSpc>
                <a:spcPct val="90000"/>
              </a:lnSpc>
              <a:spcBef>
                <a:spcPts val="60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Authenticating users and protects identities</a:t>
            </a:r>
            <a:endParaRPr/>
          </a:p>
          <a:p>
            <a:pPr indent="-285750" lvl="1" marL="742950" marR="0" rtl="0" algn="l">
              <a:lnSpc>
                <a:spcPct val="90000"/>
              </a:lnSpc>
              <a:spcBef>
                <a:spcPts val="80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Identity management systems</a:t>
            </a:r>
            <a:endParaRPr/>
          </a:p>
          <a:p>
            <a:pPr indent="-228600" lvl="2" marL="1143000" marR="0" rtl="0" algn="l">
              <a:lnSpc>
                <a:spcPct val="90000"/>
              </a:lnSpc>
              <a:spcBef>
                <a:spcPts val="80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Captures access rules for different levels of users</a:t>
            </a:r>
            <a:endParaRPr/>
          </a:p>
          <a:p>
            <a:pPr indent="-177800" lvl="0" marL="342900" marR="0" rtl="0" algn="l">
              <a:spcBef>
                <a:spcPts val="920"/>
              </a:spcBef>
              <a:spcAft>
                <a:spcPts val="0"/>
              </a:spcAft>
              <a:buClr>
                <a:schemeClr val="dk1"/>
              </a:buClr>
              <a:buSzPts val="2600"/>
              <a:buFont typeface="Times New Roman"/>
              <a:buNone/>
            </a:pPr>
            <a:r>
              <a:t/>
            </a:r>
            <a:endParaRPr b="0" i="0" sz="2600" u="none" cap="none" strike="noStrike">
              <a:solidFill>
                <a:schemeClr val="dk1"/>
              </a:solidFill>
              <a:latin typeface="Calibri"/>
              <a:ea typeface="Calibri"/>
              <a:cs typeface="Calibri"/>
              <a:sym typeface="Calibri"/>
            </a:endParaRPr>
          </a:p>
        </p:txBody>
      </p:sp>
      <p:sp>
        <p:nvSpPr>
          <p:cNvPr id="392" name="Google Shape;392;p25"/>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Organizational Frameworks for Security and Control</a:t>
            </a:r>
            <a:endParaRPr/>
          </a:p>
        </p:txBody>
      </p:sp>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6"/>
          <p:cNvSpPr txBox="1"/>
          <p:nvPr>
            <p:ph idx="1" type="body"/>
          </p:nvPr>
        </p:nvSpPr>
        <p:spPr>
          <a:xfrm>
            <a:off x="457200" y="1676400"/>
            <a:ext cx="8229600" cy="4648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Information systems audit</a:t>
            </a:r>
            <a:endParaRPr/>
          </a:p>
          <a:p>
            <a:pPr indent="-285750" lvl="1" marL="742950" marR="0" rtl="0" algn="l">
              <a:lnSpc>
                <a:spcPct val="90000"/>
              </a:lnSpc>
              <a:spcBef>
                <a:spcPts val="1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Examines firm’s overall security environment as well as controls governing individual information systems</a:t>
            </a:r>
            <a:endParaRPr/>
          </a:p>
          <a:p>
            <a:pPr indent="-285750" lvl="1" marL="742950" marR="0" rtl="0" algn="l">
              <a:lnSpc>
                <a:spcPct val="90000"/>
              </a:lnSpc>
              <a:spcBef>
                <a:spcPts val="10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Reviews technologies, procedures, documentation, training, and personnel</a:t>
            </a:r>
            <a:endParaRPr/>
          </a:p>
          <a:p>
            <a:pPr indent="-285750" lvl="1" marL="742950" marR="0" rtl="0" algn="l">
              <a:lnSpc>
                <a:spcPct val="90000"/>
              </a:lnSpc>
              <a:spcBef>
                <a:spcPts val="10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May even simulate disaster to test response of technology, IS staff, other employees</a:t>
            </a:r>
            <a:endParaRPr/>
          </a:p>
          <a:p>
            <a:pPr indent="-285750" lvl="1" marL="742950" marR="0" rtl="0" algn="l">
              <a:lnSpc>
                <a:spcPct val="90000"/>
              </a:lnSpc>
              <a:spcBef>
                <a:spcPts val="10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Lists and ranks all control weaknesses and estimates probability of their occurrence</a:t>
            </a:r>
            <a:endParaRPr/>
          </a:p>
          <a:p>
            <a:pPr indent="-285750" lvl="1" marL="742950" marR="0" rtl="0" algn="l">
              <a:lnSpc>
                <a:spcPct val="90000"/>
              </a:lnSpc>
              <a:spcBef>
                <a:spcPts val="10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Assesses financial and organizational impact of each threat</a:t>
            </a:r>
            <a:endParaRPr/>
          </a:p>
          <a:p>
            <a:pPr indent="-177800" lvl="0" marL="342900" marR="0" rtl="0" algn="l">
              <a:spcBef>
                <a:spcPts val="1120"/>
              </a:spcBef>
              <a:spcAft>
                <a:spcPts val="0"/>
              </a:spcAft>
              <a:buClr>
                <a:schemeClr val="dk1"/>
              </a:buClr>
              <a:buSzPts val="2600"/>
              <a:buFont typeface="Times New Roman"/>
              <a:buNone/>
            </a:pPr>
            <a:r>
              <a:t/>
            </a:r>
            <a:endParaRPr b="1" i="0" sz="2600" u="none" cap="none" strike="noStrike">
              <a:solidFill>
                <a:schemeClr val="dk1"/>
              </a:solidFill>
              <a:latin typeface="Calibri"/>
              <a:ea typeface="Calibri"/>
              <a:cs typeface="Calibri"/>
              <a:sym typeface="Calibri"/>
            </a:endParaRPr>
          </a:p>
        </p:txBody>
      </p:sp>
      <p:sp>
        <p:nvSpPr>
          <p:cNvPr id="399" name="Google Shape;399;p26"/>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Organizational Frameworks for Security and Control</a:t>
            </a:r>
            <a:endParaRPr/>
          </a:p>
        </p:txBody>
      </p:sp>
    </p:spTree>
  </p:cSld>
  <p:clrMapOvr>
    <a:masterClrMapping/>
  </p:clrMapOvr>
  <p:transition spd="slow">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27"/>
          <p:cNvSpPr txBox="1"/>
          <p:nvPr>
            <p:ph idx="1" type="body"/>
          </p:nvPr>
        </p:nvSpPr>
        <p:spPr>
          <a:xfrm>
            <a:off x="304800" y="1776412"/>
            <a:ext cx="2286000" cy="32527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600"/>
              <a:buNone/>
            </a:pPr>
            <a:r>
              <a:rPr b="0" i="0" lang="en-US" sz="1600" u="none">
                <a:solidFill>
                  <a:schemeClr val="dk1"/>
                </a:solidFill>
                <a:latin typeface="Times New Roman"/>
                <a:ea typeface="Times New Roman"/>
                <a:cs typeface="Times New Roman"/>
                <a:sym typeface="Times New Roman"/>
              </a:rPr>
              <a:t>This chart is a sample page from a list of control weaknesses that an auditor might find in a loan system in a local commercial bank. This form helps auditors record and evaluate control weaknesses and shows the results of discussing those weaknesses with management, as well as any corrective actions taken by management.</a:t>
            </a:r>
            <a:endParaRPr/>
          </a:p>
        </p:txBody>
      </p:sp>
      <p:sp>
        <p:nvSpPr>
          <p:cNvPr id="406" name="Google Shape;406;p27"/>
          <p:cNvSpPr txBox="1"/>
          <p:nvPr>
            <p:ph idx="1" type="body"/>
          </p:nvPr>
        </p:nvSpPr>
        <p:spPr>
          <a:xfrm>
            <a:off x="419100" y="5978525"/>
            <a:ext cx="2133600" cy="228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None/>
            </a:pPr>
            <a:r>
              <a:rPr b="1" i="0" lang="en-US" sz="1200" u="none">
                <a:solidFill>
                  <a:schemeClr val="dk1"/>
                </a:solidFill>
                <a:latin typeface="Times New Roman"/>
                <a:ea typeface="Times New Roman"/>
                <a:cs typeface="Times New Roman"/>
                <a:sym typeface="Times New Roman"/>
              </a:rPr>
              <a:t>FIGURE 8-4</a:t>
            </a:r>
            <a:endParaRPr/>
          </a:p>
        </p:txBody>
      </p:sp>
      <p:sp>
        <p:nvSpPr>
          <p:cNvPr id="407" name="Google Shape;407;p27"/>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9F0F10"/>
              </a:buClr>
              <a:buSzPts val="2000"/>
              <a:buNone/>
            </a:pPr>
            <a:r>
              <a:rPr b="1" i="1" lang="en-US" sz="2000" u="none">
                <a:solidFill>
                  <a:srgbClr val="9F0F10"/>
                </a:solidFill>
                <a:latin typeface="Calibri"/>
                <a:ea typeface="Calibri"/>
                <a:cs typeface="Calibri"/>
                <a:sym typeface="Calibri"/>
              </a:rPr>
              <a:t>SAMPLE AUDITOR’S LIST OF CONTROL WEAKNESSES</a:t>
            </a:r>
            <a:endParaRPr/>
          </a:p>
          <a:p>
            <a:pPr indent="0" lvl="0" marL="0" rtl="0" algn="l">
              <a:spcBef>
                <a:spcPts val="400"/>
              </a:spcBef>
              <a:spcAft>
                <a:spcPts val="0"/>
              </a:spcAft>
              <a:buClr>
                <a:schemeClr val="dk1"/>
              </a:buClr>
              <a:buSzPts val="2000"/>
              <a:buFont typeface="Arial"/>
              <a:buNone/>
            </a:pPr>
            <a:r>
              <a:t/>
            </a:r>
            <a:endParaRPr b="1" i="1" sz="2000" u="none">
              <a:solidFill>
                <a:srgbClr val="9F0F10"/>
              </a:solidFill>
              <a:latin typeface="Calibri"/>
              <a:ea typeface="Calibri"/>
              <a:cs typeface="Calibri"/>
              <a:sym typeface="Calibri"/>
            </a:endParaRPr>
          </a:p>
        </p:txBody>
      </p:sp>
      <p:pic>
        <p:nvPicPr>
          <p:cNvPr id="408" name="Google Shape;408;p27"/>
          <p:cNvPicPr preferRelativeResize="0"/>
          <p:nvPr>
            <p:ph idx="1" type="body"/>
          </p:nvPr>
        </p:nvPicPr>
        <p:blipFill rotWithShape="1">
          <a:blip r:embed="rId3">
            <a:alphaModFix/>
          </a:blip>
          <a:srcRect b="0" l="0" r="0" t="0"/>
          <a:stretch/>
        </p:blipFill>
        <p:spPr>
          <a:xfrm>
            <a:off x="2743200" y="1776412"/>
            <a:ext cx="5976937" cy="4183062"/>
          </a:xfrm>
          <a:prstGeom prst="rect">
            <a:avLst/>
          </a:prstGeom>
          <a:noFill/>
          <a:ln>
            <a:noFill/>
          </a:ln>
        </p:spPr>
      </p:pic>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28"/>
          <p:cNvSpPr txBox="1"/>
          <p:nvPr>
            <p:ph idx="1" type="body"/>
          </p:nvPr>
        </p:nvSpPr>
        <p:spPr>
          <a:xfrm>
            <a:off x="457200" y="2133600"/>
            <a:ext cx="8229600" cy="4191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600"/>
              <a:buFont typeface="Calibri"/>
              <a:buChar char="•"/>
            </a:pPr>
            <a:r>
              <a:rPr b="1" i="0" lang="en-US" sz="3600" u="none">
                <a:solidFill>
                  <a:srgbClr val="0D0D0D"/>
                </a:solidFill>
                <a:latin typeface="Calibri"/>
                <a:ea typeface="Calibri"/>
                <a:cs typeface="Calibri"/>
                <a:sym typeface="Calibri"/>
              </a:rPr>
              <a:t>Firewall: </a:t>
            </a:r>
            <a:endParaRPr/>
          </a:p>
          <a:p>
            <a:pPr indent="-285750" lvl="1" marL="742950" marR="0" rtl="0" algn="l">
              <a:lnSpc>
                <a:spcPct val="90000"/>
              </a:lnSpc>
              <a:spcBef>
                <a:spcPts val="1200"/>
              </a:spcBef>
              <a:spcAft>
                <a:spcPts val="0"/>
              </a:spcAft>
              <a:buClr>
                <a:schemeClr val="dk1"/>
              </a:buClr>
              <a:buSzPts val="3200"/>
              <a:buFont typeface="Calibri"/>
              <a:buChar char="–"/>
            </a:pPr>
            <a:r>
              <a:rPr b="1" i="0" lang="en-US" sz="3200" u="none" cap="none" strike="noStrike">
                <a:solidFill>
                  <a:schemeClr val="dk1"/>
                </a:solidFill>
                <a:latin typeface="Calibri"/>
                <a:ea typeface="Calibri"/>
                <a:cs typeface="Calibri"/>
                <a:sym typeface="Calibri"/>
              </a:rPr>
              <a:t>Combination of hardware and software that prevents unauthorized users from accessing private networks</a:t>
            </a:r>
            <a:endParaRPr/>
          </a:p>
        </p:txBody>
      </p:sp>
      <p:sp>
        <p:nvSpPr>
          <p:cNvPr id="415" name="Google Shape;415;p28"/>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Tools and Technologies for Safeguarding Information Resources</a:t>
            </a:r>
            <a:endParaRPr/>
          </a:p>
        </p:txBody>
      </p:sp>
    </p:spTree>
  </p:cSld>
  <p:clrMapOvr>
    <a:masterClrMapping/>
  </p:clrMapOvr>
  <p:transition spd="slow">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pic>
        <p:nvPicPr>
          <p:cNvPr descr="Fig-8-01.png" id="421" name="Google Shape;421;p29"/>
          <p:cNvPicPr preferRelativeResize="0"/>
          <p:nvPr>
            <p:ph idx="1" type="body"/>
          </p:nvPr>
        </p:nvPicPr>
        <p:blipFill rotWithShape="1">
          <a:blip r:embed="rId3">
            <a:alphaModFix/>
          </a:blip>
          <a:srcRect b="0" l="0" r="0" t="0"/>
          <a:stretch/>
        </p:blipFill>
        <p:spPr>
          <a:xfrm>
            <a:off x="1219200" y="1752600"/>
            <a:ext cx="7310437" cy="4724400"/>
          </a:xfrm>
          <a:prstGeom prst="rect">
            <a:avLst/>
          </a:prstGeom>
          <a:noFill/>
          <a:ln>
            <a:noFill/>
          </a:ln>
        </p:spPr>
      </p:pic>
      <p:sp>
        <p:nvSpPr>
          <p:cNvPr id="422" name="Google Shape;422;p29"/>
          <p:cNvSpPr txBox="1"/>
          <p:nvPr>
            <p:ph idx="1" type="body"/>
          </p:nvPr>
        </p:nvSpPr>
        <p:spPr>
          <a:xfrm>
            <a:off x="1676400" y="4419600"/>
            <a:ext cx="1981200" cy="838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None/>
            </a:pPr>
            <a:r>
              <a:rPr b="0" i="0" lang="en-US" sz="1200" u="none">
                <a:solidFill>
                  <a:schemeClr val="dk1"/>
                </a:solidFill>
                <a:latin typeface="Times New Roman"/>
                <a:ea typeface="Times New Roman"/>
                <a:cs typeface="Times New Roman"/>
                <a:sym typeface="Times New Roman"/>
              </a:rPr>
              <a:t>The firewall is placed between the firm’s private network and the public Internet or another distrusted network to protect against unauthorized</a:t>
            </a:r>
            <a:endParaRPr/>
          </a:p>
          <a:p>
            <a:pPr indent="0" lvl="0" marL="0" rtl="0" algn="l">
              <a:lnSpc>
                <a:spcPct val="100000"/>
              </a:lnSpc>
              <a:spcBef>
                <a:spcPts val="240"/>
              </a:spcBef>
              <a:spcAft>
                <a:spcPts val="0"/>
              </a:spcAft>
              <a:buClr>
                <a:schemeClr val="dk1"/>
              </a:buClr>
              <a:buSzPts val="1200"/>
              <a:buNone/>
            </a:pPr>
            <a:r>
              <a:rPr b="0" i="0" lang="en-US" sz="1200" u="none">
                <a:solidFill>
                  <a:schemeClr val="dk1"/>
                </a:solidFill>
                <a:latin typeface="Times New Roman"/>
                <a:ea typeface="Times New Roman"/>
                <a:cs typeface="Times New Roman"/>
                <a:sym typeface="Times New Roman"/>
              </a:rPr>
              <a:t>traffic.</a:t>
            </a:r>
            <a:endParaRPr/>
          </a:p>
          <a:p>
            <a:pPr indent="0" lvl="0" marL="0" rtl="0" algn="l">
              <a:spcBef>
                <a:spcPts val="24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p:txBody>
      </p:sp>
      <p:sp>
        <p:nvSpPr>
          <p:cNvPr id="423" name="Google Shape;423;p29"/>
          <p:cNvSpPr txBox="1"/>
          <p:nvPr>
            <p:ph idx="1" type="body"/>
          </p:nvPr>
        </p:nvSpPr>
        <p:spPr>
          <a:xfrm>
            <a:off x="533400" y="4419600"/>
            <a:ext cx="1143000" cy="228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None/>
            </a:pPr>
            <a:r>
              <a:rPr b="1" i="0" lang="en-US" sz="1200" u="none">
                <a:solidFill>
                  <a:schemeClr val="dk1"/>
                </a:solidFill>
                <a:latin typeface="Times New Roman"/>
                <a:ea typeface="Times New Roman"/>
                <a:cs typeface="Times New Roman"/>
                <a:sym typeface="Times New Roman"/>
              </a:rPr>
              <a:t>FIGURE 8-5</a:t>
            </a:r>
            <a:endParaRPr/>
          </a:p>
        </p:txBody>
      </p:sp>
      <p:sp>
        <p:nvSpPr>
          <p:cNvPr id="424" name="Google Shape;424;p29"/>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9F0F10"/>
              </a:buClr>
              <a:buSzPts val="2000"/>
              <a:buNone/>
            </a:pPr>
            <a:r>
              <a:rPr b="1" i="1" lang="en-US" sz="2000" u="none">
                <a:solidFill>
                  <a:srgbClr val="9F0F10"/>
                </a:solidFill>
                <a:latin typeface="Calibri"/>
                <a:ea typeface="Calibri"/>
                <a:cs typeface="Calibri"/>
                <a:sym typeface="Calibri"/>
              </a:rPr>
              <a:t>A CORPORATE FIREWALL</a:t>
            </a:r>
            <a:endParaRP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cap="none" strike="noStrike">
                <a:solidFill>
                  <a:srgbClr val="0D0D0D"/>
                </a:solidFill>
                <a:latin typeface="Calibri"/>
                <a:ea typeface="Calibri"/>
                <a:cs typeface="Calibri"/>
                <a:sym typeface="Calibri"/>
              </a:rPr>
              <a:t>Security: </a:t>
            </a:r>
            <a:endParaRPr/>
          </a:p>
          <a:p>
            <a:pPr indent="-285750" lvl="1" marL="742950" marR="0" rtl="0" algn="l">
              <a:lnSpc>
                <a:spcPct val="90000"/>
              </a:lnSpc>
              <a:spcBef>
                <a:spcPts val="120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Policies, procedures, and technical measures used to prevent unauthorized access, alteration, theft, or physical damage to information systems</a:t>
            </a:r>
            <a:endParaRPr/>
          </a:p>
          <a:p>
            <a:pPr indent="-342900" lvl="0" marL="342900" marR="0" rtl="0" algn="l">
              <a:lnSpc>
                <a:spcPct val="90000"/>
              </a:lnSpc>
              <a:spcBef>
                <a:spcPts val="1400"/>
              </a:spcBef>
              <a:spcAft>
                <a:spcPts val="0"/>
              </a:spcAft>
              <a:buClr>
                <a:srgbClr val="0D0D0D"/>
              </a:buClr>
              <a:buSzPts val="3200"/>
              <a:buFont typeface="Calibri"/>
              <a:buChar char="•"/>
            </a:pPr>
            <a:r>
              <a:rPr b="1" i="0" lang="en-US" sz="3200" u="none" cap="none" strike="noStrike">
                <a:solidFill>
                  <a:srgbClr val="0D0D0D"/>
                </a:solidFill>
                <a:latin typeface="Calibri"/>
                <a:ea typeface="Calibri"/>
                <a:cs typeface="Calibri"/>
                <a:sym typeface="Calibri"/>
              </a:rPr>
              <a:t>Controls: </a:t>
            </a:r>
            <a:endParaRPr/>
          </a:p>
          <a:p>
            <a:pPr indent="-285750" lvl="1" marL="742950" marR="0" rtl="0" algn="l">
              <a:lnSpc>
                <a:spcPct val="90000"/>
              </a:lnSpc>
              <a:spcBef>
                <a:spcPts val="120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Methods, policies, and organizational procedures that ensure safety of organization’s assets; accuracy and reliability of its accounting records; and operational adherence to management standards</a:t>
            </a:r>
            <a:endParaRPr/>
          </a:p>
        </p:txBody>
      </p:sp>
      <p:sp>
        <p:nvSpPr>
          <p:cNvPr id="239" name="Google Shape;239;p3"/>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System Vulnerability and Abuse</a:t>
            </a:r>
            <a:endParaRPr/>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0"/>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Intrusion detection systems:</a:t>
            </a:r>
            <a:endParaRPr/>
          </a:p>
          <a:p>
            <a:pPr indent="-285750" lvl="1" marL="742950" marR="0" rtl="0" algn="l">
              <a:lnSpc>
                <a:spcPct val="90000"/>
              </a:lnSpc>
              <a:spcBef>
                <a:spcPts val="4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Monitors hot spots on corporate networks to detect and deter intruders</a:t>
            </a:r>
            <a:endParaRPr/>
          </a:p>
          <a:p>
            <a:pPr indent="-285750" lvl="1" marL="742950" marR="0" rtl="0" algn="l">
              <a:lnSpc>
                <a:spcPct val="90000"/>
              </a:lnSpc>
              <a:spcBef>
                <a:spcPts val="4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Examines events as they are happening to discover attacks in progress</a:t>
            </a:r>
            <a:endParaRPr/>
          </a:p>
          <a:p>
            <a:pPr indent="-342900" lvl="0" marL="342900" marR="0" rtl="0" algn="l">
              <a:lnSpc>
                <a:spcPct val="90000"/>
              </a:lnSpc>
              <a:spcBef>
                <a:spcPts val="140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Antivirus and antispyware software:</a:t>
            </a:r>
            <a:endParaRPr/>
          </a:p>
          <a:p>
            <a:pPr indent="-285750" lvl="1" marL="742950" marR="0" rtl="0" algn="l">
              <a:lnSpc>
                <a:spcPct val="90000"/>
              </a:lnSpc>
              <a:spcBef>
                <a:spcPts val="4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Checks computers for presence of malware and can often eliminate it as well</a:t>
            </a:r>
            <a:endParaRPr/>
          </a:p>
          <a:p>
            <a:pPr indent="-285750" lvl="1" marL="742950" marR="0" rtl="0" algn="l">
              <a:lnSpc>
                <a:spcPct val="90000"/>
              </a:lnSpc>
              <a:spcBef>
                <a:spcPts val="4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Requires continual updating</a:t>
            </a:r>
            <a:endParaRPr/>
          </a:p>
          <a:p>
            <a:pPr indent="-177800" lvl="0" marL="342900" marR="0" rtl="0" algn="l">
              <a:spcBef>
                <a:spcPts val="1120"/>
              </a:spcBef>
              <a:spcAft>
                <a:spcPts val="0"/>
              </a:spcAft>
              <a:buClr>
                <a:schemeClr val="dk1"/>
              </a:buClr>
              <a:buSzPts val="2600"/>
              <a:buFont typeface="Times New Roman"/>
              <a:buNone/>
            </a:pPr>
            <a:r>
              <a:t/>
            </a:r>
            <a:endParaRPr b="1" i="0" sz="2600" u="none" cap="none" strike="noStrike">
              <a:solidFill>
                <a:schemeClr val="dk1"/>
              </a:solidFill>
              <a:latin typeface="Calibri"/>
              <a:ea typeface="Calibri"/>
              <a:cs typeface="Calibri"/>
              <a:sym typeface="Calibri"/>
            </a:endParaRPr>
          </a:p>
        </p:txBody>
      </p:sp>
      <p:sp>
        <p:nvSpPr>
          <p:cNvPr id="431" name="Google Shape;431;p30"/>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Tools and Technologies for Safeguarding Information Resources</a:t>
            </a:r>
            <a:endParaRPr/>
          </a:p>
        </p:txBody>
      </p:sp>
    </p:spTree>
  </p:cSld>
  <p:clrMapOvr>
    <a:masterClrMapping/>
  </p:clrMapOvr>
  <p:transition spd="slow">
    <p:fade/>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1"/>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600"/>
              <a:buFont typeface="Calibri"/>
              <a:buChar char="•"/>
            </a:pPr>
            <a:r>
              <a:rPr b="1" i="0" lang="en-US" sz="3600" u="none">
                <a:solidFill>
                  <a:srgbClr val="0D0D0D"/>
                </a:solidFill>
                <a:latin typeface="Calibri"/>
                <a:ea typeface="Calibri"/>
                <a:cs typeface="Calibri"/>
                <a:sym typeface="Calibri"/>
              </a:rPr>
              <a:t>Encryption: </a:t>
            </a:r>
            <a:endParaRPr/>
          </a:p>
          <a:p>
            <a:pPr indent="-285750" lvl="1" marL="742950" marR="0" rtl="0" algn="l">
              <a:lnSpc>
                <a:spcPct val="90000"/>
              </a:lnSpc>
              <a:spcBef>
                <a:spcPts val="1200"/>
              </a:spcBef>
              <a:spcAft>
                <a:spcPts val="0"/>
              </a:spcAft>
              <a:buClr>
                <a:schemeClr val="dk1"/>
              </a:buClr>
              <a:buSzPts val="3200"/>
              <a:buFont typeface="Calibri"/>
              <a:buChar char="–"/>
            </a:pPr>
            <a:r>
              <a:rPr b="1" i="0" lang="en-US" sz="3200" u="none" cap="none" strike="noStrike">
                <a:solidFill>
                  <a:schemeClr val="dk1"/>
                </a:solidFill>
                <a:latin typeface="Calibri"/>
                <a:ea typeface="Calibri"/>
                <a:cs typeface="Calibri"/>
                <a:sym typeface="Calibri"/>
              </a:rPr>
              <a:t>Transforming text or data into cipher text that cannot be read by unintended recipients</a:t>
            </a:r>
            <a:endParaRPr/>
          </a:p>
          <a:p>
            <a:pPr indent="-285750" lvl="1" marL="742950" marR="0" rtl="0" algn="l">
              <a:lnSpc>
                <a:spcPct val="90000"/>
              </a:lnSpc>
              <a:spcBef>
                <a:spcPts val="1000"/>
              </a:spcBef>
              <a:spcAft>
                <a:spcPts val="0"/>
              </a:spcAft>
              <a:buClr>
                <a:schemeClr val="dk1"/>
              </a:buClr>
              <a:buSzPts val="3200"/>
              <a:buFont typeface="Calibri"/>
              <a:buChar char="–"/>
            </a:pPr>
            <a:r>
              <a:rPr b="1" i="0" lang="en-US" sz="3200" u="none" cap="none" strike="noStrike">
                <a:solidFill>
                  <a:schemeClr val="dk1"/>
                </a:solidFill>
                <a:latin typeface="Calibri"/>
                <a:ea typeface="Calibri"/>
                <a:cs typeface="Calibri"/>
                <a:sym typeface="Calibri"/>
              </a:rPr>
              <a:t>Two methods for encryption on networks</a:t>
            </a:r>
            <a:endParaRPr/>
          </a:p>
          <a:p>
            <a:pPr indent="-228600" lvl="2" marL="1143000" marR="0" rtl="0" algn="l">
              <a:lnSpc>
                <a:spcPct val="90000"/>
              </a:lnSpc>
              <a:spcBef>
                <a:spcPts val="800"/>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Secure Sockets Layer (SSL) and successor Transport Layer Security (TLS)</a:t>
            </a:r>
            <a:endParaRPr/>
          </a:p>
          <a:p>
            <a:pPr indent="-228600" lvl="2" marL="1143000" marR="0" rtl="0" algn="l">
              <a:lnSpc>
                <a:spcPct val="90000"/>
              </a:lnSpc>
              <a:spcBef>
                <a:spcPts val="600"/>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Secure Hypertext Transfer Protocol        (S-HTTP)</a:t>
            </a:r>
            <a:endParaRPr/>
          </a:p>
          <a:p>
            <a:pPr indent="-139700" lvl="0" marL="342900" marR="0" rtl="0" algn="l">
              <a:spcBef>
                <a:spcPts val="1040"/>
              </a:spcBef>
              <a:spcAft>
                <a:spcPts val="0"/>
              </a:spcAft>
              <a:buClr>
                <a:schemeClr val="dk1"/>
              </a:buClr>
              <a:buSzPts val="3200"/>
              <a:buFont typeface="Times New Roman"/>
              <a:buNone/>
            </a:pPr>
            <a:r>
              <a:t/>
            </a:r>
            <a:endParaRPr b="0" i="0" sz="3200" u="none" cap="none" strike="noStrike">
              <a:solidFill>
                <a:schemeClr val="dk1"/>
              </a:solidFill>
              <a:latin typeface="Calibri"/>
              <a:ea typeface="Calibri"/>
              <a:cs typeface="Calibri"/>
              <a:sym typeface="Calibri"/>
            </a:endParaRPr>
          </a:p>
        </p:txBody>
      </p:sp>
      <p:sp>
        <p:nvSpPr>
          <p:cNvPr id="438" name="Google Shape;438;p31"/>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Tools and Technologies for Safeguarding Information Resources</a:t>
            </a:r>
            <a:endParaRPr/>
          </a:p>
        </p:txBody>
      </p:sp>
    </p:spTree>
  </p:cSld>
  <p:clrMapOvr>
    <a:masterClrMapping/>
  </p:clrMapOvr>
  <p:transition spd="slow">
    <p:fade/>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2"/>
          <p:cNvSpPr txBox="1"/>
          <p:nvPr>
            <p:ph idx="1" type="body"/>
          </p:nvPr>
        </p:nvSpPr>
        <p:spPr>
          <a:xfrm>
            <a:off x="1676400" y="5486400"/>
            <a:ext cx="7010400" cy="838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None/>
            </a:pPr>
            <a:r>
              <a:rPr b="0" i="0" lang="en-US" sz="1200" u="none">
                <a:solidFill>
                  <a:schemeClr val="dk1"/>
                </a:solidFill>
                <a:latin typeface="Times New Roman"/>
                <a:ea typeface="Times New Roman"/>
                <a:cs typeface="Times New Roman"/>
                <a:sym typeface="Times New Roman"/>
              </a:rPr>
              <a:t>A public key encryption system can be viewed as a series of public and private keys that lock data when they are transmitted and unlock the data when they are received. The sender locates the recipient’s public key in a directory and uses it to encrypt a message. The message is sent in encrypted form over the Internet or a private network. When the encrypted message arrives, the recipient uses his or her private key to decrypt the data and read the message.</a:t>
            </a:r>
            <a:endParaRPr/>
          </a:p>
        </p:txBody>
      </p:sp>
      <p:sp>
        <p:nvSpPr>
          <p:cNvPr id="445" name="Google Shape;445;p32"/>
          <p:cNvSpPr txBox="1"/>
          <p:nvPr>
            <p:ph idx="1" type="body"/>
          </p:nvPr>
        </p:nvSpPr>
        <p:spPr>
          <a:xfrm>
            <a:off x="533400" y="5486400"/>
            <a:ext cx="1143000" cy="228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None/>
            </a:pPr>
            <a:r>
              <a:rPr b="1" i="0" lang="en-US" sz="1200" u="none">
                <a:solidFill>
                  <a:schemeClr val="dk1"/>
                </a:solidFill>
                <a:latin typeface="Times New Roman"/>
                <a:ea typeface="Times New Roman"/>
                <a:cs typeface="Times New Roman"/>
                <a:sym typeface="Times New Roman"/>
              </a:rPr>
              <a:t>FIGURE 8-6</a:t>
            </a:r>
            <a:endParaRPr/>
          </a:p>
        </p:txBody>
      </p:sp>
      <p:sp>
        <p:nvSpPr>
          <p:cNvPr id="446" name="Google Shape;446;p32"/>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9F0F10"/>
              </a:buClr>
              <a:buSzPts val="2000"/>
              <a:buNone/>
            </a:pPr>
            <a:r>
              <a:rPr b="1" i="1" lang="en-US" sz="2000" u="none">
                <a:solidFill>
                  <a:srgbClr val="9F0F10"/>
                </a:solidFill>
                <a:latin typeface="Calibri"/>
                <a:ea typeface="Calibri"/>
                <a:cs typeface="Calibri"/>
                <a:sym typeface="Calibri"/>
              </a:rPr>
              <a:t>PUBLIC KEY ENCRYPTION</a:t>
            </a:r>
            <a:endParaRPr/>
          </a:p>
          <a:p>
            <a:pPr indent="0" lvl="0" marL="0" rtl="0" algn="l">
              <a:spcBef>
                <a:spcPts val="400"/>
              </a:spcBef>
              <a:spcAft>
                <a:spcPts val="0"/>
              </a:spcAft>
              <a:buClr>
                <a:schemeClr val="dk1"/>
              </a:buClr>
              <a:buSzPts val="2000"/>
              <a:buFont typeface="Arial"/>
              <a:buNone/>
            </a:pPr>
            <a:r>
              <a:t/>
            </a:r>
            <a:endParaRPr b="1" i="1" sz="2000" u="none">
              <a:solidFill>
                <a:srgbClr val="9F0F10"/>
              </a:solidFill>
              <a:latin typeface="Calibri"/>
              <a:ea typeface="Calibri"/>
              <a:cs typeface="Calibri"/>
              <a:sym typeface="Calibri"/>
            </a:endParaRPr>
          </a:p>
        </p:txBody>
      </p:sp>
      <p:pic>
        <p:nvPicPr>
          <p:cNvPr descr="Fig-8-01.png" id="447" name="Google Shape;447;p32"/>
          <p:cNvPicPr preferRelativeResize="0"/>
          <p:nvPr>
            <p:ph idx="1" type="body"/>
          </p:nvPr>
        </p:nvPicPr>
        <p:blipFill rotWithShape="1">
          <a:blip r:embed="rId3">
            <a:alphaModFix/>
          </a:blip>
          <a:srcRect b="0" l="0" r="0" t="0"/>
          <a:stretch/>
        </p:blipFill>
        <p:spPr>
          <a:xfrm>
            <a:off x="381000" y="2587625"/>
            <a:ext cx="8382000" cy="1722437"/>
          </a:xfrm>
          <a:prstGeom prst="rect">
            <a:avLst/>
          </a:prstGeom>
          <a:noFill/>
          <a:ln>
            <a:noFill/>
          </a:ln>
        </p:spPr>
      </p:pic>
    </p:spTree>
  </p:cSld>
  <p:clrMapOvr>
    <a:masterClrMapping/>
  </p:clrMapOvr>
  <p:transition spd="slow">
    <p:fade/>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33"/>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600"/>
              <a:buFont typeface="Calibri"/>
              <a:buChar char="•"/>
            </a:pPr>
            <a:r>
              <a:rPr b="1" i="0" lang="en-US" sz="3600" u="none">
                <a:solidFill>
                  <a:srgbClr val="0D0D0D"/>
                </a:solidFill>
                <a:latin typeface="Calibri"/>
                <a:ea typeface="Calibri"/>
                <a:cs typeface="Calibri"/>
                <a:sym typeface="Calibri"/>
              </a:rPr>
              <a:t>Ensuring system availability</a:t>
            </a:r>
            <a:endParaRPr/>
          </a:p>
          <a:p>
            <a:pPr indent="-285750" lvl="1" marL="742950" marR="0" rtl="0" algn="l">
              <a:lnSpc>
                <a:spcPct val="90000"/>
              </a:lnSpc>
              <a:spcBef>
                <a:spcPts val="40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Online transaction processing requires 100% availability, no downtime</a:t>
            </a:r>
            <a:endParaRPr/>
          </a:p>
          <a:p>
            <a:pPr indent="-342900" lvl="0" marL="342900" marR="0" rtl="0" algn="l">
              <a:lnSpc>
                <a:spcPct val="90000"/>
              </a:lnSpc>
              <a:spcBef>
                <a:spcPts val="1400"/>
              </a:spcBef>
              <a:spcAft>
                <a:spcPts val="0"/>
              </a:spcAft>
              <a:buClr>
                <a:srgbClr val="0D0D0D"/>
              </a:buClr>
              <a:buSzPts val="3600"/>
              <a:buFont typeface="Calibri"/>
              <a:buChar char="•"/>
            </a:pPr>
            <a:r>
              <a:rPr b="1" i="0" lang="en-US" sz="3600" u="none">
                <a:solidFill>
                  <a:srgbClr val="0D0D0D"/>
                </a:solidFill>
                <a:latin typeface="Calibri"/>
                <a:ea typeface="Calibri"/>
                <a:cs typeface="Calibri"/>
                <a:sym typeface="Calibri"/>
              </a:rPr>
              <a:t>Fault-tolerant computer systems</a:t>
            </a:r>
            <a:endParaRPr/>
          </a:p>
          <a:p>
            <a:pPr indent="-285750" lvl="1" marL="742950" marR="0" rtl="0" algn="l">
              <a:lnSpc>
                <a:spcPct val="90000"/>
              </a:lnSpc>
              <a:spcBef>
                <a:spcPts val="40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For continuous availability, for example, stock markets</a:t>
            </a:r>
            <a:endParaRPr/>
          </a:p>
          <a:p>
            <a:pPr indent="-285750" lvl="1" marL="742950" marR="0" rtl="0" algn="l">
              <a:lnSpc>
                <a:spcPct val="90000"/>
              </a:lnSpc>
              <a:spcBef>
                <a:spcPts val="40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Contain redundant hardware, software, and power supply components that create an environment that provides continuous, uninterrupted service</a:t>
            </a:r>
            <a:endParaRPr/>
          </a:p>
        </p:txBody>
      </p:sp>
      <p:sp>
        <p:nvSpPr>
          <p:cNvPr id="454" name="Google Shape;454;p33"/>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Tools and Technologies for Safeguarding Information Resources</a:t>
            </a:r>
            <a:endParaRPr/>
          </a:p>
        </p:txBody>
      </p:sp>
    </p:spTree>
  </p:cSld>
  <p:clrMapOvr>
    <a:masterClrMapping/>
  </p:clrMapOvr>
  <p:transition spd="slow">
    <p:fade/>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4"/>
          <p:cNvSpPr txBox="1"/>
          <p:nvPr>
            <p:ph idx="1" type="body"/>
          </p:nvPr>
        </p:nvSpPr>
        <p:spPr>
          <a:xfrm>
            <a:off x="457200" y="16002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Ensuring software quality</a:t>
            </a:r>
            <a:endParaRPr/>
          </a:p>
          <a:p>
            <a:pPr indent="-285750" lvl="1" marL="742950" marR="0" rtl="0" algn="l">
              <a:lnSpc>
                <a:spcPct val="90000"/>
              </a:lnSpc>
              <a:spcBef>
                <a:spcPts val="1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Software metrics: Objective assessments of system in form of quantified measurements</a:t>
            </a:r>
            <a:endParaRPr/>
          </a:p>
          <a:p>
            <a:pPr indent="-228600" lvl="2" marL="1143000" marR="0" rtl="0" algn="l">
              <a:lnSpc>
                <a:spcPct val="90000"/>
              </a:lnSpc>
              <a:spcBef>
                <a:spcPts val="2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Number of transactions</a:t>
            </a:r>
            <a:endParaRPr/>
          </a:p>
          <a:p>
            <a:pPr indent="-228600" lvl="2" marL="1143000" marR="0" rtl="0" algn="l">
              <a:lnSpc>
                <a:spcPct val="90000"/>
              </a:lnSpc>
              <a:spcBef>
                <a:spcPts val="2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Online response time</a:t>
            </a:r>
            <a:endParaRPr/>
          </a:p>
          <a:p>
            <a:pPr indent="-228600" lvl="2" marL="1143000" marR="0" rtl="0" algn="l">
              <a:lnSpc>
                <a:spcPct val="90000"/>
              </a:lnSpc>
              <a:spcBef>
                <a:spcPts val="2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Payroll checks printed per hour</a:t>
            </a:r>
            <a:endParaRPr/>
          </a:p>
          <a:p>
            <a:pPr indent="-228600" lvl="2" marL="1143000" marR="0" rtl="0" algn="l">
              <a:lnSpc>
                <a:spcPct val="90000"/>
              </a:lnSpc>
              <a:spcBef>
                <a:spcPts val="2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Known bugs per hundred lines of code</a:t>
            </a:r>
            <a:endParaRPr/>
          </a:p>
          <a:p>
            <a:pPr indent="-285750" lvl="1" marL="742950" marR="0" rtl="0" algn="l">
              <a:lnSpc>
                <a:spcPct val="90000"/>
              </a:lnSpc>
              <a:spcBef>
                <a:spcPts val="8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Early and regular testing</a:t>
            </a:r>
            <a:endParaRPr/>
          </a:p>
          <a:p>
            <a:pPr indent="-285750" lvl="1" marL="742950" marR="0" rtl="0" algn="l">
              <a:lnSpc>
                <a:spcPct val="90000"/>
              </a:lnSpc>
              <a:spcBef>
                <a:spcPts val="10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Walkthrough: Review of specification or design document by small group of qualified people</a:t>
            </a:r>
            <a:endParaRPr/>
          </a:p>
          <a:p>
            <a:pPr indent="-285750" lvl="1" marL="742950" marR="0" rtl="0" algn="l">
              <a:lnSpc>
                <a:spcPct val="90000"/>
              </a:lnSpc>
              <a:spcBef>
                <a:spcPts val="10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Debugging: Process by which errors are eliminated</a:t>
            </a:r>
            <a:endParaRPr/>
          </a:p>
          <a:p>
            <a:pPr indent="-177800" lvl="0" marL="342900" marR="0" rtl="0" algn="l">
              <a:spcBef>
                <a:spcPts val="1120"/>
              </a:spcBef>
              <a:spcAft>
                <a:spcPts val="0"/>
              </a:spcAft>
              <a:buClr>
                <a:schemeClr val="dk1"/>
              </a:buClr>
              <a:buSzPts val="2600"/>
              <a:buFont typeface="Times New Roman"/>
              <a:buNone/>
            </a:pPr>
            <a:r>
              <a:t/>
            </a:r>
            <a:endParaRPr b="1" i="0" sz="2600" u="none" cap="none" strike="noStrike">
              <a:solidFill>
                <a:schemeClr val="dk1"/>
              </a:solidFill>
              <a:latin typeface="Calibri"/>
              <a:ea typeface="Calibri"/>
              <a:cs typeface="Calibri"/>
              <a:sym typeface="Calibri"/>
            </a:endParaRPr>
          </a:p>
        </p:txBody>
      </p:sp>
      <p:sp>
        <p:nvSpPr>
          <p:cNvPr id="461" name="Google Shape;461;p34"/>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Tools and Technologies for Safeguarding Information Resources</a:t>
            </a:r>
            <a:endParaRPr/>
          </a:p>
        </p:txBody>
      </p:sp>
    </p:spTree>
  </p:cSld>
  <p:clrMapOvr>
    <a:masterClrMapping/>
  </p:clrMapOvr>
  <p:transition spd="slow">
    <p:fade/>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35"/>
          <p:cNvSpPr txBox="1"/>
          <p:nvPr>
            <p:ph type="title"/>
          </p:nvPr>
        </p:nvSpPr>
        <p:spPr>
          <a:xfrm>
            <a:off x="1030287" y="1600200"/>
            <a:ext cx="7159625" cy="817562"/>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Times New Roman"/>
              <a:buNone/>
            </a:pPr>
            <a:r>
              <a:rPr b="1" i="0" lang="en-US" sz="2800" u="none">
                <a:solidFill>
                  <a:schemeClr val="dk2"/>
                </a:solidFill>
                <a:latin typeface="Times New Roman"/>
                <a:ea typeface="Times New Roman"/>
                <a:cs typeface="Times New Roman"/>
                <a:sym typeface="Times New Roman"/>
              </a:rPr>
              <a:t>“Dark Side” of Information Technology Use</a:t>
            </a:r>
            <a:endParaRPr/>
          </a:p>
        </p:txBody>
      </p:sp>
      <p:sp>
        <p:nvSpPr>
          <p:cNvPr id="467" name="Google Shape;467;p35"/>
          <p:cNvSpPr txBox="1"/>
          <p:nvPr>
            <p:ph idx="1" type="body"/>
          </p:nvPr>
        </p:nvSpPr>
        <p:spPr>
          <a:xfrm>
            <a:off x="685800" y="2209800"/>
            <a:ext cx="7848600" cy="3124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Recent studies conducted by professional/industry bodies reveal interesting and often alarming evidence about how IT is being used. For instance, 43 percent of users find the use of smart phones stressful; 60 percent of users cannot go for an hour without checking their phones for messages and email; 30 percent of users check their smart phones at meals, 24 percent while driving, and 54 percent in the middle of the night or immediately upon waking up.</a:t>
            </a:r>
            <a:endParaRPr/>
          </a:p>
        </p:txBody>
      </p:sp>
    </p:spTree>
  </p:cSld>
  <p:clrMapOvr>
    <a:masterClrMapping/>
  </p:clrMapOvr>
  <p:transition spd="slow">
    <p:fade/>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6"/>
          <p:cNvSpPr txBox="1"/>
          <p:nvPr>
            <p:ph idx="1" type="body"/>
          </p:nvPr>
        </p:nvSpPr>
        <p:spPr>
          <a:xfrm>
            <a:off x="457200" y="1524000"/>
            <a:ext cx="8305800" cy="43434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According to one study, people spend as much as 28 percent of their workday on IT-related interruptions, which may translate into huge monetary and psychological costs, while a separate study reports that it takes approximately twenty minutes to get back to the original task after the interruption.</a:t>
            </a:r>
            <a:endParaRPr/>
          </a:p>
          <a:p>
            <a:pPr indent="-342900" lvl="0" marL="342900" marR="0" rtl="0" algn="just">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More alarmingly, 50–75 percent of all information security breaches stem from misuse by users/employees. Such evidence indicates an emerging contrast in IT-enabled patterns of work and collaboration: that of quick and easy information access and flexible work patterns versus addiction, misuse, overuse, and stressful use.</a:t>
            </a:r>
            <a:endParaRPr/>
          </a:p>
        </p:txBody>
      </p:sp>
    </p:spTree>
  </p:cSld>
  <p:clrMapOvr>
    <a:masterClrMapping/>
  </p:clrMapOvr>
  <p:transition spd="slow">
    <p:fade/>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37"/>
          <p:cNvSpPr txBox="1"/>
          <p:nvPr>
            <p:ph type="title"/>
          </p:nvPr>
        </p:nvSpPr>
        <p:spPr>
          <a:xfrm>
            <a:off x="1000125" y="1558925"/>
            <a:ext cx="7158037" cy="955675"/>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Times New Roman"/>
              <a:buNone/>
            </a:pPr>
            <a:r>
              <a:rPr b="1" i="0" lang="en-US" sz="2800" u="none">
                <a:solidFill>
                  <a:schemeClr val="dk2"/>
                </a:solidFill>
                <a:latin typeface="Times New Roman"/>
                <a:ea typeface="Times New Roman"/>
                <a:cs typeface="Times New Roman"/>
                <a:sym typeface="Times New Roman"/>
              </a:rPr>
              <a:t>“Dark Side” of Information Technology Use</a:t>
            </a:r>
            <a:endParaRPr/>
          </a:p>
        </p:txBody>
      </p:sp>
      <p:sp>
        <p:nvSpPr>
          <p:cNvPr id="478" name="Google Shape;478;p37"/>
          <p:cNvSpPr txBox="1"/>
          <p:nvPr>
            <p:ph idx="1" type="body"/>
          </p:nvPr>
        </p:nvSpPr>
        <p:spPr>
          <a:xfrm>
            <a:off x="990600" y="2514600"/>
            <a:ext cx="7661275" cy="3733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Digital divide </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technostress, </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information overload, </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technology “addiction,”  </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misuse.</a:t>
            </a:r>
            <a:endParaRPr/>
          </a:p>
        </p:txBody>
      </p:sp>
    </p:spTree>
  </p:cSld>
  <p:clrMapOvr>
    <a:masterClrMapping/>
  </p:clrMapOvr>
  <p:transition spd="slow">
    <p:fade/>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38"/>
          <p:cNvSpPr txBox="1"/>
          <p:nvPr>
            <p:ph type="title"/>
          </p:nvPr>
        </p:nvSpPr>
        <p:spPr>
          <a:xfrm>
            <a:off x="1219200" y="1524000"/>
            <a:ext cx="7158037" cy="1031875"/>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Digital Divide</a:t>
            </a:r>
            <a:endParaRPr/>
          </a:p>
        </p:txBody>
      </p:sp>
      <p:sp>
        <p:nvSpPr>
          <p:cNvPr id="484" name="Google Shape;484;p38"/>
          <p:cNvSpPr txBox="1"/>
          <p:nvPr>
            <p:ph idx="1" type="body"/>
          </p:nvPr>
        </p:nvSpPr>
        <p:spPr>
          <a:xfrm>
            <a:off x="152400" y="2286000"/>
            <a:ext cx="8763000" cy="38100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A digital divide is an economic and social inequality with regard to access to, use of, or impact of information and communication technologies (ICT). The divide within countries (such as the digital divide in the United States) may refer to inequalities between individuals, households, businesses, or geographic areas, usually at different socioeconomic levels or other demographic categories. The divide between differing countries or regions of the world is referred to as the global digital divide, examining this technological gap between developing and developed countries on an international scale</a:t>
            </a:r>
            <a:endParaRPr/>
          </a:p>
        </p:txBody>
      </p:sp>
    </p:spTree>
  </p:cSld>
  <p:clrMapOvr>
    <a:masterClrMapping/>
  </p:clrMapOvr>
  <p:transition spd="slow">
    <p:fade/>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39"/>
          <p:cNvSpPr txBox="1"/>
          <p:nvPr>
            <p:ph type="title"/>
          </p:nvPr>
        </p:nvSpPr>
        <p:spPr>
          <a:xfrm>
            <a:off x="990600" y="762000"/>
            <a:ext cx="7158037" cy="1046162"/>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Technostress</a:t>
            </a:r>
            <a:endParaRPr/>
          </a:p>
        </p:txBody>
      </p:sp>
      <p:sp>
        <p:nvSpPr>
          <p:cNvPr id="490" name="Google Shape;490;p39"/>
          <p:cNvSpPr txBox="1"/>
          <p:nvPr>
            <p:ph idx="1" type="body"/>
          </p:nvPr>
        </p:nvSpPr>
        <p:spPr>
          <a:xfrm>
            <a:off x="304800" y="1676400"/>
            <a:ext cx="8610600" cy="44196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Technostress is defined as the stress caused by an inability to </a:t>
            </a:r>
            <a:r>
              <a:rPr b="1" i="0" lang="en-US" sz="3200" u="none" cap="none" strike="noStrike">
                <a:solidFill>
                  <a:schemeClr val="dk1"/>
                </a:solidFill>
                <a:latin typeface="Times New Roman"/>
                <a:ea typeface="Times New Roman"/>
                <a:cs typeface="Times New Roman"/>
                <a:sym typeface="Times New Roman"/>
              </a:rPr>
              <a:t>adapt to or cope with IT in a healthy manner</a:t>
            </a:r>
            <a:r>
              <a:rPr b="0" i="0" lang="en-US" sz="3200" u="none" cap="none" strike="noStrike">
                <a:solidFill>
                  <a:schemeClr val="dk1"/>
                </a:solidFill>
                <a:latin typeface="Times New Roman"/>
                <a:ea typeface="Times New Roman"/>
                <a:cs typeface="Times New Roman"/>
                <a:sym typeface="Times New Roman"/>
              </a:rPr>
              <a:t>. The increasing incidence of technostress is attributable to employees’ growing dependence on technology (computing and communication devices, enterprise applications, collaborative applications, connectivity tools) in almost all aspects of organizational life.</a:t>
            </a:r>
            <a:endParaRP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cap="none" strike="noStrike">
                <a:solidFill>
                  <a:srgbClr val="0D0D0D"/>
                </a:solidFill>
                <a:latin typeface="Calibri"/>
                <a:ea typeface="Calibri"/>
                <a:cs typeface="Calibri"/>
                <a:sym typeface="Calibri"/>
              </a:rPr>
              <a:t>Why systems are vulnerable</a:t>
            </a:r>
            <a:endParaRPr/>
          </a:p>
          <a:p>
            <a:pPr indent="-285750" lvl="1" marL="742950" marR="0" rtl="0" algn="just">
              <a:lnSpc>
                <a:spcPct val="90000"/>
              </a:lnSpc>
              <a:spcBef>
                <a:spcPts val="16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Accessibility of networks</a:t>
            </a:r>
            <a:endParaRPr/>
          </a:p>
          <a:p>
            <a:pPr indent="-285750" lvl="1" marL="742950" marR="0" rtl="0" algn="just">
              <a:lnSpc>
                <a:spcPct val="90000"/>
              </a:lnSpc>
              <a:spcBef>
                <a:spcPts val="16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Hardware problems (breakdowns, configuration errors, damage from improper use or crime)</a:t>
            </a:r>
            <a:endParaRPr/>
          </a:p>
          <a:p>
            <a:pPr indent="-285750" lvl="1" marL="742950" marR="0" rtl="0" algn="just">
              <a:lnSpc>
                <a:spcPct val="90000"/>
              </a:lnSpc>
              <a:spcBef>
                <a:spcPts val="16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Software problems (programming errors, installation errors, unauthorized changes)</a:t>
            </a:r>
            <a:endParaRPr/>
          </a:p>
          <a:p>
            <a:pPr indent="-285750" lvl="1" marL="742950" marR="0" rtl="0" algn="just">
              <a:lnSpc>
                <a:spcPct val="90000"/>
              </a:lnSpc>
              <a:spcBef>
                <a:spcPts val="16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Disasters</a:t>
            </a:r>
            <a:endParaRPr/>
          </a:p>
          <a:p>
            <a:pPr indent="-285750" lvl="1" marL="742950" marR="0" rtl="0" algn="just">
              <a:lnSpc>
                <a:spcPct val="90000"/>
              </a:lnSpc>
              <a:spcBef>
                <a:spcPts val="16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Computers outside of firm’s control</a:t>
            </a:r>
            <a:endParaRPr/>
          </a:p>
          <a:p>
            <a:pPr indent="-285750" lvl="1" marL="742950" marR="0" rtl="0" algn="just">
              <a:lnSpc>
                <a:spcPct val="90000"/>
              </a:lnSpc>
              <a:spcBef>
                <a:spcPts val="16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Loss and theft of portable devices </a:t>
            </a:r>
            <a:endParaRPr/>
          </a:p>
          <a:p>
            <a:pPr indent="-342900" lvl="0" marL="342900" marR="0" rtl="0" algn="l">
              <a:lnSpc>
                <a:spcPct val="90000"/>
              </a:lnSpc>
              <a:spcBef>
                <a:spcPts val="2000"/>
              </a:spcBef>
              <a:spcAft>
                <a:spcPts val="0"/>
              </a:spcAft>
              <a:buClr>
                <a:schemeClr val="dk1"/>
              </a:buClr>
              <a:buSzPts val="3200"/>
              <a:buFont typeface="Times New Roman"/>
              <a:buNone/>
            </a:pPr>
            <a:r>
              <a:t/>
            </a:r>
            <a:endParaRPr b="1" i="0" sz="3200" u="none" cap="none" strike="noStrike">
              <a:solidFill>
                <a:srgbClr val="0D0D0D"/>
              </a:solidFill>
              <a:latin typeface="Calibri"/>
              <a:ea typeface="Calibri"/>
              <a:cs typeface="Calibri"/>
              <a:sym typeface="Calibri"/>
            </a:endParaRPr>
          </a:p>
          <a:p>
            <a:pPr indent="-139700" lvl="0" marL="342900" marR="0" rtl="0" algn="l">
              <a:spcBef>
                <a:spcPts val="1440"/>
              </a:spcBef>
              <a:spcAft>
                <a:spcPts val="0"/>
              </a:spcAft>
              <a:buClr>
                <a:schemeClr val="dk1"/>
              </a:buClr>
              <a:buSzPts val="3200"/>
              <a:buFont typeface="Times New Roman"/>
              <a:buNone/>
            </a:pPr>
            <a:r>
              <a:t/>
            </a:r>
            <a:endParaRPr b="1" i="0" sz="3200" u="none">
              <a:solidFill>
                <a:srgbClr val="0D0D0D"/>
              </a:solidFill>
              <a:latin typeface="Calibri"/>
              <a:ea typeface="Calibri"/>
              <a:cs typeface="Calibri"/>
              <a:sym typeface="Calibri"/>
            </a:endParaRPr>
          </a:p>
        </p:txBody>
      </p:sp>
      <p:sp>
        <p:nvSpPr>
          <p:cNvPr id="246" name="Google Shape;246;p4"/>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System Vulnerability and Abuse</a:t>
            </a:r>
            <a:endParaRPr/>
          </a:p>
        </p:txBody>
      </p:sp>
    </p:spTree>
  </p:cSld>
  <p:clrMapOvr>
    <a:masterClrMapping/>
  </p:clrMapOvr>
  <p:transition spd="slow">
    <p:fade/>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40"/>
          <p:cNvSpPr txBox="1"/>
          <p:nvPr>
            <p:ph type="title"/>
          </p:nvPr>
        </p:nvSpPr>
        <p:spPr>
          <a:xfrm>
            <a:off x="1143000" y="1524000"/>
            <a:ext cx="7158037" cy="893762"/>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imes New Roman"/>
              <a:buNone/>
            </a:pPr>
            <a:r>
              <a:rPr b="1" i="0" lang="en-US" sz="3600" u="none">
                <a:solidFill>
                  <a:schemeClr val="dk2"/>
                </a:solidFill>
                <a:latin typeface="Times New Roman"/>
                <a:ea typeface="Times New Roman"/>
                <a:cs typeface="Times New Roman"/>
                <a:sym typeface="Times New Roman"/>
              </a:rPr>
              <a:t>Information overload</a:t>
            </a:r>
            <a:endParaRPr/>
          </a:p>
        </p:txBody>
      </p:sp>
      <p:sp>
        <p:nvSpPr>
          <p:cNvPr id="496" name="Google Shape;496;p40"/>
          <p:cNvSpPr txBox="1"/>
          <p:nvPr>
            <p:ph idx="1" type="body"/>
          </p:nvPr>
        </p:nvSpPr>
        <p:spPr>
          <a:xfrm>
            <a:off x="152400" y="2667000"/>
            <a:ext cx="8610600" cy="30480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Information overload, an undesirable condition that occurs when the information to be processed exceeds one’s information processing capacity, is one of the strongest predictors of workplace stress and job turnover.</a:t>
            </a:r>
            <a:endParaRPr/>
          </a:p>
        </p:txBody>
      </p:sp>
    </p:spTree>
  </p:cSld>
  <p:clrMapOvr>
    <a:masterClrMapping/>
  </p:clrMapOvr>
  <p:transition spd="slow">
    <p:fade/>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41"/>
          <p:cNvSpPr txBox="1"/>
          <p:nvPr>
            <p:ph type="title"/>
          </p:nvPr>
        </p:nvSpPr>
        <p:spPr>
          <a:xfrm>
            <a:off x="685800" y="1524000"/>
            <a:ext cx="8305800" cy="803275"/>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Times New Roman"/>
              <a:buNone/>
            </a:pPr>
            <a:r>
              <a:rPr b="1" i="0" lang="en-US" sz="2800" u="none">
                <a:solidFill>
                  <a:schemeClr val="dk2"/>
                </a:solidFill>
                <a:latin typeface="Times New Roman"/>
                <a:ea typeface="Times New Roman"/>
                <a:cs typeface="Times New Roman"/>
                <a:sym typeface="Times New Roman"/>
              </a:rPr>
              <a:t>TECHNOLOGY-RELATED “ADDICTIONS”</a:t>
            </a:r>
            <a:br>
              <a:rPr b="1" i="0" lang="en-US" sz="3600" u="none">
                <a:solidFill>
                  <a:schemeClr val="dk2"/>
                </a:solidFill>
                <a:latin typeface="Times New Roman"/>
                <a:ea typeface="Times New Roman"/>
                <a:cs typeface="Times New Roman"/>
                <a:sym typeface="Times New Roman"/>
              </a:rPr>
            </a:br>
            <a:endParaRPr/>
          </a:p>
        </p:txBody>
      </p:sp>
      <p:sp>
        <p:nvSpPr>
          <p:cNvPr id="502" name="Google Shape;502;p41"/>
          <p:cNvSpPr txBox="1"/>
          <p:nvPr>
            <p:ph idx="1" type="body"/>
          </p:nvPr>
        </p:nvSpPr>
        <p:spPr>
          <a:xfrm>
            <a:off x="171450" y="1981200"/>
            <a:ext cx="8591550" cy="3352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In some IT-use contexts, users may develop a strong maladaptive psychological dependency on using a technology artifact, which can result in a pattern of excessive IT-seeking and IT-use behaviors that take place at the expense of other important activities, and deteriorates individuals’ normal functioning. This phenomenon which can be termed “addiction” can form when one uses a system that provides strong hedonic rewards. Examples of such systems include online video games, mobile email, social networking, and online gambling websites. Even though in such IT-use situations the rewards do not come from substances, there is a risk that vulnerable brains develop a strong maladaptive dependency on the rewarding behavior.</a:t>
            </a:r>
            <a:endParaRPr/>
          </a:p>
        </p:txBody>
      </p:sp>
    </p:spTree>
  </p:cSld>
  <p:clrMapOvr>
    <a:masterClrMapping/>
  </p:clrMapOvr>
  <p:transition spd="slow">
    <p:fade/>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5"/>
          <p:cNvSpPr txBox="1"/>
          <p:nvPr>
            <p:ph idx="1" type="body"/>
          </p:nvPr>
        </p:nvSpPr>
        <p:spPr>
          <a:xfrm>
            <a:off x="1676400" y="5638800"/>
            <a:ext cx="7010400" cy="838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None/>
            </a:pPr>
            <a:r>
              <a:rPr b="0" i="0" lang="en-US" sz="1200" u="none">
                <a:solidFill>
                  <a:schemeClr val="dk1"/>
                </a:solidFill>
                <a:latin typeface="Times New Roman"/>
                <a:ea typeface="Times New Roman"/>
                <a:cs typeface="Times New Roman"/>
                <a:sym typeface="Times New Roman"/>
              </a:rPr>
              <a:t>The architecture of a Web-based application typically includes a Web client, a server, and corporate information systems linked to databases. Each of these components presents security challenges and vulnerabilities. Floods, fires, power failures, and other electrical problems can cause disruptions at any point in the network.</a:t>
            </a:r>
            <a:endParaRPr/>
          </a:p>
          <a:p>
            <a:pPr indent="0" lvl="0" marL="0" rtl="0" algn="l">
              <a:spcBef>
                <a:spcPts val="240"/>
              </a:spcBef>
              <a:spcAft>
                <a:spcPts val="0"/>
              </a:spcAft>
              <a:buClr>
                <a:schemeClr val="dk1"/>
              </a:buClr>
              <a:buSzPts val="1200"/>
              <a:buFont typeface="Arial"/>
              <a:buNone/>
            </a:pPr>
            <a:r>
              <a:t/>
            </a:r>
            <a:endParaRPr b="0" i="0" sz="1200" u="none">
              <a:solidFill>
                <a:schemeClr val="dk1"/>
              </a:solidFill>
              <a:latin typeface="Times New Roman"/>
              <a:ea typeface="Times New Roman"/>
              <a:cs typeface="Times New Roman"/>
              <a:sym typeface="Times New Roman"/>
            </a:endParaRPr>
          </a:p>
        </p:txBody>
      </p:sp>
      <p:sp>
        <p:nvSpPr>
          <p:cNvPr id="253" name="Google Shape;253;p5"/>
          <p:cNvSpPr txBox="1"/>
          <p:nvPr>
            <p:ph idx="1" type="body"/>
          </p:nvPr>
        </p:nvSpPr>
        <p:spPr>
          <a:xfrm>
            <a:off x="533400" y="5638800"/>
            <a:ext cx="1143000" cy="228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None/>
            </a:pPr>
            <a:r>
              <a:rPr b="1" i="0" lang="en-US" sz="1200" u="none">
                <a:solidFill>
                  <a:schemeClr val="dk1"/>
                </a:solidFill>
                <a:latin typeface="Times New Roman"/>
                <a:ea typeface="Times New Roman"/>
                <a:cs typeface="Times New Roman"/>
                <a:sym typeface="Times New Roman"/>
              </a:rPr>
              <a:t>FIGURE 8-1</a:t>
            </a:r>
            <a:endParaRPr/>
          </a:p>
          <a:p>
            <a:pPr indent="0" lvl="0" marL="0" rtl="0" algn="l">
              <a:spcBef>
                <a:spcPts val="240"/>
              </a:spcBef>
              <a:spcAft>
                <a:spcPts val="0"/>
              </a:spcAft>
              <a:buClr>
                <a:schemeClr val="dk1"/>
              </a:buClr>
              <a:buSzPts val="1200"/>
              <a:buFont typeface="Arial"/>
              <a:buNone/>
            </a:pPr>
            <a:r>
              <a:t/>
            </a:r>
            <a:endParaRPr b="1" i="0" sz="1200" u="none">
              <a:solidFill>
                <a:schemeClr val="dk1"/>
              </a:solidFill>
              <a:latin typeface="Times New Roman"/>
              <a:ea typeface="Times New Roman"/>
              <a:cs typeface="Times New Roman"/>
              <a:sym typeface="Times New Roman"/>
            </a:endParaRPr>
          </a:p>
        </p:txBody>
      </p:sp>
      <p:sp>
        <p:nvSpPr>
          <p:cNvPr id="254" name="Google Shape;254;p5"/>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9F0F10"/>
              </a:buClr>
              <a:buSzPts val="2000"/>
              <a:buNone/>
            </a:pPr>
            <a:r>
              <a:rPr b="1" i="1" lang="en-US" sz="2000" u="none">
                <a:solidFill>
                  <a:srgbClr val="9F0F10"/>
                </a:solidFill>
                <a:latin typeface="Calibri"/>
                <a:ea typeface="Calibri"/>
                <a:cs typeface="Calibri"/>
                <a:sym typeface="Calibri"/>
              </a:rPr>
              <a:t>CONTEMPORARY SECURITY CHALLENGES AND VULNERABILITIES</a:t>
            </a:r>
            <a:endParaRPr/>
          </a:p>
        </p:txBody>
      </p:sp>
      <p:pic>
        <p:nvPicPr>
          <p:cNvPr descr="Fig-8-01.png" id="255" name="Google Shape;255;p5"/>
          <p:cNvPicPr preferRelativeResize="0"/>
          <p:nvPr>
            <p:ph idx="1" type="body"/>
          </p:nvPr>
        </p:nvPicPr>
        <p:blipFill rotWithShape="1">
          <a:blip r:embed="rId3">
            <a:alphaModFix/>
          </a:blip>
          <a:srcRect b="207" l="0" r="0" t="-1867"/>
          <a:stretch/>
        </p:blipFill>
        <p:spPr>
          <a:xfrm>
            <a:off x="381000" y="1752600"/>
            <a:ext cx="8382000" cy="3733800"/>
          </a:xfrm>
          <a:prstGeom prst="rect">
            <a:avLst/>
          </a:prstGeom>
          <a:noFill/>
          <a:ln>
            <a:noFill/>
          </a:ln>
        </p:spPr>
      </p:pic>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6"/>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Malware (malicious software)</a:t>
            </a:r>
            <a:endParaRPr/>
          </a:p>
          <a:p>
            <a:pPr indent="-285750" lvl="1" marL="742950" marR="0" rtl="0" algn="l">
              <a:lnSpc>
                <a:spcPct val="90000"/>
              </a:lnSpc>
              <a:spcBef>
                <a:spcPts val="1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Viruses</a:t>
            </a:r>
            <a:endParaRPr/>
          </a:p>
          <a:p>
            <a:pPr indent="-228600" lvl="2" marL="1143000" marR="0" rtl="0" algn="l">
              <a:lnSpc>
                <a:spcPct val="90000"/>
              </a:lnSpc>
              <a:spcBef>
                <a:spcPts val="2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Rogue software program that attaches itself to other software programs or data files in order to be executed</a:t>
            </a:r>
            <a:endParaRPr/>
          </a:p>
          <a:p>
            <a:pPr indent="-285750" lvl="1" marL="742950" marR="0" rtl="0" algn="l">
              <a:lnSpc>
                <a:spcPct val="90000"/>
              </a:lnSpc>
              <a:spcBef>
                <a:spcPts val="8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Worms</a:t>
            </a:r>
            <a:endParaRPr/>
          </a:p>
          <a:p>
            <a:pPr indent="-228600" lvl="2" marL="1143000" marR="0" rtl="0" algn="l">
              <a:lnSpc>
                <a:spcPct val="90000"/>
              </a:lnSpc>
              <a:spcBef>
                <a:spcPts val="2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Independent programs that copy themselves from one computer to other computers over a network.</a:t>
            </a:r>
            <a:endParaRPr/>
          </a:p>
          <a:p>
            <a:pPr indent="-285750" lvl="1" marL="742950" marR="0" rtl="0" algn="l">
              <a:lnSpc>
                <a:spcPct val="90000"/>
              </a:lnSpc>
              <a:spcBef>
                <a:spcPts val="8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Worms and viruses spread by</a:t>
            </a:r>
            <a:endParaRPr/>
          </a:p>
          <a:p>
            <a:pPr indent="-228600" lvl="2" marL="1143000" marR="0" rtl="0" algn="l">
              <a:lnSpc>
                <a:spcPct val="90000"/>
              </a:lnSpc>
              <a:spcBef>
                <a:spcPts val="8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Downloads (drive-by downloads)</a:t>
            </a:r>
            <a:endParaRPr/>
          </a:p>
          <a:p>
            <a:pPr indent="-228600" lvl="2" marL="1143000" marR="0" rtl="0" algn="l">
              <a:lnSpc>
                <a:spcPct val="90000"/>
              </a:lnSpc>
              <a:spcBef>
                <a:spcPts val="6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E-mail, IM attachments</a:t>
            </a:r>
            <a:endParaRPr/>
          </a:p>
          <a:p>
            <a:pPr indent="-228600" lvl="2" marL="1143000" marR="0" rtl="0" algn="l">
              <a:lnSpc>
                <a:spcPct val="90000"/>
              </a:lnSpc>
              <a:spcBef>
                <a:spcPts val="6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Downloads on Web sites and social networks</a:t>
            </a:r>
            <a:endParaRPr/>
          </a:p>
        </p:txBody>
      </p:sp>
      <p:sp>
        <p:nvSpPr>
          <p:cNvPr id="262" name="Google Shape;262;p6"/>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System Vulnerability and Abuse</a:t>
            </a:r>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7"/>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Malware (cont.)</a:t>
            </a:r>
            <a:endParaRPr/>
          </a:p>
          <a:p>
            <a:pPr indent="-285750" lvl="1" marL="742950" marR="0" rtl="0" algn="l">
              <a:lnSpc>
                <a:spcPct val="90000"/>
              </a:lnSpc>
              <a:spcBef>
                <a:spcPts val="1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Smartphones as vulnerable as computers</a:t>
            </a:r>
            <a:endParaRPr/>
          </a:p>
          <a:p>
            <a:pPr indent="-228600" lvl="2" marL="1143000" marR="0" rtl="0" algn="l">
              <a:lnSpc>
                <a:spcPct val="90000"/>
              </a:lnSpc>
              <a:spcBef>
                <a:spcPts val="8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Study finds 13,000 types of smartphone malware</a:t>
            </a:r>
            <a:endParaRPr/>
          </a:p>
          <a:p>
            <a:pPr indent="-285750" lvl="1" marL="742950" marR="0" rtl="0" algn="l">
              <a:lnSpc>
                <a:spcPct val="90000"/>
              </a:lnSpc>
              <a:spcBef>
                <a:spcPts val="8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Trojan horses</a:t>
            </a:r>
            <a:endParaRPr/>
          </a:p>
          <a:p>
            <a:pPr indent="-228600" lvl="2" marL="1143000" marR="0" rtl="0" algn="l">
              <a:lnSpc>
                <a:spcPct val="90000"/>
              </a:lnSpc>
              <a:spcBef>
                <a:spcPts val="2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Software that appears caring but does something other than expected</a:t>
            </a:r>
            <a:endParaRPr/>
          </a:p>
          <a:p>
            <a:pPr indent="-285750" lvl="1" marL="742950" marR="0" rtl="0" algn="l">
              <a:lnSpc>
                <a:spcPct val="90000"/>
              </a:lnSpc>
              <a:spcBef>
                <a:spcPts val="8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SQL injection attacks</a:t>
            </a:r>
            <a:endParaRPr/>
          </a:p>
          <a:p>
            <a:pPr indent="-228600" lvl="2" marL="1143000" marR="0" rtl="0" algn="l">
              <a:lnSpc>
                <a:spcPct val="90000"/>
              </a:lnSpc>
              <a:spcBef>
                <a:spcPts val="2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Hackers submit data to Web forms that exploits site’s unprotected software and sends rogue SQL query to database</a:t>
            </a:r>
            <a:endParaRPr/>
          </a:p>
          <a:p>
            <a:pPr indent="-285750" lvl="1" marL="742950" marR="0" rtl="0" algn="l">
              <a:lnSpc>
                <a:spcPct val="90000"/>
              </a:lnSpc>
              <a:spcBef>
                <a:spcPts val="8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Ransomware</a:t>
            </a:r>
            <a:endParaRPr/>
          </a:p>
          <a:p>
            <a:pPr indent="-177800" lvl="0" marL="342900" marR="0" rtl="0" algn="l">
              <a:spcBef>
                <a:spcPts val="1120"/>
              </a:spcBef>
              <a:spcAft>
                <a:spcPts val="0"/>
              </a:spcAft>
              <a:buClr>
                <a:schemeClr val="dk1"/>
              </a:buClr>
              <a:buSzPts val="2600"/>
              <a:buFont typeface="Times New Roman"/>
              <a:buNone/>
            </a:pPr>
            <a:r>
              <a:t/>
            </a:r>
            <a:endParaRPr b="1" i="0" sz="2600" u="none" cap="none" strike="noStrike">
              <a:solidFill>
                <a:schemeClr val="dk1"/>
              </a:solidFill>
              <a:latin typeface="Calibri"/>
              <a:ea typeface="Calibri"/>
              <a:cs typeface="Calibri"/>
              <a:sym typeface="Calibri"/>
            </a:endParaRPr>
          </a:p>
        </p:txBody>
      </p:sp>
      <p:sp>
        <p:nvSpPr>
          <p:cNvPr id="269" name="Google Shape;269;p7"/>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System Vulnerability and Abuse</a:t>
            </a:r>
            <a:endParaRP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8"/>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200"/>
              <a:buFont typeface="Calibri"/>
              <a:buChar char="•"/>
            </a:pPr>
            <a:r>
              <a:rPr b="1" i="0" lang="en-US" sz="3200" u="none">
                <a:solidFill>
                  <a:srgbClr val="0D0D0D"/>
                </a:solidFill>
                <a:latin typeface="Calibri"/>
                <a:ea typeface="Calibri"/>
                <a:cs typeface="Calibri"/>
                <a:sym typeface="Calibri"/>
              </a:rPr>
              <a:t>Malware (cont.)</a:t>
            </a:r>
            <a:endParaRPr/>
          </a:p>
          <a:p>
            <a:pPr indent="-285750" lvl="1" marL="742950" marR="0" rtl="0" algn="l">
              <a:lnSpc>
                <a:spcPct val="90000"/>
              </a:lnSpc>
              <a:spcBef>
                <a:spcPts val="120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Spyware</a:t>
            </a:r>
            <a:endParaRPr/>
          </a:p>
          <a:p>
            <a:pPr indent="-228600" lvl="2" marL="1143000" marR="0" rtl="0" algn="l">
              <a:lnSpc>
                <a:spcPct val="90000"/>
              </a:lnSpc>
              <a:spcBef>
                <a:spcPts val="8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Small programs install themselves secretly on computers to monitor user Web surfing activity and serve up advertising</a:t>
            </a:r>
            <a:endParaRPr/>
          </a:p>
          <a:p>
            <a:pPr indent="-228600" lvl="2" marL="1143000" marR="0" rtl="0" algn="l">
              <a:lnSpc>
                <a:spcPct val="90000"/>
              </a:lnSpc>
              <a:spcBef>
                <a:spcPts val="6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Key loggers</a:t>
            </a:r>
            <a:endParaRPr/>
          </a:p>
          <a:p>
            <a:pPr indent="-228600" lvl="3" marL="1600200" marR="0" rtl="0" algn="l">
              <a:lnSpc>
                <a:spcPct val="100000"/>
              </a:lnSpc>
              <a:spcBef>
                <a:spcPts val="2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Record every keystroke on computer to steal serial numbers, passwords</a:t>
            </a:r>
            <a:endParaRPr/>
          </a:p>
          <a:p>
            <a:pPr indent="-228600" lvl="2" marL="1143000" marR="0" rtl="0" algn="l">
              <a:lnSpc>
                <a:spcPct val="90000"/>
              </a:lnSpc>
              <a:spcBef>
                <a:spcPts val="6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Other types:</a:t>
            </a:r>
            <a:endParaRPr/>
          </a:p>
          <a:p>
            <a:pPr indent="-228600" lvl="3" marL="1600200" marR="0" rtl="0" algn="l">
              <a:lnSpc>
                <a:spcPct val="100000"/>
              </a:lnSpc>
              <a:spcBef>
                <a:spcPts val="2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Redirect search requests</a:t>
            </a:r>
            <a:endParaRPr/>
          </a:p>
          <a:p>
            <a:pPr indent="-228600" lvl="3" marL="1600200" marR="0" rtl="0" algn="l">
              <a:lnSpc>
                <a:spcPct val="100000"/>
              </a:lnSpc>
              <a:spcBef>
                <a:spcPts val="2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Slow computer performance by taking up memory</a:t>
            </a:r>
            <a:endParaRPr/>
          </a:p>
          <a:p>
            <a:pPr indent="-215900" lvl="0" marL="342900" marR="0" rtl="0" algn="l">
              <a:spcBef>
                <a:spcPts val="800"/>
              </a:spcBef>
              <a:spcAft>
                <a:spcPts val="0"/>
              </a:spcAft>
              <a:buClr>
                <a:schemeClr val="dk1"/>
              </a:buClr>
              <a:buSzPts val="2000"/>
              <a:buFont typeface="Times New Roman"/>
              <a:buNone/>
            </a:pPr>
            <a:r>
              <a:t/>
            </a:r>
            <a:endParaRPr b="0" i="0" sz="2000" u="none" cap="none" strike="noStrike">
              <a:solidFill>
                <a:schemeClr val="dk1"/>
              </a:solidFill>
              <a:latin typeface="Calibri"/>
              <a:ea typeface="Calibri"/>
              <a:cs typeface="Calibri"/>
              <a:sym typeface="Calibri"/>
            </a:endParaRPr>
          </a:p>
        </p:txBody>
      </p:sp>
      <p:sp>
        <p:nvSpPr>
          <p:cNvPr id="276" name="Google Shape;276;p8"/>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System Vulnerability and Abuse</a:t>
            </a:r>
            <a:endParaRPr/>
          </a:p>
          <a:p>
            <a:pPr indent="-215900" lvl="0" marL="342900" rtl="0" algn="l">
              <a:lnSpc>
                <a:spcPct val="90000"/>
              </a:lnSpc>
              <a:spcBef>
                <a:spcPts val="800"/>
              </a:spcBef>
              <a:spcAft>
                <a:spcPts val="0"/>
              </a:spcAft>
              <a:buClr>
                <a:srgbClr val="0C0C0C"/>
              </a:buClr>
              <a:buSzPts val="2000"/>
              <a:buFont typeface="Calibri"/>
              <a:buNone/>
            </a:pPr>
            <a:r>
              <a:t/>
            </a:r>
            <a:endParaRPr b="1" i="0" sz="2000" u="none">
              <a:solidFill>
                <a:schemeClr val="dk1"/>
              </a:solidFill>
              <a:latin typeface="Calibri"/>
              <a:ea typeface="Calibri"/>
              <a:cs typeface="Calibri"/>
              <a:sym typeface="Calibri"/>
            </a:endParaRP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9"/>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D0D0D"/>
              </a:buClr>
              <a:buSzPts val="3600"/>
              <a:buFont typeface="Calibri"/>
              <a:buChar char="•"/>
            </a:pPr>
            <a:r>
              <a:rPr b="1" i="0" lang="en-US" sz="3600" u="none">
                <a:solidFill>
                  <a:srgbClr val="0D0D0D"/>
                </a:solidFill>
                <a:latin typeface="Calibri"/>
                <a:ea typeface="Calibri"/>
                <a:cs typeface="Calibri"/>
                <a:sym typeface="Calibri"/>
              </a:rPr>
              <a:t>Hackers and computer crime</a:t>
            </a:r>
            <a:endParaRPr/>
          </a:p>
          <a:p>
            <a:pPr indent="-285750" lvl="1" marL="742950" marR="0" rtl="0" algn="l">
              <a:lnSpc>
                <a:spcPct val="90000"/>
              </a:lnSpc>
              <a:spcBef>
                <a:spcPts val="1200"/>
              </a:spcBef>
              <a:spcAft>
                <a:spcPts val="0"/>
              </a:spcAft>
              <a:buClr>
                <a:schemeClr val="dk1"/>
              </a:buClr>
              <a:buSzPts val="3200"/>
              <a:buFont typeface="Calibri"/>
              <a:buChar char="–"/>
            </a:pPr>
            <a:r>
              <a:rPr b="1" i="0" lang="en-US" sz="3200" u="none" cap="none" strike="noStrike">
                <a:solidFill>
                  <a:schemeClr val="dk1"/>
                </a:solidFill>
                <a:latin typeface="Calibri"/>
                <a:ea typeface="Calibri"/>
                <a:cs typeface="Calibri"/>
                <a:sym typeface="Calibri"/>
              </a:rPr>
              <a:t>Hackers vs. crackers</a:t>
            </a:r>
            <a:endParaRPr/>
          </a:p>
          <a:p>
            <a:pPr indent="-285750" lvl="1" marL="742950" marR="0" rtl="0" algn="l">
              <a:lnSpc>
                <a:spcPct val="90000"/>
              </a:lnSpc>
              <a:spcBef>
                <a:spcPts val="1000"/>
              </a:spcBef>
              <a:spcAft>
                <a:spcPts val="0"/>
              </a:spcAft>
              <a:buClr>
                <a:schemeClr val="dk1"/>
              </a:buClr>
              <a:buSzPts val="3200"/>
              <a:buFont typeface="Calibri"/>
              <a:buChar char="–"/>
            </a:pPr>
            <a:r>
              <a:rPr b="1" i="0" lang="en-US" sz="3200" u="none" cap="none" strike="noStrike">
                <a:solidFill>
                  <a:schemeClr val="dk1"/>
                </a:solidFill>
                <a:latin typeface="Calibri"/>
                <a:ea typeface="Calibri"/>
                <a:cs typeface="Calibri"/>
                <a:sym typeface="Calibri"/>
              </a:rPr>
              <a:t>Activities include:</a:t>
            </a:r>
            <a:endParaRPr/>
          </a:p>
          <a:p>
            <a:pPr indent="-228600" lvl="2" marL="1143000" marR="0" rtl="0" algn="l">
              <a:lnSpc>
                <a:spcPct val="90000"/>
              </a:lnSpc>
              <a:spcBef>
                <a:spcPts val="800"/>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System intrusion</a:t>
            </a:r>
            <a:endParaRPr/>
          </a:p>
          <a:p>
            <a:pPr indent="-228600" lvl="2" marL="1143000" marR="0" rtl="0" algn="l">
              <a:lnSpc>
                <a:spcPct val="90000"/>
              </a:lnSpc>
              <a:spcBef>
                <a:spcPts val="600"/>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System damage</a:t>
            </a:r>
            <a:endParaRPr/>
          </a:p>
          <a:p>
            <a:pPr indent="-228600" lvl="2" marL="1143000" marR="0" rtl="0" algn="l">
              <a:lnSpc>
                <a:spcPct val="90000"/>
              </a:lnSpc>
              <a:spcBef>
                <a:spcPts val="600"/>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Cybervandalism</a:t>
            </a:r>
            <a:endParaRPr/>
          </a:p>
          <a:p>
            <a:pPr indent="-228600" lvl="3" marL="1600200" marR="0" rtl="0" algn="l">
              <a:lnSpc>
                <a:spcPct val="100000"/>
              </a:lnSpc>
              <a:spcBef>
                <a:spcPts val="60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Intentional disruption, disfigurement, destruction of Web site or corporate information system</a:t>
            </a:r>
            <a:endParaRPr/>
          </a:p>
          <a:p>
            <a:pPr indent="-165100" lvl="0" marL="342900" marR="0" rtl="0" algn="l">
              <a:spcBef>
                <a:spcPts val="960"/>
              </a:spcBef>
              <a:spcAft>
                <a:spcPts val="0"/>
              </a:spcAft>
              <a:buClr>
                <a:schemeClr val="dk1"/>
              </a:buClr>
              <a:buSzPts val="2800"/>
              <a:buFont typeface="Times New Roman"/>
              <a:buNone/>
            </a:pPr>
            <a:r>
              <a:t/>
            </a:r>
            <a:endParaRPr b="0" i="0" sz="2800" u="none" cap="none" strike="noStrike">
              <a:solidFill>
                <a:schemeClr val="dk1"/>
              </a:solidFill>
              <a:latin typeface="Calibri"/>
              <a:ea typeface="Calibri"/>
              <a:cs typeface="Calibri"/>
              <a:sym typeface="Calibri"/>
            </a:endParaRPr>
          </a:p>
        </p:txBody>
      </p:sp>
      <p:sp>
        <p:nvSpPr>
          <p:cNvPr id="283" name="Google Shape;283;p9"/>
          <p:cNvSpPr txBox="1"/>
          <p:nvPr>
            <p:ph idx="1" type="body"/>
          </p:nvPr>
        </p:nvSpPr>
        <p:spPr>
          <a:xfrm>
            <a:off x="0" y="990600"/>
            <a:ext cx="9144000" cy="3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System Vulnerability and Abuse</a:t>
            </a:r>
            <a:endParaRPr/>
          </a:p>
        </p:txBody>
      </p:sp>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7_mis13_ppt_theme">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mis13_title-slide-only">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11_mis13_ppt_theme">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3_mis13_ppt_theme">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mis13_ppt_theme">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xmlns:r="http://schemas.openxmlformats.org/officeDocument/2006/relationships" name="4_mis13_ppt_theme">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xmlns:r="http://schemas.openxmlformats.org/officeDocument/2006/relationships" name="6_mis13_ppt_theme">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mis13_ppt_theme">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mis13_title-slide-only">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mis13_ppt_theme">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2_mis13_ppt_theme">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5_mis13_ppt_theme">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9_mis13_ppt_theme">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10_mis13_ppt_theme">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8_mis13_ppt_theme">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2010-12-23T17:07:10Z</dcterms:created>
  <dc:creator/>
</cp:coreProperties>
</file>