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31"/>
  </p:notesMasterIdLst>
  <p:sldIdLst>
    <p:sldId id="256" r:id="rId2"/>
    <p:sldId id="263" r:id="rId3"/>
    <p:sldId id="321" r:id="rId4"/>
    <p:sldId id="303" r:id="rId5"/>
    <p:sldId id="301" r:id="rId6"/>
    <p:sldId id="302" r:id="rId7"/>
    <p:sldId id="330" r:id="rId8"/>
    <p:sldId id="329" r:id="rId9"/>
    <p:sldId id="304" r:id="rId10"/>
    <p:sldId id="320" r:id="rId11"/>
    <p:sldId id="305" r:id="rId12"/>
    <p:sldId id="306" r:id="rId13"/>
    <p:sldId id="307" r:id="rId14"/>
    <p:sldId id="309" r:id="rId15"/>
    <p:sldId id="310" r:id="rId16"/>
    <p:sldId id="319" r:id="rId17"/>
    <p:sldId id="316" r:id="rId18"/>
    <p:sldId id="317" r:id="rId19"/>
    <p:sldId id="314" r:id="rId20"/>
    <p:sldId id="322" r:id="rId21"/>
    <p:sldId id="315" r:id="rId22"/>
    <p:sldId id="328" r:id="rId23"/>
    <p:sldId id="318" r:id="rId24"/>
    <p:sldId id="323" r:id="rId25"/>
    <p:sldId id="324" r:id="rId26"/>
    <p:sldId id="332" r:id="rId27"/>
    <p:sldId id="331" r:id="rId28"/>
    <p:sldId id="325" r:id="rId29"/>
    <p:sldId id="30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ED0"/>
    <a:srgbClr val="0098A5"/>
    <a:srgbClr val="005963"/>
    <a:srgbClr val="D93F00"/>
    <a:srgbClr val="FFFFFF"/>
    <a:srgbClr val="E4B429"/>
    <a:srgbClr val="FFD54F"/>
    <a:srgbClr val="FFEA3D"/>
    <a:srgbClr val="FFFFAA"/>
    <a:srgbClr val="E0249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EC815-2448-4572-8DB0-1BE8F087CE5B}" v="1" dt="2023-11-20T14:15:39.891"/>
    <p1510:client id="{A8902BF5-EDB4-D3BA-8E68-7114B386F992}" v="1" dt="2024-01-12T14:16:19.861"/>
    <p1510:client id="{E5EB113C-FF1D-7E32-BF7C-4E57E728487A}" v="2" dt="2024-01-15T18:17:42.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5" d="100"/>
          <a:sy n="85" d="100"/>
        </p:scale>
        <p:origin x="1368" y="48"/>
      </p:cViewPr>
      <p:guideLst>
        <p:guide orient="horz" pos="2160"/>
        <p:guide pos="2880"/>
      </p:guideLst>
    </p:cSldViewPr>
  </p:slideViewPr>
  <p:notesTextViewPr>
    <p:cViewPr>
      <p:scale>
        <a:sx n="1" d="1"/>
        <a:sy n="1" d="1"/>
      </p:scale>
      <p:origin x="0" y="0"/>
    </p:cViewPr>
  </p:notesTextViewPr>
  <p:sorterViewPr>
    <p:cViewPr>
      <p:scale>
        <a:sx n="30" d="100"/>
        <a:sy n="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yson Colpitts" userId="S::acolpitt@uwaterloo.ca::082a052c-2359-405e-aef5-4087edacbde8" providerId="AD" clId="Web-{A7BDC3E0-EB22-93F2-133F-6C02E2B26208}"/>
    <pc:docChg chg="modSld">
      <pc:chgData name="Alyson Colpitts" userId="S::acolpitt@uwaterloo.ca::082a052c-2359-405e-aef5-4087edacbde8" providerId="AD" clId="Web-{A7BDC3E0-EB22-93F2-133F-6C02E2B26208}" dt="2023-09-14T16:36:15.475" v="42" actId="20577"/>
      <pc:docMkLst>
        <pc:docMk/>
      </pc:docMkLst>
      <pc:sldChg chg="modSp">
        <pc:chgData name="Alyson Colpitts" userId="S::acolpitt@uwaterloo.ca::082a052c-2359-405e-aef5-4087edacbde8" providerId="AD" clId="Web-{A7BDC3E0-EB22-93F2-133F-6C02E2B26208}" dt="2023-09-14T16:36:15.475" v="42" actId="20577"/>
        <pc:sldMkLst>
          <pc:docMk/>
          <pc:sldMk cId="35806239" sldId="331"/>
        </pc:sldMkLst>
        <pc:spChg chg="mod">
          <ac:chgData name="Alyson Colpitts" userId="S::acolpitt@uwaterloo.ca::082a052c-2359-405e-aef5-4087edacbde8" providerId="AD" clId="Web-{A7BDC3E0-EB22-93F2-133F-6C02E2B26208}" dt="2023-09-14T16:36:15.475" v="42" actId="20577"/>
          <ac:spMkLst>
            <pc:docMk/>
            <pc:sldMk cId="35806239" sldId="331"/>
            <ac:spMk id="5" creationId="{0093C9BB-3361-3B52-4DA4-26000BAC3CCE}"/>
          </ac:spMkLst>
        </pc:spChg>
      </pc:sldChg>
    </pc:docChg>
  </pc:docChgLst>
  <pc:docChgLst>
    <pc:chgData name="Catherine Mulcaster" userId="S::camulcas@uwaterloo.ca::c05ca7dc-282a-4093-bb97-eed50b97ef34" providerId="AD" clId="Web-{E5EB113C-FF1D-7E32-BF7C-4E57E728487A}"/>
    <pc:docChg chg="sldOrd">
      <pc:chgData name="Catherine Mulcaster" userId="S::camulcas@uwaterloo.ca::c05ca7dc-282a-4093-bb97-eed50b97ef34" providerId="AD" clId="Web-{E5EB113C-FF1D-7E32-BF7C-4E57E728487A}" dt="2024-01-15T18:17:42.490" v="1"/>
      <pc:docMkLst>
        <pc:docMk/>
      </pc:docMkLst>
      <pc:sldChg chg="ord">
        <pc:chgData name="Catherine Mulcaster" userId="S::camulcas@uwaterloo.ca::c05ca7dc-282a-4093-bb97-eed50b97ef34" providerId="AD" clId="Web-{E5EB113C-FF1D-7E32-BF7C-4E57E728487A}" dt="2024-01-15T18:17:42.490" v="1"/>
        <pc:sldMkLst>
          <pc:docMk/>
          <pc:sldMk cId="3169130425" sldId="321"/>
        </pc:sldMkLst>
      </pc:sldChg>
    </pc:docChg>
  </pc:docChgLst>
  <pc:docChgLst>
    <pc:chgData name="Alyson Colpitts" userId="082a052c-2359-405e-aef5-4087edacbde8" providerId="ADAL" clId="{FB05BCC4-8B7B-4DB3-A099-87287912202D}"/>
    <pc:docChg chg="undo custSel addSld modSld sldOrd">
      <pc:chgData name="Alyson Colpitts" userId="082a052c-2359-405e-aef5-4087edacbde8" providerId="ADAL" clId="{FB05BCC4-8B7B-4DB3-A099-87287912202D}" dt="2023-09-15T17:40:21.291" v="3570" actId="13926"/>
      <pc:docMkLst>
        <pc:docMk/>
      </pc:docMkLst>
      <pc:sldChg chg="addSp modSp mod">
        <pc:chgData name="Alyson Colpitts" userId="082a052c-2359-405e-aef5-4087edacbde8" providerId="ADAL" clId="{FB05BCC4-8B7B-4DB3-A099-87287912202D}" dt="2023-08-02T16:57:15.691" v="26" actId="1038"/>
        <pc:sldMkLst>
          <pc:docMk/>
          <pc:sldMk cId="320810383" sldId="302"/>
        </pc:sldMkLst>
        <pc:spChg chg="add mod">
          <ac:chgData name="Alyson Colpitts" userId="082a052c-2359-405e-aef5-4087edacbde8" providerId="ADAL" clId="{FB05BCC4-8B7B-4DB3-A099-87287912202D}" dt="2023-08-02T16:57:15.691" v="26" actId="1038"/>
          <ac:spMkLst>
            <pc:docMk/>
            <pc:sldMk cId="320810383" sldId="302"/>
            <ac:spMk id="10" creationId="{342AB6B4-959F-1630-EED5-30171CF2903F}"/>
          </ac:spMkLst>
        </pc:spChg>
        <pc:picChg chg="add mod modCrop">
          <ac:chgData name="Alyson Colpitts" userId="082a052c-2359-405e-aef5-4087edacbde8" providerId="ADAL" clId="{FB05BCC4-8B7B-4DB3-A099-87287912202D}" dt="2023-08-02T16:55:40.812" v="7" actId="1076"/>
          <ac:picMkLst>
            <pc:docMk/>
            <pc:sldMk cId="320810383" sldId="302"/>
            <ac:picMk id="9" creationId="{CA5491F2-9895-CAE8-88F8-286E83335222}"/>
          </ac:picMkLst>
        </pc:picChg>
      </pc:sldChg>
      <pc:sldChg chg="modSp mod">
        <pc:chgData name="Alyson Colpitts" userId="082a052c-2359-405e-aef5-4087edacbde8" providerId="ADAL" clId="{FB05BCC4-8B7B-4DB3-A099-87287912202D}" dt="2023-08-02T18:21:51.297" v="36" actId="20577"/>
        <pc:sldMkLst>
          <pc:docMk/>
          <pc:sldMk cId="1637532317" sldId="303"/>
        </pc:sldMkLst>
        <pc:graphicFrameChg chg="modGraphic">
          <ac:chgData name="Alyson Colpitts" userId="082a052c-2359-405e-aef5-4087edacbde8" providerId="ADAL" clId="{FB05BCC4-8B7B-4DB3-A099-87287912202D}" dt="2023-08-02T18:21:51.297" v="36" actId="20577"/>
          <ac:graphicFrameMkLst>
            <pc:docMk/>
            <pc:sldMk cId="1637532317" sldId="303"/>
            <ac:graphicFrameMk id="7" creationId="{88ED0957-4081-3ED2-4680-A43EBA7E3CA4}"/>
          </ac:graphicFrameMkLst>
        </pc:graphicFrameChg>
      </pc:sldChg>
      <pc:sldChg chg="modSp mod">
        <pc:chgData name="Alyson Colpitts" userId="082a052c-2359-405e-aef5-4087edacbde8" providerId="ADAL" clId="{FB05BCC4-8B7B-4DB3-A099-87287912202D}" dt="2023-08-02T18:36:24.217" v="43" actId="20577"/>
        <pc:sldMkLst>
          <pc:docMk/>
          <pc:sldMk cId="3985327741" sldId="304"/>
        </pc:sldMkLst>
        <pc:spChg chg="mod">
          <ac:chgData name="Alyson Colpitts" userId="082a052c-2359-405e-aef5-4087edacbde8" providerId="ADAL" clId="{FB05BCC4-8B7B-4DB3-A099-87287912202D}" dt="2023-08-02T18:36:24.217" v="43" actId="20577"/>
          <ac:spMkLst>
            <pc:docMk/>
            <pc:sldMk cId="3985327741" sldId="304"/>
            <ac:spMk id="3" creationId="{652D304B-FA13-5382-5B04-5FDE69454EC5}"/>
          </ac:spMkLst>
        </pc:spChg>
      </pc:sldChg>
      <pc:sldChg chg="addSp modSp mod">
        <pc:chgData name="Alyson Colpitts" userId="082a052c-2359-405e-aef5-4087edacbde8" providerId="ADAL" clId="{FB05BCC4-8B7B-4DB3-A099-87287912202D}" dt="2023-09-15T17:40:21.291" v="3570" actId="13926"/>
        <pc:sldMkLst>
          <pc:docMk/>
          <pc:sldMk cId="3295423612" sldId="305"/>
        </pc:sldMkLst>
        <pc:spChg chg="mod">
          <ac:chgData name="Alyson Colpitts" userId="082a052c-2359-405e-aef5-4087edacbde8" providerId="ADAL" clId="{FB05BCC4-8B7B-4DB3-A099-87287912202D}" dt="2023-09-15T17:40:21.291" v="3570" actId="13926"/>
          <ac:spMkLst>
            <pc:docMk/>
            <pc:sldMk cId="3295423612" sldId="305"/>
            <ac:spMk id="3" creationId="{C783FFAE-4662-C2AF-FC49-0B9F2482D2B5}"/>
          </ac:spMkLst>
        </pc:spChg>
        <pc:picChg chg="add mod">
          <ac:chgData name="Alyson Colpitts" userId="082a052c-2359-405e-aef5-4087edacbde8" providerId="ADAL" clId="{FB05BCC4-8B7B-4DB3-A099-87287912202D}" dt="2023-09-15T15:21:48.702" v="3549" actId="12788"/>
          <ac:picMkLst>
            <pc:docMk/>
            <pc:sldMk cId="3295423612" sldId="305"/>
            <ac:picMk id="7" creationId="{0553F578-24E7-7768-8451-7437C1C1A0DE}"/>
          </ac:picMkLst>
        </pc:picChg>
      </pc:sldChg>
      <pc:sldChg chg="modSp mod">
        <pc:chgData name="Alyson Colpitts" userId="082a052c-2359-405e-aef5-4087edacbde8" providerId="ADAL" clId="{FB05BCC4-8B7B-4DB3-A099-87287912202D}" dt="2023-08-02T18:49:15.446" v="100" actId="20577"/>
        <pc:sldMkLst>
          <pc:docMk/>
          <pc:sldMk cId="228945578" sldId="316"/>
        </pc:sldMkLst>
        <pc:spChg chg="mod">
          <ac:chgData name="Alyson Colpitts" userId="082a052c-2359-405e-aef5-4087edacbde8" providerId="ADAL" clId="{FB05BCC4-8B7B-4DB3-A099-87287912202D}" dt="2023-08-02T18:49:15.446" v="100" actId="20577"/>
          <ac:spMkLst>
            <pc:docMk/>
            <pc:sldMk cId="228945578" sldId="316"/>
            <ac:spMk id="5" creationId="{9FAA5B56-8342-2CA5-B85D-A8BFFC2819C5}"/>
          </ac:spMkLst>
        </pc:spChg>
      </pc:sldChg>
      <pc:sldChg chg="modSp mod">
        <pc:chgData name="Alyson Colpitts" userId="082a052c-2359-405e-aef5-4087edacbde8" providerId="ADAL" clId="{FB05BCC4-8B7B-4DB3-A099-87287912202D}" dt="2023-08-02T18:52:40.348" v="208" actId="20577"/>
        <pc:sldMkLst>
          <pc:docMk/>
          <pc:sldMk cId="12239150" sldId="318"/>
        </pc:sldMkLst>
        <pc:spChg chg="mod">
          <ac:chgData name="Alyson Colpitts" userId="082a052c-2359-405e-aef5-4087edacbde8" providerId="ADAL" clId="{FB05BCC4-8B7B-4DB3-A099-87287912202D}" dt="2023-08-02T18:52:40.348" v="208" actId="20577"/>
          <ac:spMkLst>
            <pc:docMk/>
            <pc:sldMk cId="12239150" sldId="318"/>
            <ac:spMk id="3" creationId="{DDFB2DDC-CF2A-FD48-5CBE-117B48AEEF45}"/>
          </ac:spMkLst>
        </pc:spChg>
      </pc:sldChg>
      <pc:sldChg chg="delSp modSp mod">
        <pc:chgData name="Alyson Colpitts" userId="082a052c-2359-405e-aef5-4087edacbde8" providerId="ADAL" clId="{FB05BCC4-8B7B-4DB3-A099-87287912202D}" dt="2023-08-02T18:48:14.981" v="69" actId="12789"/>
        <pc:sldMkLst>
          <pc:docMk/>
          <pc:sldMk cId="3744275383" sldId="319"/>
        </pc:sldMkLst>
        <pc:spChg chg="del">
          <ac:chgData name="Alyson Colpitts" userId="082a052c-2359-405e-aef5-4087edacbde8" providerId="ADAL" clId="{FB05BCC4-8B7B-4DB3-A099-87287912202D}" dt="2023-08-02T18:48:08.513" v="68" actId="478"/>
          <ac:spMkLst>
            <pc:docMk/>
            <pc:sldMk cId="3744275383" sldId="319"/>
            <ac:spMk id="2" creationId="{43559276-E8B6-B6A2-193E-627637B36DF1}"/>
          </ac:spMkLst>
        </pc:spChg>
        <pc:spChg chg="mod">
          <ac:chgData name="Alyson Colpitts" userId="082a052c-2359-405e-aef5-4087edacbde8" providerId="ADAL" clId="{FB05BCC4-8B7B-4DB3-A099-87287912202D}" dt="2023-08-02T18:48:14.981" v="69" actId="12789"/>
          <ac:spMkLst>
            <pc:docMk/>
            <pc:sldMk cId="3744275383" sldId="319"/>
            <ac:spMk id="3" creationId="{4CE61EDD-D465-0E4F-5A04-7CF2ABBE9CD4}"/>
          </ac:spMkLst>
        </pc:spChg>
      </pc:sldChg>
      <pc:sldChg chg="delSp modSp mod">
        <pc:chgData name="Alyson Colpitts" userId="082a052c-2359-405e-aef5-4087edacbde8" providerId="ADAL" clId="{FB05BCC4-8B7B-4DB3-A099-87287912202D}" dt="2023-08-02T18:36:40.391" v="45" actId="12789"/>
        <pc:sldMkLst>
          <pc:docMk/>
          <pc:sldMk cId="1725447085" sldId="320"/>
        </pc:sldMkLst>
        <pc:spChg chg="del">
          <ac:chgData name="Alyson Colpitts" userId="082a052c-2359-405e-aef5-4087edacbde8" providerId="ADAL" clId="{FB05BCC4-8B7B-4DB3-A099-87287912202D}" dt="2023-08-02T18:36:35.233" v="44" actId="478"/>
          <ac:spMkLst>
            <pc:docMk/>
            <pc:sldMk cId="1725447085" sldId="320"/>
            <ac:spMk id="2" creationId="{8F335AE2-AA76-865F-8C5E-7199E1486C04}"/>
          </ac:spMkLst>
        </pc:spChg>
        <pc:spChg chg="mod">
          <ac:chgData name="Alyson Colpitts" userId="082a052c-2359-405e-aef5-4087edacbde8" providerId="ADAL" clId="{FB05BCC4-8B7B-4DB3-A099-87287912202D}" dt="2023-08-02T18:36:40.391" v="45" actId="12789"/>
          <ac:spMkLst>
            <pc:docMk/>
            <pc:sldMk cId="1725447085" sldId="320"/>
            <ac:spMk id="3" creationId="{A6C32121-F10A-1850-927E-C031093C63C5}"/>
          </ac:spMkLst>
        </pc:spChg>
      </pc:sldChg>
      <pc:sldChg chg="delSp modSp mod">
        <pc:chgData name="Alyson Colpitts" userId="082a052c-2359-405e-aef5-4087edacbde8" providerId="ADAL" clId="{FB05BCC4-8B7B-4DB3-A099-87287912202D}" dt="2023-08-02T18:19:33.798" v="28" actId="12789"/>
        <pc:sldMkLst>
          <pc:docMk/>
          <pc:sldMk cId="3169130425" sldId="321"/>
        </pc:sldMkLst>
        <pc:spChg chg="del">
          <ac:chgData name="Alyson Colpitts" userId="082a052c-2359-405e-aef5-4087edacbde8" providerId="ADAL" clId="{FB05BCC4-8B7B-4DB3-A099-87287912202D}" dt="2023-08-02T18:19:27.418" v="27" actId="478"/>
          <ac:spMkLst>
            <pc:docMk/>
            <pc:sldMk cId="3169130425" sldId="321"/>
            <ac:spMk id="2" creationId="{3485EDEF-42A7-565B-F0B2-A8A4D13DC1F1}"/>
          </ac:spMkLst>
        </pc:spChg>
        <pc:spChg chg="mod">
          <ac:chgData name="Alyson Colpitts" userId="082a052c-2359-405e-aef5-4087edacbde8" providerId="ADAL" clId="{FB05BCC4-8B7B-4DB3-A099-87287912202D}" dt="2023-08-02T18:19:33.798" v="28" actId="12789"/>
          <ac:spMkLst>
            <pc:docMk/>
            <pc:sldMk cId="3169130425" sldId="321"/>
            <ac:spMk id="3" creationId="{0C0D022B-CBE2-9DD5-F01D-6E191DB607A2}"/>
          </ac:spMkLst>
        </pc:spChg>
      </pc:sldChg>
      <pc:sldChg chg="delSp modSp mod">
        <pc:chgData name="Alyson Colpitts" userId="082a052c-2359-405e-aef5-4087edacbde8" providerId="ADAL" clId="{FB05BCC4-8B7B-4DB3-A099-87287912202D}" dt="2023-08-02T18:51:14.895" v="102" actId="12789"/>
        <pc:sldMkLst>
          <pc:docMk/>
          <pc:sldMk cId="2290781018" sldId="322"/>
        </pc:sldMkLst>
        <pc:spChg chg="del">
          <ac:chgData name="Alyson Colpitts" userId="082a052c-2359-405e-aef5-4087edacbde8" providerId="ADAL" clId="{FB05BCC4-8B7B-4DB3-A099-87287912202D}" dt="2023-08-02T18:51:09.435" v="101" actId="478"/>
          <ac:spMkLst>
            <pc:docMk/>
            <pc:sldMk cId="2290781018" sldId="322"/>
            <ac:spMk id="2" creationId="{98184FB1-06B9-1685-1EA3-D59E6A6CE99C}"/>
          </ac:spMkLst>
        </pc:spChg>
        <pc:spChg chg="mod">
          <ac:chgData name="Alyson Colpitts" userId="082a052c-2359-405e-aef5-4087edacbde8" providerId="ADAL" clId="{FB05BCC4-8B7B-4DB3-A099-87287912202D}" dt="2023-08-02T18:51:14.895" v="102" actId="12789"/>
          <ac:spMkLst>
            <pc:docMk/>
            <pc:sldMk cId="2290781018" sldId="322"/>
            <ac:spMk id="3" creationId="{C03143AF-3968-334C-0EBE-300AF9945D32}"/>
          </ac:spMkLst>
        </pc:spChg>
      </pc:sldChg>
      <pc:sldChg chg="modSp mod">
        <pc:chgData name="Alyson Colpitts" userId="082a052c-2359-405e-aef5-4087edacbde8" providerId="ADAL" clId="{FB05BCC4-8B7B-4DB3-A099-87287912202D}" dt="2023-08-02T18:51:38.680" v="110" actId="20577"/>
        <pc:sldMkLst>
          <pc:docMk/>
          <pc:sldMk cId="1187264936" sldId="328"/>
        </pc:sldMkLst>
        <pc:spChg chg="mod">
          <ac:chgData name="Alyson Colpitts" userId="082a052c-2359-405e-aef5-4087edacbde8" providerId="ADAL" clId="{FB05BCC4-8B7B-4DB3-A099-87287912202D}" dt="2023-08-02T18:51:38.680" v="110" actId="20577"/>
          <ac:spMkLst>
            <pc:docMk/>
            <pc:sldMk cId="1187264936" sldId="328"/>
            <ac:spMk id="6" creationId="{6B09043F-C9C4-F219-D52C-C084EA87133F}"/>
          </ac:spMkLst>
        </pc:spChg>
      </pc:sldChg>
      <pc:sldChg chg="modSp mod">
        <pc:chgData name="Alyson Colpitts" userId="082a052c-2359-405e-aef5-4087edacbde8" providerId="ADAL" clId="{FB05BCC4-8B7B-4DB3-A099-87287912202D}" dt="2023-08-02T18:22:54.850" v="40" actId="20577"/>
        <pc:sldMkLst>
          <pc:docMk/>
          <pc:sldMk cId="1489774099" sldId="330"/>
        </pc:sldMkLst>
        <pc:graphicFrameChg chg="modGraphic">
          <ac:chgData name="Alyson Colpitts" userId="082a052c-2359-405e-aef5-4087edacbde8" providerId="ADAL" clId="{FB05BCC4-8B7B-4DB3-A099-87287912202D}" dt="2023-08-02T18:22:54.850" v="40" actId="20577"/>
          <ac:graphicFrameMkLst>
            <pc:docMk/>
            <pc:sldMk cId="1489774099" sldId="330"/>
            <ac:graphicFrameMk id="7" creationId="{88ED0957-4081-3ED2-4680-A43EBA7E3CA4}"/>
          </ac:graphicFrameMkLst>
        </pc:graphicFrameChg>
      </pc:sldChg>
      <pc:sldChg chg="addSp delSp modSp add mod">
        <pc:chgData name="Alyson Colpitts" userId="082a052c-2359-405e-aef5-4087edacbde8" providerId="ADAL" clId="{FB05BCC4-8B7B-4DB3-A099-87287912202D}" dt="2023-09-15T15:12:28.375" v="3032" actId="14100"/>
        <pc:sldMkLst>
          <pc:docMk/>
          <pc:sldMk cId="35806239" sldId="331"/>
        </pc:sldMkLst>
        <pc:spChg chg="mod">
          <ac:chgData name="Alyson Colpitts" userId="082a052c-2359-405e-aef5-4087edacbde8" providerId="ADAL" clId="{FB05BCC4-8B7B-4DB3-A099-87287912202D}" dt="2023-09-15T15:09:30.407" v="2827" actId="404"/>
          <ac:spMkLst>
            <pc:docMk/>
            <pc:sldMk cId="35806239" sldId="331"/>
            <ac:spMk id="3" creationId="{DDFB2DDC-CF2A-FD48-5CBE-117B48AEEF45}"/>
          </ac:spMkLst>
        </pc:spChg>
        <pc:spChg chg="mod">
          <ac:chgData name="Alyson Colpitts" userId="082a052c-2359-405e-aef5-4087edacbde8" providerId="ADAL" clId="{FB05BCC4-8B7B-4DB3-A099-87287912202D}" dt="2023-09-15T15:10:10.786" v="2848" actId="20577"/>
          <ac:spMkLst>
            <pc:docMk/>
            <pc:sldMk cId="35806239" sldId="331"/>
            <ac:spMk id="5" creationId="{0093C9BB-3361-3B52-4DA4-26000BAC3CCE}"/>
          </ac:spMkLst>
        </pc:spChg>
        <pc:spChg chg="mod">
          <ac:chgData name="Alyson Colpitts" userId="082a052c-2359-405e-aef5-4087edacbde8" providerId="ADAL" clId="{FB05BCC4-8B7B-4DB3-A099-87287912202D}" dt="2023-09-14T19:03:56.433" v="1339" actId="20577"/>
          <ac:spMkLst>
            <pc:docMk/>
            <pc:sldMk cId="35806239" sldId="331"/>
            <ac:spMk id="6" creationId="{009A5CDE-C543-9516-C507-B3090010A349}"/>
          </ac:spMkLst>
        </pc:spChg>
        <pc:spChg chg="add del mod">
          <ac:chgData name="Alyson Colpitts" userId="082a052c-2359-405e-aef5-4087edacbde8" providerId="ADAL" clId="{FB05BCC4-8B7B-4DB3-A099-87287912202D}" dt="2023-09-15T15:10:52.418" v="2853" actId="767"/>
          <ac:spMkLst>
            <pc:docMk/>
            <pc:sldMk cId="35806239" sldId="331"/>
            <ac:spMk id="9" creationId="{F97AF334-3A41-C122-2181-1732DEC8D247}"/>
          </ac:spMkLst>
        </pc:spChg>
        <pc:spChg chg="add mod">
          <ac:chgData name="Alyson Colpitts" userId="082a052c-2359-405e-aef5-4087edacbde8" providerId="ADAL" clId="{FB05BCC4-8B7B-4DB3-A099-87287912202D}" dt="2023-09-15T15:12:28.375" v="3032" actId="14100"/>
          <ac:spMkLst>
            <pc:docMk/>
            <pc:sldMk cId="35806239" sldId="331"/>
            <ac:spMk id="10" creationId="{0408BE4C-7C01-466D-7246-9D51691A9B13}"/>
          </ac:spMkLst>
        </pc:spChg>
      </pc:sldChg>
      <pc:sldChg chg="modSp add mod ord">
        <pc:chgData name="Alyson Colpitts" userId="082a052c-2359-405e-aef5-4087edacbde8" providerId="ADAL" clId="{FB05BCC4-8B7B-4DB3-A099-87287912202D}" dt="2023-09-14T16:05:22.436" v="933" actId="20577"/>
        <pc:sldMkLst>
          <pc:docMk/>
          <pc:sldMk cId="1330835411" sldId="332"/>
        </pc:sldMkLst>
        <pc:spChg chg="mod">
          <ac:chgData name="Alyson Colpitts" userId="082a052c-2359-405e-aef5-4087edacbde8" providerId="ADAL" clId="{FB05BCC4-8B7B-4DB3-A099-87287912202D}" dt="2023-09-14T16:05:22.436" v="933" actId="20577"/>
          <ac:spMkLst>
            <pc:docMk/>
            <pc:sldMk cId="1330835411" sldId="332"/>
            <ac:spMk id="3" creationId="{C03143AF-3968-334C-0EBE-300AF9945D32}"/>
          </ac:spMkLst>
        </pc:spChg>
      </pc:sldChg>
    </pc:docChg>
  </pc:docChgLst>
  <pc:docChgLst>
    <pc:chgData name="Alyson Colpitts" userId="082a052c-2359-405e-aef5-4087edacbde8" providerId="ADAL" clId="{A19C3212-F001-4FD0-8A56-A8C43BFA2E9A}"/>
    <pc:docChg chg="modSld">
      <pc:chgData name="Alyson Colpitts" userId="082a052c-2359-405e-aef5-4087edacbde8" providerId="ADAL" clId="{A19C3212-F001-4FD0-8A56-A8C43BFA2E9A}" dt="2023-09-29T16:27:54.393" v="1" actId="13926"/>
      <pc:docMkLst>
        <pc:docMk/>
      </pc:docMkLst>
      <pc:sldChg chg="modSp mod">
        <pc:chgData name="Alyson Colpitts" userId="082a052c-2359-405e-aef5-4087edacbde8" providerId="ADAL" clId="{A19C3212-F001-4FD0-8A56-A8C43BFA2E9A}" dt="2023-09-29T16:27:54.393" v="1" actId="13926"/>
        <pc:sldMkLst>
          <pc:docMk/>
          <pc:sldMk cId="3295423612" sldId="305"/>
        </pc:sldMkLst>
        <pc:spChg chg="mod">
          <ac:chgData name="Alyson Colpitts" userId="082a052c-2359-405e-aef5-4087edacbde8" providerId="ADAL" clId="{A19C3212-F001-4FD0-8A56-A8C43BFA2E9A}" dt="2023-09-29T16:27:54.393" v="1" actId="13926"/>
          <ac:spMkLst>
            <pc:docMk/>
            <pc:sldMk cId="3295423612" sldId="305"/>
            <ac:spMk id="3" creationId="{C783FFAE-4662-C2AF-FC49-0B9F2482D2B5}"/>
          </ac:spMkLst>
        </pc:spChg>
      </pc:sldChg>
    </pc:docChg>
  </pc:docChgLst>
  <pc:docChgLst>
    <pc:chgData name="Adam Yu" userId="S::a57yu@uwaterloo.ca::571989f6-ab59-41d4-bd51-00210a88c7f8" providerId="AD" clId="Web-{7BBEC815-2448-4572-8DB0-1BE8F087CE5B}"/>
    <pc:docChg chg="sldOrd">
      <pc:chgData name="Adam Yu" userId="S::a57yu@uwaterloo.ca::571989f6-ab59-41d4-bd51-00210a88c7f8" providerId="AD" clId="Web-{7BBEC815-2448-4572-8DB0-1BE8F087CE5B}" dt="2023-11-20T14:15:39.891" v="0"/>
      <pc:docMkLst>
        <pc:docMk/>
      </pc:docMkLst>
      <pc:sldChg chg="ord">
        <pc:chgData name="Adam Yu" userId="S::a57yu@uwaterloo.ca::571989f6-ab59-41d4-bd51-00210a88c7f8" providerId="AD" clId="Web-{7BBEC815-2448-4572-8DB0-1BE8F087CE5B}" dt="2023-11-20T14:15:39.891" v="0"/>
        <pc:sldMkLst>
          <pc:docMk/>
          <pc:sldMk cId="2904290856" sldId="315"/>
        </pc:sldMkLst>
      </pc:sldChg>
    </pc:docChg>
  </pc:docChgLst>
  <pc:docChgLst>
    <pc:chgData name="Catherine Mulcaster" userId="S::camulcas@uwaterloo.ca::c05ca7dc-282a-4093-bb97-eed50b97ef34" providerId="AD" clId="Web-{A8902BF5-EDB4-D3BA-8E68-7114B386F992}"/>
    <pc:docChg chg="sldOrd">
      <pc:chgData name="Catherine Mulcaster" userId="S::camulcas@uwaterloo.ca::c05ca7dc-282a-4093-bb97-eed50b97ef34" providerId="AD" clId="Web-{A8902BF5-EDB4-D3BA-8E68-7114B386F992}" dt="2024-01-12T14:16:19.861" v="0"/>
      <pc:docMkLst>
        <pc:docMk/>
      </pc:docMkLst>
      <pc:sldChg chg="ord">
        <pc:chgData name="Catherine Mulcaster" userId="S::camulcas@uwaterloo.ca::c05ca7dc-282a-4093-bb97-eed50b97ef34" providerId="AD" clId="Web-{A8902BF5-EDB4-D3BA-8E68-7114B386F992}" dt="2024-01-12T14:16:19.861" v="0"/>
        <pc:sldMkLst>
          <pc:docMk/>
          <pc:sldMk cId="4269174343"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E97C-1779-4CEE-80D0-5BBB1AC4023D}" type="datetimeFigureOut">
              <a:rPr lang="en-US" smtClean="0"/>
              <a:t>1/15/2024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E68481-ABCB-394C-8DA2-97C968BAE78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5814000"/>
            <a:ext cx="3784500" cy="1044000"/>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5400"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RoboHub Equipment Specific Training: Vicon</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grpSp>
        <p:nvGrpSpPr>
          <p:cNvPr id="21" name="Group 20"/>
          <p:cNvGrpSpPr/>
          <p:nvPr userDrawn="1"/>
        </p:nvGrpSpPr>
        <p:grpSpPr>
          <a:xfrm>
            <a:off x="0" y="0"/>
            <a:ext cx="9144000" cy="397164"/>
            <a:chOff x="0" y="0"/>
            <a:chExt cx="9144000" cy="397164"/>
          </a:xfrm>
        </p:grpSpPr>
        <p:sp>
          <p:nvSpPr>
            <p:cNvPr id="22" name="Rectangle 21"/>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8" name="Rectangle 2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155922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396192"/>
            <a:ext cx="4157035" cy="670270"/>
          </a:xfrm>
        </p:spPr>
        <p:txBody>
          <a:bodyPr anchor="b">
            <a:noAutofit/>
          </a:bodyPr>
          <a:lstStyle>
            <a:lvl1pPr marL="0" indent="0">
              <a:buNone/>
              <a:defRPr sz="22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911" y="2184401"/>
            <a:ext cx="4157035" cy="3846945"/>
          </a:xfrm>
        </p:spPr>
        <p:txBody>
          <a:bodyPr>
            <a:normAutofit/>
          </a:bodyPr>
          <a:lstStyle>
            <a:lvl1pPr marL="216694" indent="-216694">
              <a:spcBef>
                <a:spcPts val="600"/>
              </a:spcBef>
              <a:spcAft>
                <a:spcPts val="600"/>
              </a:spcAft>
              <a:buFont typeface="Wingdings" charset="2"/>
              <a:buChar char="§"/>
              <a:defRPr sz="2000"/>
            </a:lvl1pPr>
            <a:lvl2pPr marL="514350" indent="-171450">
              <a:spcBef>
                <a:spcPts val="600"/>
              </a:spcBef>
              <a:spcAft>
                <a:spcPts val="600"/>
              </a:spcAft>
              <a:buFont typeface="Wingdings" charset="2"/>
              <a:buChar char="§"/>
              <a:defRPr sz="1800"/>
            </a:lvl2pPr>
            <a:lvl3pPr marL="857250" indent="-171450">
              <a:spcBef>
                <a:spcPts val="600"/>
              </a:spcBef>
              <a:spcAft>
                <a:spcPts val="600"/>
              </a:spcAft>
              <a:buFont typeface="Wingdings" charset="2"/>
              <a:buChar char="§"/>
              <a:defRPr sz="1600"/>
            </a:lvl3pPr>
            <a:lvl4pPr marL="1200150" indent="-171450">
              <a:spcBef>
                <a:spcPts val="600"/>
              </a:spcBef>
              <a:spcAft>
                <a:spcPts val="600"/>
              </a:spcAft>
              <a:buFont typeface="Wingdings" charset="2"/>
              <a:buChar char="§"/>
              <a:defRPr sz="1400"/>
            </a:lvl4pPr>
            <a:lvl5pPr marL="1543050" indent="-171450">
              <a:spcBef>
                <a:spcPts val="600"/>
              </a:spcBef>
              <a:spcAft>
                <a:spcPts val="6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396192"/>
            <a:ext cx="4195094" cy="670270"/>
          </a:xfrm>
        </p:spPr>
        <p:txBody>
          <a:bodyPr anchor="b">
            <a:normAutofit/>
          </a:bodyPr>
          <a:lstStyle>
            <a:lvl1pPr marL="0" indent="0">
              <a:buNone/>
              <a:defRPr sz="22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7115" y="2184401"/>
            <a:ext cx="4195094" cy="3846945"/>
          </a:xfrm>
        </p:spPr>
        <p:txBody>
          <a:bodyPr>
            <a:normAutofit/>
          </a:bodyPr>
          <a:lstStyle>
            <a:lvl1pPr marL="216694" indent="-216694">
              <a:spcBef>
                <a:spcPts val="600"/>
              </a:spcBef>
              <a:spcAft>
                <a:spcPts val="600"/>
              </a:spcAft>
              <a:buFont typeface="Wingdings" charset="2"/>
              <a:buChar char="§"/>
              <a:defRPr sz="2000"/>
            </a:lvl1pPr>
            <a:lvl2pPr marL="514350" indent="-171450">
              <a:spcBef>
                <a:spcPts val="600"/>
              </a:spcBef>
              <a:spcAft>
                <a:spcPts val="600"/>
              </a:spcAft>
              <a:buFont typeface="Wingdings" charset="2"/>
              <a:buChar char="§"/>
              <a:defRPr sz="1800"/>
            </a:lvl2pPr>
            <a:lvl3pPr marL="857250" indent="-171450">
              <a:spcBef>
                <a:spcPts val="600"/>
              </a:spcBef>
              <a:spcAft>
                <a:spcPts val="600"/>
              </a:spcAft>
              <a:buFont typeface="Wingdings" charset="2"/>
              <a:buChar char="§"/>
              <a:defRPr sz="1600"/>
            </a:lvl3pPr>
            <a:lvl4pPr marL="1200150" indent="-171450">
              <a:spcBef>
                <a:spcPts val="600"/>
              </a:spcBef>
              <a:spcAft>
                <a:spcPts val="600"/>
              </a:spcAft>
              <a:buFont typeface="Wingdings" charset="2"/>
              <a:buChar char="§"/>
              <a:defRPr sz="1400"/>
            </a:lvl4pPr>
            <a:lvl5pPr marL="1543050" indent="-171450">
              <a:spcBef>
                <a:spcPts val="600"/>
              </a:spcBef>
              <a:spcAft>
                <a:spcPts val="6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11" name="Footer Placeholder 10"/>
          <p:cNvSpPr>
            <a:spLocks noGrp="1"/>
          </p:cNvSpPr>
          <p:nvPr>
            <p:ph type="ftr" sz="quarter" idx="11"/>
          </p:nvPr>
        </p:nvSpPr>
        <p:spPr/>
        <p:txBody>
          <a:bodyPr/>
          <a:lstStyle/>
          <a:p>
            <a:r>
              <a:rPr lang="en-US"/>
              <a:t>RoboHub Equipment Specific Training: Vicon</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Footer Placeholder 6"/>
          <p:cNvSpPr>
            <a:spLocks noGrp="1"/>
          </p:cNvSpPr>
          <p:nvPr>
            <p:ph type="ftr" sz="quarter" idx="11"/>
          </p:nvPr>
        </p:nvSpPr>
        <p:spPr/>
        <p:txBody>
          <a:bodyPr/>
          <a:lstStyle/>
          <a:p>
            <a:r>
              <a:rPr lang="en-US"/>
              <a:t>RoboHub Equipment Specific Training: Vicon</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RoboHub Equipment Specific Training: Vicon</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RoboHub Equipment Specific Training: Vicon</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4" name="Group 3">
            <a:extLst>
              <a:ext uri="{FF2B5EF4-FFF2-40B4-BE49-F238E27FC236}">
                <a16:creationId xmlns:a16="http://schemas.microsoft.com/office/drawing/2014/main" id="{AC23A3DC-CD7A-DF4E-ADC2-6DD38E830211}"/>
              </a:ext>
            </a:extLst>
          </p:cNvPr>
          <p:cNvGrpSpPr/>
          <p:nvPr userDrawn="1"/>
        </p:nvGrpSpPr>
        <p:grpSpPr>
          <a:xfrm>
            <a:off x="0" y="0"/>
            <a:ext cx="9144000" cy="397164"/>
            <a:chOff x="0" y="0"/>
            <a:chExt cx="9144000" cy="397164"/>
          </a:xfrm>
        </p:grpSpPr>
        <p:sp>
          <p:nvSpPr>
            <p:cNvPr id="5" name="Rectangle 4">
              <a:extLst>
                <a:ext uri="{FF2B5EF4-FFF2-40B4-BE49-F238E27FC236}">
                  <a16:creationId xmlns:a16="http://schemas.microsoft.com/office/drawing/2014/main" id="{2128CDB8-9CE7-F046-83B8-8D8CF610ADBF}"/>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a:extLst>
                <a:ext uri="{FF2B5EF4-FFF2-40B4-BE49-F238E27FC236}">
                  <a16:creationId xmlns:a16="http://schemas.microsoft.com/office/drawing/2014/main" id="{8E43FC5B-9F1D-8B41-8575-9895686DF83F}"/>
                </a:ext>
              </a:extLst>
            </p:cNvPr>
            <p:cNvGrpSpPr/>
            <p:nvPr userDrawn="1"/>
          </p:nvGrpSpPr>
          <p:grpSpPr>
            <a:xfrm>
              <a:off x="0" y="0"/>
              <a:ext cx="9143999" cy="397164"/>
              <a:chOff x="0" y="0"/>
              <a:chExt cx="9143999" cy="397164"/>
            </a:xfrm>
          </p:grpSpPr>
          <p:sp>
            <p:nvSpPr>
              <p:cNvPr id="9" name="Rectangle 8">
                <a:extLst>
                  <a:ext uri="{FF2B5EF4-FFF2-40B4-BE49-F238E27FC236}">
                    <a16:creationId xmlns:a16="http://schemas.microsoft.com/office/drawing/2014/main" id="{99D3ED9D-9A52-4E4F-AF16-9850BFFC18B2}"/>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F1245AEF-644B-6547-9795-5AB9B35C63D6}"/>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1FF8F33E-C605-534B-8522-DEA987413EC7}"/>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B1E3398A-3A84-2B47-A9D9-DAB937F64E8D}"/>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108767841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1314515"/>
            <a:ext cx="3248891" cy="910202"/>
          </a:xfrm>
        </p:spPr>
        <p:txBody>
          <a:bodyPr anchor="b">
            <a:normAutofit/>
          </a:bodyPr>
          <a:lstStyle>
            <a:lvl1pPr algn="ctr">
              <a:defRPr sz="2800" cap="all" baseline="0"/>
            </a:lvl1pPr>
          </a:lstStyle>
          <a:p>
            <a:r>
              <a:rPr lang="en-US" dirty="0"/>
              <a:t>CONTEXT or THEME</a:t>
            </a:r>
          </a:p>
        </p:txBody>
      </p:sp>
      <p:sp>
        <p:nvSpPr>
          <p:cNvPr id="4" name="Footer Placeholder 3"/>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p:cNvSpPr>
            <a:spLocks noGrp="1"/>
          </p:cNvSpPr>
          <p:nvPr>
            <p:ph type="sldNum" sz="quarter" idx="12"/>
          </p:nvPr>
        </p:nvSpPr>
        <p:spPr>
          <a:xfrm>
            <a:off x="4191000" y="6335310"/>
            <a:ext cx="762000" cy="250337"/>
          </a:xfrm>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2947555" y="232127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947555" y="474582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2497200"/>
            <a:ext cx="8153400"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2947555" y="486156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US" sz="12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grpSp>
        <p:nvGrpSpPr>
          <p:cNvPr id="9" name="Group 8">
            <a:extLst>
              <a:ext uri="{FF2B5EF4-FFF2-40B4-BE49-F238E27FC236}">
                <a16:creationId xmlns:a16="http://schemas.microsoft.com/office/drawing/2014/main" id="{D26A22EB-3104-FD41-9517-D016C121DB33}"/>
              </a:ext>
            </a:extLst>
          </p:cNvPr>
          <p:cNvGrpSpPr/>
          <p:nvPr userDrawn="1"/>
        </p:nvGrpSpPr>
        <p:grpSpPr>
          <a:xfrm>
            <a:off x="0" y="0"/>
            <a:ext cx="9144000" cy="397164"/>
            <a:chOff x="0" y="0"/>
            <a:chExt cx="9144000" cy="397164"/>
          </a:xfrm>
        </p:grpSpPr>
        <p:sp>
          <p:nvSpPr>
            <p:cNvPr id="10" name="Rectangle 9">
              <a:extLst>
                <a:ext uri="{FF2B5EF4-FFF2-40B4-BE49-F238E27FC236}">
                  <a16:creationId xmlns:a16="http://schemas.microsoft.com/office/drawing/2014/main" id="{FA49C34B-7F5A-D24C-ADE9-2C4907FEF81F}"/>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1" name="Group 10">
              <a:extLst>
                <a:ext uri="{FF2B5EF4-FFF2-40B4-BE49-F238E27FC236}">
                  <a16:creationId xmlns:a16="http://schemas.microsoft.com/office/drawing/2014/main" id="{EF412D44-1EF4-4047-A67A-84B40CF72B46}"/>
                </a:ext>
              </a:extLst>
            </p:cNvPr>
            <p:cNvGrpSpPr/>
            <p:nvPr userDrawn="1"/>
          </p:nvGrpSpPr>
          <p:grpSpPr>
            <a:xfrm>
              <a:off x="0" y="0"/>
              <a:ext cx="9143999" cy="397164"/>
              <a:chOff x="0" y="0"/>
              <a:chExt cx="9143999" cy="397164"/>
            </a:xfrm>
          </p:grpSpPr>
          <p:sp>
            <p:nvSpPr>
              <p:cNvPr id="14" name="Rectangle 13">
                <a:extLst>
                  <a:ext uri="{FF2B5EF4-FFF2-40B4-BE49-F238E27FC236}">
                    <a16:creationId xmlns:a16="http://schemas.microsoft.com/office/drawing/2014/main" id="{0A51A305-23CA-CE41-BD0F-FD3B3002BFFD}"/>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9FD677F7-37FA-1148-8B3E-ED70B3EE9144}"/>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78E6DEA7-DC5D-444F-B0F3-3B08A7471115}"/>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7B14D50C-18A0-EE48-98CD-074B04777265}"/>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106419811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714615"/>
            <a:ext cx="4080486" cy="5538405"/>
          </a:xfrm>
        </p:spPr>
        <p:txBody>
          <a:bodyPr/>
          <a:lstStyle/>
          <a:p>
            <a:r>
              <a:rPr lang="en-US"/>
              <a:t>Click icon to add picture</a:t>
            </a:r>
            <a:endParaRPr lang="en-US" dirty="0"/>
          </a:p>
        </p:txBody>
      </p:sp>
      <p:sp>
        <p:nvSpPr>
          <p:cNvPr id="2" name="Title 1"/>
          <p:cNvSpPr>
            <a:spLocks noGrp="1"/>
          </p:cNvSpPr>
          <p:nvPr>
            <p:ph type="title" hasCustomPrompt="1"/>
          </p:nvPr>
        </p:nvSpPr>
        <p:spPr>
          <a:xfrm>
            <a:off x="640772" y="1314515"/>
            <a:ext cx="3248891" cy="910202"/>
          </a:xfrm>
        </p:spPr>
        <p:txBody>
          <a:bodyPr anchor="b">
            <a:normAutofit/>
          </a:bodyPr>
          <a:lstStyle>
            <a:lvl1pPr algn="ctr">
              <a:defRPr sz="2800" cap="all" baseline="0"/>
            </a:lvl1pPr>
          </a:lstStyle>
          <a:p>
            <a:r>
              <a:rPr lang="en-US" dirty="0"/>
              <a:t>CONTEXT or THEME</a:t>
            </a:r>
          </a:p>
        </p:txBody>
      </p:sp>
      <p:sp>
        <p:nvSpPr>
          <p:cNvPr id="4" name="Footer Placeholder 3"/>
          <p:cNvSpPr>
            <a:spLocks noGrp="1"/>
          </p:cNvSpPr>
          <p:nvPr>
            <p:ph type="ftr" sz="quarter" idx="11"/>
          </p:nvPr>
        </p:nvSpPr>
        <p:spPr>
          <a:xfrm>
            <a:off x="194912" y="6335310"/>
            <a:ext cx="2915434" cy="250337"/>
          </a:xfrm>
        </p:spPr>
        <p:txBody>
          <a:bodyPr/>
          <a:lstStyle/>
          <a:p>
            <a:r>
              <a:rPr lang="en-US"/>
              <a:t>RoboHub Equipment Specific Training: Vicon</a:t>
            </a:r>
            <a:endParaRPr lang="en-US" dirty="0"/>
          </a:p>
        </p:txBody>
      </p:sp>
      <p:sp>
        <p:nvSpPr>
          <p:cNvPr id="5" name="Slide Number Placeholder 4"/>
          <p:cNvSpPr>
            <a:spLocks noGrp="1"/>
          </p:cNvSpPr>
          <p:nvPr>
            <p:ph type="sldNum" sz="quarter" idx="12"/>
          </p:nvPr>
        </p:nvSpPr>
        <p:spPr>
          <a:xfrm>
            <a:off x="4191000" y="6335310"/>
            <a:ext cx="762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408707" y="2485866"/>
            <a:ext cx="3713021"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640772" y="486156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lgn="ctr">
              <a:buNone/>
              <a:defRPr lang="en-US" sz="1200" b="1" cap="all" baseline="0"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userDrawn="1"/>
        </p:nvCxnSpPr>
        <p:spPr>
          <a:xfrm>
            <a:off x="640773" y="232127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40773" y="474582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A44FE93-843B-ED4A-A08F-C3EBE889971B}"/>
              </a:ext>
            </a:extLst>
          </p:cNvPr>
          <p:cNvGrpSpPr/>
          <p:nvPr userDrawn="1"/>
        </p:nvGrpSpPr>
        <p:grpSpPr>
          <a:xfrm>
            <a:off x="0" y="0"/>
            <a:ext cx="9144000" cy="397164"/>
            <a:chOff x="0" y="0"/>
            <a:chExt cx="9144000" cy="397164"/>
          </a:xfrm>
        </p:grpSpPr>
        <p:sp>
          <p:nvSpPr>
            <p:cNvPr id="13" name="Rectangle 12">
              <a:extLst>
                <a:ext uri="{FF2B5EF4-FFF2-40B4-BE49-F238E27FC236}">
                  <a16:creationId xmlns:a16="http://schemas.microsoft.com/office/drawing/2014/main" id="{9CDF37BF-2745-0245-B137-948088E6E4AB}"/>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 name="Group 13">
              <a:extLst>
                <a:ext uri="{FF2B5EF4-FFF2-40B4-BE49-F238E27FC236}">
                  <a16:creationId xmlns:a16="http://schemas.microsoft.com/office/drawing/2014/main" id="{A54D43A1-F79D-C141-A514-38DD7D92D769}"/>
                </a:ext>
              </a:extLst>
            </p:cNvPr>
            <p:cNvGrpSpPr/>
            <p:nvPr userDrawn="1"/>
          </p:nvGrpSpPr>
          <p:grpSpPr>
            <a:xfrm>
              <a:off x="0" y="0"/>
              <a:ext cx="9143999" cy="397164"/>
              <a:chOff x="0" y="0"/>
              <a:chExt cx="9143999" cy="397164"/>
            </a:xfrm>
          </p:grpSpPr>
          <p:sp>
            <p:nvSpPr>
              <p:cNvPr id="16" name="Rectangle 15">
                <a:extLst>
                  <a:ext uri="{FF2B5EF4-FFF2-40B4-BE49-F238E27FC236}">
                    <a16:creationId xmlns:a16="http://schemas.microsoft.com/office/drawing/2014/main" id="{6AC5DDAE-7CDF-0B46-941D-CB60F98A8176}"/>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AE6A2D03-EF63-194F-90BE-00EE56A3C98F}"/>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43B8E9A3-2B2F-3F40-B592-A8CCFB70853D}"/>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a:extLst>
                  <a:ext uri="{FF2B5EF4-FFF2-40B4-BE49-F238E27FC236}">
                    <a16:creationId xmlns:a16="http://schemas.microsoft.com/office/drawing/2014/main" id="{CE4F86F4-352E-ED4B-BDC4-400E01915553}"/>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14331735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61523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536662"/>
            <a:ext cx="8677297" cy="1046019"/>
          </a:xfrm>
        </p:spPr>
        <p:txBody>
          <a:bodyPr anchor="b">
            <a:normAutofit/>
          </a:bodyPr>
          <a:lstStyle>
            <a:lvl1pPr algn="ctr">
              <a:defRPr sz="60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6" name="Group 5">
            <a:extLst>
              <a:ext uri="{FF2B5EF4-FFF2-40B4-BE49-F238E27FC236}">
                <a16:creationId xmlns:a16="http://schemas.microsoft.com/office/drawing/2014/main" id="{B811749B-4CBC-B94E-A5B1-5D96FA8D1632}"/>
              </a:ext>
            </a:extLst>
          </p:cNvPr>
          <p:cNvGrpSpPr/>
          <p:nvPr userDrawn="1"/>
        </p:nvGrpSpPr>
        <p:grpSpPr>
          <a:xfrm>
            <a:off x="0" y="0"/>
            <a:ext cx="9144000" cy="397164"/>
            <a:chOff x="0" y="0"/>
            <a:chExt cx="9144000" cy="397164"/>
          </a:xfrm>
        </p:grpSpPr>
        <p:sp>
          <p:nvSpPr>
            <p:cNvPr id="7" name="Rectangle 6">
              <a:extLst>
                <a:ext uri="{FF2B5EF4-FFF2-40B4-BE49-F238E27FC236}">
                  <a16:creationId xmlns:a16="http://schemas.microsoft.com/office/drawing/2014/main" id="{F5DBBB29-DFDF-6744-911A-9BB86CDF5743}"/>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a:extLst>
                <a:ext uri="{FF2B5EF4-FFF2-40B4-BE49-F238E27FC236}">
                  <a16:creationId xmlns:a16="http://schemas.microsoft.com/office/drawing/2014/main" id="{0FF8483A-5D9A-1841-90FA-7C62F04F1CA1}"/>
                </a:ext>
              </a:extLst>
            </p:cNvPr>
            <p:cNvGrpSpPr/>
            <p:nvPr userDrawn="1"/>
          </p:nvGrpSpPr>
          <p:grpSpPr>
            <a:xfrm>
              <a:off x="0" y="0"/>
              <a:ext cx="9143999" cy="397164"/>
              <a:chOff x="0" y="0"/>
              <a:chExt cx="9143999" cy="397164"/>
            </a:xfrm>
          </p:grpSpPr>
          <p:sp>
            <p:nvSpPr>
              <p:cNvPr id="10" name="Rectangle 9">
                <a:extLst>
                  <a:ext uri="{FF2B5EF4-FFF2-40B4-BE49-F238E27FC236}">
                    <a16:creationId xmlns:a16="http://schemas.microsoft.com/office/drawing/2014/main" id="{0F90A75F-27CA-0C45-8C79-0B97BE004DD4}"/>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54011DCE-C496-6E4F-A9A0-7C0B46F50A4B}"/>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51EE0B14-2D5D-7E43-B134-F80C2ABA7F10}"/>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9C9AA98D-E121-FB4C-9A85-A3EC3FEC06BF}"/>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146772809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61523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536662"/>
            <a:ext cx="8677297" cy="1046019"/>
          </a:xfrm>
        </p:spPr>
        <p:txBody>
          <a:bodyPr anchor="b">
            <a:normAutofit/>
          </a:bodyPr>
          <a:lstStyle>
            <a:lvl1pPr algn="ctr">
              <a:defRPr sz="60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6" name="Group 5">
            <a:extLst>
              <a:ext uri="{FF2B5EF4-FFF2-40B4-BE49-F238E27FC236}">
                <a16:creationId xmlns:a16="http://schemas.microsoft.com/office/drawing/2014/main" id="{9C8EA555-69E3-0C46-B65C-46BE17CDDCF3}"/>
              </a:ext>
            </a:extLst>
          </p:cNvPr>
          <p:cNvGrpSpPr/>
          <p:nvPr userDrawn="1"/>
        </p:nvGrpSpPr>
        <p:grpSpPr>
          <a:xfrm>
            <a:off x="0" y="0"/>
            <a:ext cx="9144000" cy="397164"/>
            <a:chOff x="0" y="0"/>
            <a:chExt cx="9144000" cy="397164"/>
          </a:xfrm>
        </p:grpSpPr>
        <p:sp>
          <p:nvSpPr>
            <p:cNvPr id="7" name="Rectangle 6">
              <a:extLst>
                <a:ext uri="{FF2B5EF4-FFF2-40B4-BE49-F238E27FC236}">
                  <a16:creationId xmlns:a16="http://schemas.microsoft.com/office/drawing/2014/main" id="{E24BFEF1-D3FE-7943-BBCA-0E59C33F2580}"/>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a:extLst>
                <a:ext uri="{FF2B5EF4-FFF2-40B4-BE49-F238E27FC236}">
                  <a16:creationId xmlns:a16="http://schemas.microsoft.com/office/drawing/2014/main" id="{1D0BCA46-5B53-A444-9CB5-14ED63F4182B}"/>
                </a:ext>
              </a:extLst>
            </p:cNvPr>
            <p:cNvGrpSpPr/>
            <p:nvPr userDrawn="1"/>
          </p:nvGrpSpPr>
          <p:grpSpPr>
            <a:xfrm>
              <a:off x="0" y="0"/>
              <a:ext cx="9143999" cy="397164"/>
              <a:chOff x="0" y="0"/>
              <a:chExt cx="9143999" cy="397164"/>
            </a:xfrm>
          </p:grpSpPr>
          <p:sp>
            <p:nvSpPr>
              <p:cNvPr id="10" name="Rectangle 9">
                <a:extLst>
                  <a:ext uri="{FF2B5EF4-FFF2-40B4-BE49-F238E27FC236}">
                    <a16:creationId xmlns:a16="http://schemas.microsoft.com/office/drawing/2014/main" id="{B3BD73F7-3380-B247-A0CE-F9350F2FDF40}"/>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A41693FA-779E-1A4A-B3D9-18F4F8861C99}"/>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FE2F41F2-CE32-CC4B-A073-FF642459042A}"/>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722E1FA0-4F50-D147-9022-6576B254454D}"/>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6668287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615239"/>
            <a:ext cx="6803231" cy="598488"/>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536662"/>
            <a:ext cx="8677297" cy="1046019"/>
          </a:xfrm>
        </p:spPr>
        <p:txBody>
          <a:bodyPr anchor="b">
            <a:normAutofit/>
          </a:bodyPr>
          <a:lstStyle>
            <a:lvl1pPr algn="ctr">
              <a:defRPr sz="6000" cap="all" baseline="0">
                <a:solidFill>
                  <a:schemeClr val="bg1"/>
                </a:solidFill>
              </a:defRPr>
            </a:lvl1pPr>
          </a:lstStyle>
          <a:p>
            <a:r>
              <a:rPr lang="en-US" dirty="0"/>
              <a:t>SECTION DIVIDER</a:t>
            </a:r>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RoboHub Equipment Specific Training: Vicon</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grpSp>
        <p:nvGrpSpPr>
          <p:cNvPr id="6" name="Group 5">
            <a:extLst>
              <a:ext uri="{FF2B5EF4-FFF2-40B4-BE49-F238E27FC236}">
                <a16:creationId xmlns:a16="http://schemas.microsoft.com/office/drawing/2014/main" id="{DB896231-580A-7047-A62A-AF7BDEADAB32}"/>
              </a:ext>
            </a:extLst>
          </p:cNvPr>
          <p:cNvGrpSpPr/>
          <p:nvPr userDrawn="1"/>
        </p:nvGrpSpPr>
        <p:grpSpPr>
          <a:xfrm>
            <a:off x="0" y="0"/>
            <a:ext cx="9144000" cy="397164"/>
            <a:chOff x="0" y="0"/>
            <a:chExt cx="9144000" cy="397164"/>
          </a:xfrm>
        </p:grpSpPr>
        <p:sp>
          <p:nvSpPr>
            <p:cNvPr id="7" name="Rectangle 6">
              <a:extLst>
                <a:ext uri="{FF2B5EF4-FFF2-40B4-BE49-F238E27FC236}">
                  <a16:creationId xmlns:a16="http://schemas.microsoft.com/office/drawing/2014/main" id="{8901D8A5-F6DA-A646-A6AD-4AE066D47CD5}"/>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7">
              <a:extLst>
                <a:ext uri="{FF2B5EF4-FFF2-40B4-BE49-F238E27FC236}">
                  <a16:creationId xmlns:a16="http://schemas.microsoft.com/office/drawing/2014/main" id="{1CAA50B5-8900-0D42-A4D9-2816559A285E}"/>
                </a:ext>
              </a:extLst>
            </p:cNvPr>
            <p:cNvGrpSpPr/>
            <p:nvPr userDrawn="1"/>
          </p:nvGrpSpPr>
          <p:grpSpPr>
            <a:xfrm>
              <a:off x="0" y="0"/>
              <a:ext cx="9143999" cy="397164"/>
              <a:chOff x="0" y="0"/>
              <a:chExt cx="9143999" cy="397164"/>
            </a:xfrm>
          </p:grpSpPr>
          <p:sp>
            <p:nvSpPr>
              <p:cNvPr id="10" name="Rectangle 9">
                <a:extLst>
                  <a:ext uri="{FF2B5EF4-FFF2-40B4-BE49-F238E27FC236}">
                    <a16:creationId xmlns:a16="http://schemas.microsoft.com/office/drawing/2014/main" id="{6B5C5A56-502E-5549-896A-F36A2C5813F2}"/>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E5DF5DB0-E8BD-964D-8204-0E17F21A595C}"/>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329CCD08-4E9B-7E47-B31E-9507575B2D0A}"/>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0D9189D0-535B-BE45-B4D2-28CE05B332D1}"/>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0350227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2919" y="4581237"/>
            <a:ext cx="8158163" cy="1597891"/>
          </a:xfrm>
          <a:noFill/>
        </p:spPr>
        <p:txBody>
          <a:bodyPr wrap="square" rtlCol="0" anchor="ctr" anchorCtr="1">
            <a:noAutofit/>
          </a:bodyPr>
          <a:lstStyle>
            <a:lvl1pPr algn="ctr">
              <a:defRPr lang="en-US" sz="1350" b="0" i="0" cap="none"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10" name="Footer Placeholder 9"/>
          <p:cNvSpPr>
            <a:spLocks noGrp="1"/>
          </p:cNvSpPr>
          <p:nvPr>
            <p:ph type="ftr" sz="quarter" idx="11"/>
          </p:nvPr>
        </p:nvSpPr>
        <p:spPr/>
        <p:txBody>
          <a:bodyPr/>
          <a:lstStyle/>
          <a:p>
            <a:r>
              <a:rPr lang="en-US"/>
              <a:t>RoboHub Equipment Specific Training: Vicon</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6" name="Group 15"/>
          <p:cNvGrpSpPr/>
          <p:nvPr userDrawn="1"/>
        </p:nvGrpSpPr>
        <p:grpSpPr>
          <a:xfrm>
            <a:off x="0" y="0"/>
            <a:ext cx="9144000" cy="397164"/>
            <a:chOff x="0" y="0"/>
            <a:chExt cx="9144000" cy="397164"/>
          </a:xfrm>
        </p:grpSpPr>
        <p:sp>
          <p:nvSpPr>
            <p:cNvPr id="17" name="Rectangle 16"/>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p:cNvGrpSpPr/>
            <p:nvPr userDrawn="1"/>
          </p:nvGrpSpPr>
          <p:grpSpPr>
            <a:xfrm>
              <a:off x="0" y="0"/>
              <a:ext cx="9143999" cy="397164"/>
              <a:chOff x="0" y="0"/>
              <a:chExt cx="9143999" cy="397164"/>
            </a:xfrm>
          </p:grpSpPr>
          <p:sp>
            <p:nvSpPr>
              <p:cNvPr id="19" name="Rectangle 18"/>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4" name="Picture 3">
            <a:extLst>
              <a:ext uri="{FF2B5EF4-FFF2-40B4-BE49-F238E27FC236}">
                <a16:creationId xmlns:a16="http://schemas.microsoft.com/office/drawing/2014/main" id="{4D9F6357-B762-9C4C-AB78-DB5415CA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8773" y="1211208"/>
            <a:ext cx="5926455" cy="3961765"/>
          </a:xfrm>
          <a:prstGeom prst="rect">
            <a:avLst/>
          </a:prstGeom>
        </p:spPr>
      </p:pic>
    </p:spTree>
    <p:extLst>
      <p:ext uri="{BB962C8B-B14F-4D97-AF65-F5344CB8AC3E}">
        <p14:creationId xmlns:p14="http://schemas.microsoft.com/office/powerpoint/2010/main" val="32696773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690881"/>
            <a:ext cx="4114682" cy="1812176"/>
          </a:xfrm>
        </p:spPr>
        <p:txBody>
          <a:bodyPr lIns="0" anchor="b">
            <a:noAutofit/>
          </a:bodyPr>
          <a:lstStyle>
            <a:lvl1pPr algn="l">
              <a:defRPr sz="4400" cap="all" baseline="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RoboHub Equipment Specific Training: Vicon</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sp>
        <p:nvSpPr>
          <p:cNvPr id="20"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grpSp>
        <p:nvGrpSpPr>
          <p:cNvPr id="15" name="Group 14"/>
          <p:cNvGrpSpPr/>
          <p:nvPr userDrawn="1"/>
        </p:nvGrpSpPr>
        <p:grpSpPr>
          <a:xfrm>
            <a:off x="0" y="0"/>
            <a:ext cx="9144000" cy="397164"/>
            <a:chOff x="0" y="0"/>
            <a:chExt cx="9144000" cy="397164"/>
          </a:xfrm>
        </p:grpSpPr>
        <p:sp>
          <p:nvSpPr>
            <p:cNvPr id="16" name="Rectangle 15"/>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userDrawn="1"/>
          </p:nvGrpSpPr>
          <p:grpSpPr>
            <a:xfrm>
              <a:off x="0" y="0"/>
              <a:ext cx="9143999" cy="397164"/>
              <a:chOff x="0" y="0"/>
              <a:chExt cx="9143999" cy="397164"/>
            </a:xfrm>
          </p:grpSpPr>
          <p:sp>
            <p:nvSpPr>
              <p:cNvPr id="18" name="Rectangle 1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23" name="Picture 22">
            <a:extLst>
              <a:ext uri="{FF2B5EF4-FFF2-40B4-BE49-F238E27FC236}">
                <a16:creationId xmlns:a16="http://schemas.microsoft.com/office/drawing/2014/main" id="{3CE53F63-B1B0-884B-BCBF-1D863DAC845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5814000"/>
            <a:ext cx="3784500" cy="1044000"/>
          </a:xfrm>
          <a:prstGeom prst="rect">
            <a:avLst/>
          </a:prstGeom>
        </p:spPr>
      </p:pic>
    </p:spTree>
    <p:extLst>
      <p:ext uri="{BB962C8B-B14F-4D97-AF65-F5344CB8AC3E}">
        <p14:creationId xmlns:p14="http://schemas.microsoft.com/office/powerpoint/2010/main" val="103183547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_AL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069" y="4682836"/>
            <a:ext cx="8043863" cy="1559782"/>
          </a:xfrm>
          <a:noFill/>
        </p:spPr>
        <p:txBody>
          <a:bodyPr wrap="square" rtlCol="0" anchor="ctr" anchorCtr="1">
            <a:noAutofit/>
          </a:bodyPr>
          <a:lstStyle>
            <a:lvl1pPr marL="0" algn="ctr">
              <a:lnSpc>
                <a:spcPct val="75000"/>
              </a:lnSpc>
              <a:defRPr lang="en-US" sz="1350" b="0" i="0" cap="none" baseline="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7" name="Footer Placeholder 6"/>
          <p:cNvSpPr>
            <a:spLocks noGrp="1"/>
          </p:cNvSpPr>
          <p:nvPr>
            <p:ph type="ftr" sz="quarter" idx="11"/>
          </p:nvPr>
        </p:nvSpPr>
        <p:spPr/>
        <p:txBody>
          <a:bodyPr/>
          <a:lstStyle>
            <a:lvl1pPr>
              <a:defRPr>
                <a:solidFill>
                  <a:schemeClr val="bg1"/>
                </a:solidFill>
              </a:defRPr>
            </a:lvl1pPr>
          </a:lstStyle>
          <a:p>
            <a:r>
              <a:rPr lang="en-US"/>
              <a:t>RoboHub Equipment Specific Training: Vicon</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pic>
        <p:nvPicPr>
          <p:cNvPr id="5" name="Picture 4">
            <a:extLst>
              <a:ext uri="{FF2B5EF4-FFF2-40B4-BE49-F238E27FC236}">
                <a16:creationId xmlns:a16="http://schemas.microsoft.com/office/drawing/2014/main" id="{7FDEAEA6-80CE-454E-BA27-AE3E4D7C65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8773" y="1211207"/>
            <a:ext cx="5926455" cy="3961765"/>
          </a:xfrm>
          <a:prstGeom prst="rect">
            <a:avLst/>
          </a:prstGeom>
        </p:spPr>
      </p:pic>
      <p:grpSp>
        <p:nvGrpSpPr>
          <p:cNvPr id="6" name="Group 5">
            <a:extLst>
              <a:ext uri="{FF2B5EF4-FFF2-40B4-BE49-F238E27FC236}">
                <a16:creationId xmlns:a16="http://schemas.microsoft.com/office/drawing/2014/main" id="{001C5000-9659-EE4F-9C40-55C3A6D97622}"/>
              </a:ext>
            </a:extLst>
          </p:cNvPr>
          <p:cNvGrpSpPr/>
          <p:nvPr userDrawn="1"/>
        </p:nvGrpSpPr>
        <p:grpSpPr>
          <a:xfrm>
            <a:off x="0" y="0"/>
            <a:ext cx="9144000" cy="397164"/>
            <a:chOff x="0" y="0"/>
            <a:chExt cx="9144000" cy="397164"/>
          </a:xfrm>
        </p:grpSpPr>
        <p:sp>
          <p:nvSpPr>
            <p:cNvPr id="9" name="Rectangle 8">
              <a:extLst>
                <a:ext uri="{FF2B5EF4-FFF2-40B4-BE49-F238E27FC236}">
                  <a16:creationId xmlns:a16="http://schemas.microsoft.com/office/drawing/2014/main" id="{4FDB830E-5E3B-4A46-AEF7-3126C1B4177E}"/>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a:extLst>
                <a:ext uri="{FF2B5EF4-FFF2-40B4-BE49-F238E27FC236}">
                  <a16:creationId xmlns:a16="http://schemas.microsoft.com/office/drawing/2014/main" id="{5E5EFD81-D47E-1C44-8ED7-8FC3E77A4199}"/>
                </a:ext>
              </a:extLst>
            </p:cNvPr>
            <p:cNvGrpSpPr/>
            <p:nvPr userDrawn="1"/>
          </p:nvGrpSpPr>
          <p:grpSpPr>
            <a:xfrm>
              <a:off x="0" y="0"/>
              <a:ext cx="9143999" cy="397164"/>
              <a:chOff x="0" y="0"/>
              <a:chExt cx="9143999" cy="397164"/>
            </a:xfrm>
          </p:grpSpPr>
          <p:sp>
            <p:nvSpPr>
              <p:cNvPr id="11" name="Rectangle 10">
                <a:extLst>
                  <a:ext uri="{FF2B5EF4-FFF2-40B4-BE49-F238E27FC236}">
                    <a16:creationId xmlns:a16="http://schemas.microsoft.com/office/drawing/2014/main" id="{485A5ECC-C61E-314E-B024-69FE02F9163A}"/>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343FEFB8-AF03-D545-B442-E6DF68C6304D}"/>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a:extLst>
                  <a:ext uri="{FF2B5EF4-FFF2-40B4-BE49-F238E27FC236}">
                    <a16:creationId xmlns:a16="http://schemas.microsoft.com/office/drawing/2014/main" id="{8CFC6FFC-956A-864D-B3DD-9A20EFC05FE5}"/>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E418021F-8660-F249-A8BB-F6A00206DF6B}"/>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722082862"/>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_Y+W">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r>
              <a:rPr lang="en-US"/>
              <a:t>RoboHub Equipment Specific Training: Vicon</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6" name="Group 15"/>
          <p:cNvGrpSpPr/>
          <p:nvPr userDrawn="1"/>
        </p:nvGrpSpPr>
        <p:grpSpPr>
          <a:xfrm>
            <a:off x="0" y="0"/>
            <a:ext cx="9144000" cy="397164"/>
            <a:chOff x="0" y="0"/>
            <a:chExt cx="9144000" cy="397164"/>
          </a:xfrm>
        </p:grpSpPr>
        <p:sp>
          <p:nvSpPr>
            <p:cNvPr id="17" name="Rectangle 16"/>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p:cNvGrpSpPr/>
            <p:nvPr userDrawn="1"/>
          </p:nvGrpSpPr>
          <p:grpSpPr>
            <a:xfrm>
              <a:off x="0" y="0"/>
              <a:ext cx="9143999" cy="397164"/>
              <a:chOff x="0" y="0"/>
              <a:chExt cx="9143999" cy="397164"/>
            </a:xfrm>
          </p:grpSpPr>
          <p:sp>
            <p:nvSpPr>
              <p:cNvPr id="19" name="Rectangle 18"/>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4" name="Picture 3">
            <a:extLst>
              <a:ext uri="{FF2B5EF4-FFF2-40B4-BE49-F238E27FC236}">
                <a16:creationId xmlns:a16="http://schemas.microsoft.com/office/drawing/2014/main" id="{4D9F6357-B762-9C4C-AB78-DB5415CA5D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8773" y="830031"/>
            <a:ext cx="5926455" cy="3961765"/>
          </a:xfrm>
          <a:prstGeom prst="rect">
            <a:avLst/>
          </a:prstGeom>
        </p:spPr>
      </p:pic>
      <p:pic>
        <p:nvPicPr>
          <p:cNvPr id="14" name="Picture 13">
            <a:extLst>
              <a:ext uri="{FF2B5EF4-FFF2-40B4-BE49-F238E27FC236}">
                <a16:creationId xmlns:a16="http://schemas.microsoft.com/office/drawing/2014/main" id="{F6ED5D20-6E84-C64C-BB9A-927B095D735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629660" y="4797674"/>
            <a:ext cx="1884680" cy="533400"/>
          </a:xfrm>
          <a:prstGeom prst="rect">
            <a:avLst/>
          </a:prstGeom>
        </p:spPr>
      </p:pic>
      <p:pic>
        <p:nvPicPr>
          <p:cNvPr id="15" name="Picture 14">
            <a:extLst>
              <a:ext uri="{FF2B5EF4-FFF2-40B4-BE49-F238E27FC236}">
                <a16:creationId xmlns:a16="http://schemas.microsoft.com/office/drawing/2014/main" id="{B7E789CC-A775-0341-890F-528771B7E005}"/>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644648" y="5482887"/>
            <a:ext cx="3854704" cy="252476"/>
          </a:xfrm>
          <a:prstGeom prst="rect">
            <a:avLst/>
          </a:prstGeom>
        </p:spPr>
      </p:pic>
    </p:spTree>
    <p:extLst>
      <p:ext uri="{BB962C8B-B14F-4D97-AF65-F5344CB8AC3E}">
        <p14:creationId xmlns:p14="http://schemas.microsoft.com/office/powerpoint/2010/main" val="2257495080"/>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_U+W_ALT">
    <p:bg>
      <p:bgPr>
        <a:solidFill>
          <a:schemeClr val="tx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lvl1pPr>
              <a:defRPr>
                <a:solidFill>
                  <a:schemeClr val="bg1"/>
                </a:solidFill>
              </a:defRPr>
            </a:lvl1pPr>
          </a:lstStyle>
          <a:p>
            <a:r>
              <a:rPr lang="en-US"/>
              <a:t>RoboHub Equipment Specific Training: Vicon</a:t>
            </a:r>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pic>
        <p:nvPicPr>
          <p:cNvPr id="5" name="Picture 4">
            <a:extLst>
              <a:ext uri="{FF2B5EF4-FFF2-40B4-BE49-F238E27FC236}">
                <a16:creationId xmlns:a16="http://schemas.microsoft.com/office/drawing/2014/main" id="{7FDEAEA6-80CE-454E-BA27-AE3E4D7C65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8773" y="830031"/>
            <a:ext cx="5926455" cy="3961765"/>
          </a:xfrm>
          <a:prstGeom prst="rect">
            <a:avLst/>
          </a:prstGeom>
        </p:spPr>
      </p:pic>
      <p:pic>
        <p:nvPicPr>
          <p:cNvPr id="6" name="Picture 5">
            <a:extLst>
              <a:ext uri="{FF2B5EF4-FFF2-40B4-BE49-F238E27FC236}">
                <a16:creationId xmlns:a16="http://schemas.microsoft.com/office/drawing/2014/main" id="{4B27B3B9-AF43-5D4D-874C-D9ED1DDE656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629660" y="4797674"/>
            <a:ext cx="1884680" cy="533400"/>
          </a:xfrm>
          <a:prstGeom prst="rect">
            <a:avLst/>
          </a:prstGeom>
        </p:spPr>
      </p:pic>
      <p:pic>
        <p:nvPicPr>
          <p:cNvPr id="9" name="Picture 8">
            <a:extLst>
              <a:ext uri="{FF2B5EF4-FFF2-40B4-BE49-F238E27FC236}">
                <a16:creationId xmlns:a16="http://schemas.microsoft.com/office/drawing/2014/main" id="{D5A88051-9BF9-BB4D-B27F-1722AE7B0F6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2644648" y="5482887"/>
            <a:ext cx="3854704" cy="252476"/>
          </a:xfrm>
          <a:prstGeom prst="rect">
            <a:avLst/>
          </a:prstGeom>
        </p:spPr>
      </p:pic>
      <p:grpSp>
        <p:nvGrpSpPr>
          <p:cNvPr id="10" name="Group 9">
            <a:extLst>
              <a:ext uri="{FF2B5EF4-FFF2-40B4-BE49-F238E27FC236}">
                <a16:creationId xmlns:a16="http://schemas.microsoft.com/office/drawing/2014/main" id="{E9A6A4B4-2A06-F24B-AE14-44CA97B51BA8}"/>
              </a:ext>
            </a:extLst>
          </p:cNvPr>
          <p:cNvGrpSpPr/>
          <p:nvPr userDrawn="1"/>
        </p:nvGrpSpPr>
        <p:grpSpPr>
          <a:xfrm>
            <a:off x="0" y="0"/>
            <a:ext cx="9144000" cy="397164"/>
            <a:chOff x="0" y="0"/>
            <a:chExt cx="9144000" cy="397164"/>
          </a:xfrm>
        </p:grpSpPr>
        <p:sp>
          <p:nvSpPr>
            <p:cNvPr id="11" name="Rectangle 10">
              <a:extLst>
                <a:ext uri="{FF2B5EF4-FFF2-40B4-BE49-F238E27FC236}">
                  <a16:creationId xmlns:a16="http://schemas.microsoft.com/office/drawing/2014/main" id="{B5116579-9F60-EE46-83C7-DD11671A5CD1}"/>
                </a:ext>
              </a:extLst>
            </p:cNvPr>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 name="Group 11">
              <a:extLst>
                <a:ext uri="{FF2B5EF4-FFF2-40B4-BE49-F238E27FC236}">
                  <a16:creationId xmlns:a16="http://schemas.microsoft.com/office/drawing/2014/main" id="{C4F83EE5-087E-994F-84F2-A0BC508D8212}"/>
                </a:ext>
              </a:extLst>
            </p:cNvPr>
            <p:cNvGrpSpPr/>
            <p:nvPr userDrawn="1"/>
          </p:nvGrpSpPr>
          <p:grpSpPr>
            <a:xfrm>
              <a:off x="0" y="0"/>
              <a:ext cx="9143999" cy="397164"/>
              <a:chOff x="0" y="0"/>
              <a:chExt cx="9143999" cy="397164"/>
            </a:xfrm>
          </p:grpSpPr>
          <p:sp>
            <p:nvSpPr>
              <p:cNvPr id="13" name="Rectangle 12">
                <a:extLst>
                  <a:ext uri="{FF2B5EF4-FFF2-40B4-BE49-F238E27FC236}">
                    <a16:creationId xmlns:a16="http://schemas.microsoft.com/office/drawing/2014/main" id="{0BBA09F1-BE30-6B4A-8B12-CFA5A3ACF2BB}"/>
                  </a:ext>
                </a:extLst>
              </p:cNvPr>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986BD1AD-48C1-AD41-B1DE-5FCDE5C73796}"/>
                  </a:ext>
                </a:extLst>
              </p:cNvPr>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FAE8F741-4A24-B74B-8A50-35CA81FB2249}"/>
                  </a:ext>
                </a:extLst>
              </p:cNvPr>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a:extLst>
                  <a:ext uri="{FF2B5EF4-FFF2-40B4-BE49-F238E27FC236}">
                    <a16:creationId xmlns:a16="http://schemas.microsoft.com/office/drawing/2014/main" id="{26B79F96-FEDD-BA45-86FE-A1360BF5B790}"/>
                  </a:ext>
                </a:extLst>
              </p:cNvPr>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9332886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9556" y="1028941"/>
            <a:ext cx="6519149" cy="1474115"/>
          </a:xfrm>
        </p:spPr>
        <p:txBody>
          <a:bodyPr lIns="0" anchor="b">
            <a:noAutofit/>
          </a:bodyPr>
          <a:lstStyle>
            <a:lvl1pPr algn="l">
              <a:defRPr sz="5400"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a:t>RoboHub Equipment Specific Training: Vicon</a:t>
            </a:r>
            <a:endParaRPr lang="en-US" dirty="0"/>
          </a:p>
        </p:txBody>
      </p:sp>
      <p:sp>
        <p:nvSpPr>
          <p:cNvPr id="9"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sp>
        <p:nvSpPr>
          <p:cNvPr id="19"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grpSp>
        <p:nvGrpSpPr>
          <p:cNvPr id="14" name="Group 1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 name="Group 15"/>
            <p:cNvGrpSpPr/>
            <p:nvPr userDrawn="1"/>
          </p:nvGrpSpPr>
          <p:grpSpPr>
            <a:xfrm>
              <a:off x="0" y="0"/>
              <a:ext cx="9143999" cy="397164"/>
              <a:chOff x="0" y="0"/>
              <a:chExt cx="9143999" cy="397164"/>
            </a:xfrm>
          </p:grpSpPr>
          <p:sp>
            <p:nvSpPr>
              <p:cNvPr id="17" name="Rectangle 16"/>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23" name="Picture 22">
            <a:extLst>
              <a:ext uri="{FF2B5EF4-FFF2-40B4-BE49-F238E27FC236}">
                <a16:creationId xmlns:a16="http://schemas.microsoft.com/office/drawing/2014/main" id="{F6DE4100-AEF9-5D45-8284-3FAFAD84332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5814000"/>
            <a:ext cx="3784497" cy="1044000"/>
          </a:xfrm>
          <a:prstGeom prst="rect">
            <a:avLst/>
          </a:prstGeom>
        </p:spPr>
      </p:pic>
    </p:spTree>
    <p:extLst>
      <p:ext uri="{BB962C8B-B14F-4D97-AF65-F5344CB8AC3E}">
        <p14:creationId xmlns:p14="http://schemas.microsoft.com/office/powerpoint/2010/main" val="25289522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680721"/>
            <a:ext cx="4114682" cy="1822336"/>
          </a:xfrm>
        </p:spPr>
        <p:txBody>
          <a:bodyPr lIns="0" anchor="b">
            <a:noAutofit/>
          </a:bodyPr>
          <a:lstStyle>
            <a:lvl1pPr algn="l">
              <a:defRPr sz="4400" cap="all" baseline="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1"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endParaRPr lang="en-US" dirty="0"/>
          </a:p>
        </p:txBody>
      </p:sp>
      <p:sp>
        <p:nvSpPr>
          <p:cNvPr id="36"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a:t>RoboHub Equipment Specific Training: Vicon</a:t>
            </a:r>
            <a:endParaRPr lang="en-US" dirty="0"/>
          </a:p>
        </p:txBody>
      </p:sp>
      <p:sp>
        <p:nvSpPr>
          <p:cNvPr id="37"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15" name="Group 14"/>
          <p:cNvGrpSpPr/>
          <p:nvPr userDrawn="1"/>
        </p:nvGrpSpPr>
        <p:grpSpPr>
          <a:xfrm>
            <a:off x="0" y="0"/>
            <a:ext cx="9144000" cy="397164"/>
            <a:chOff x="0" y="0"/>
            <a:chExt cx="9144000" cy="397164"/>
          </a:xfrm>
        </p:grpSpPr>
        <p:sp>
          <p:nvSpPr>
            <p:cNvPr id="16" name="Rectangle 15"/>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userDrawn="1"/>
          </p:nvGrpSpPr>
          <p:grpSpPr>
            <a:xfrm>
              <a:off x="0" y="0"/>
              <a:ext cx="9143999" cy="397164"/>
              <a:chOff x="0" y="0"/>
              <a:chExt cx="9143999" cy="397164"/>
            </a:xfrm>
          </p:grpSpPr>
          <p:sp>
            <p:nvSpPr>
              <p:cNvPr id="19" name="Rectangle 18"/>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24" name="Picture 23">
            <a:extLst>
              <a:ext uri="{FF2B5EF4-FFF2-40B4-BE49-F238E27FC236}">
                <a16:creationId xmlns:a16="http://schemas.microsoft.com/office/drawing/2014/main" id="{1A5D4D84-D9C7-1148-9C95-7A2667056AD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5814000"/>
            <a:ext cx="3784497" cy="1044000"/>
          </a:xfrm>
          <a:prstGeom prst="rect">
            <a:avLst/>
          </a:prstGeom>
        </p:spPr>
      </p:pic>
    </p:spTree>
    <p:extLst>
      <p:ext uri="{BB962C8B-B14F-4D97-AF65-F5344CB8AC3E}">
        <p14:creationId xmlns:p14="http://schemas.microsoft.com/office/powerpoint/2010/main" val="3501067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RoboHub Equipment Specific Training: Vicon</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685060"/>
            <a:ext cx="1065644" cy="286052"/>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11" name="Footer Placeholder 10"/>
          <p:cNvSpPr>
            <a:spLocks noGrp="1"/>
          </p:cNvSpPr>
          <p:nvPr>
            <p:ph type="ftr" sz="quarter" idx="17"/>
          </p:nvPr>
        </p:nvSpPr>
        <p:spPr/>
        <p:txBody>
          <a:bodyPr/>
          <a:lstStyle/>
          <a:p>
            <a:r>
              <a:rPr lang="en-US"/>
              <a:t>RoboHub Equipment Specific Training: Vicon</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194913" y="434109"/>
            <a:ext cx="5284561" cy="895927"/>
          </a:xfrm>
        </p:spPr>
        <p:txBody>
          <a:bodyPr>
            <a:normAutofit/>
          </a:bodyPr>
          <a:lstStyle>
            <a:lvl1pPr>
              <a:defRPr sz="3000"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709739"/>
            <a:ext cx="7049630" cy="2852737"/>
          </a:xfrm>
        </p:spPr>
        <p:txBody>
          <a:bodyPr anchor="b">
            <a:normAutofit/>
          </a:bodyPr>
          <a:lstStyle>
            <a:lvl1pPr algn="l">
              <a:defRPr sz="4000" cap="all"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4589464"/>
            <a:ext cx="7049630" cy="1500187"/>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8" name="Footer Placeholder 7"/>
          <p:cNvSpPr>
            <a:spLocks noGrp="1"/>
          </p:cNvSpPr>
          <p:nvPr>
            <p:ph type="ftr" sz="quarter" idx="11"/>
          </p:nvPr>
        </p:nvSpPr>
        <p:spPr/>
        <p:txBody>
          <a:bodyPr/>
          <a:lstStyle/>
          <a:p>
            <a:r>
              <a:rPr lang="en-US"/>
              <a:t>RoboHub Equipment Specific Training: Vicon</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391" y="3727927"/>
            <a:ext cx="6577965" cy="1212056"/>
          </a:xfrm>
        </p:spPr>
        <p:txBody>
          <a:bodyPr anchor="b">
            <a:noAutofit/>
          </a:bodyPr>
          <a:lstStyle>
            <a:lvl1pPr algn="l">
              <a:defRPr sz="4000" cap="all"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4947814"/>
            <a:ext cx="6577965" cy="666549"/>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RoboHub Equipment Specific Training: Vicon</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2" name="Group 11"/>
          <p:cNvGrpSpPr/>
          <p:nvPr userDrawn="1"/>
        </p:nvGrpSpPr>
        <p:grpSpPr>
          <a:xfrm>
            <a:off x="0" y="0"/>
            <a:ext cx="9144000" cy="397164"/>
            <a:chOff x="0" y="0"/>
            <a:chExt cx="9144000" cy="397164"/>
          </a:xfrm>
        </p:grpSpPr>
        <p:sp>
          <p:nvSpPr>
            <p:cNvPr id="14" name="Rectangle 13"/>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 name="Group 14"/>
            <p:cNvGrpSpPr/>
            <p:nvPr userDrawn="1"/>
          </p:nvGrpSpPr>
          <p:grpSpPr>
            <a:xfrm>
              <a:off x="0" y="0"/>
              <a:ext cx="9143999" cy="397164"/>
              <a:chOff x="0" y="0"/>
              <a:chExt cx="9143999" cy="397164"/>
            </a:xfrm>
          </p:grpSpPr>
          <p:sp>
            <p:nvSpPr>
              <p:cNvPr id="17" name="Rectangle 16"/>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64274830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3" name="Content Placeholder 2"/>
          <p:cNvSpPr>
            <a:spLocks noGrp="1"/>
          </p:cNvSpPr>
          <p:nvPr>
            <p:ph sz="half" idx="1"/>
          </p:nvPr>
        </p:nvSpPr>
        <p:spPr>
          <a:xfrm>
            <a:off x="194912" y="1413164"/>
            <a:ext cx="4190141"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413164"/>
            <a:ext cx="4243965"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p:txBody>
          <a:bodyPr/>
          <a:lstStyle/>
          <a:p>
            <a:r>
              <a:rPr lang="en-US"/>
              <a:t>RoboHub Equipment Specific Training: Vicon</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5EE3996-486C-A44D-952A-8092F2025660}"/>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6011999" y="6028478"/>
            <a:ext cx="3132000" cy="864000"/>
          </a:xfrm>
          <a:prstGeom prst="rect">
            <a:avLst/>
          </a:prstGeom>
        </p:spPr>
      </p:pic>
      <p:sp>
        <p:nvSpPr>
          <p:cNvPr id="2" name="Title Placeholder 1"/>
          <p:cNvSpPr>
            <a:spLocks noGrp="1"/>
          </p:cNvSpPr>
          <p:nvPr>
            <p:ph type="title"/>
          </p:nvPr>
        </p:nvSpPr>
        <p:spPr>
          <a:xfrm>
            <a:off x="194913" y="434109"/>
            <a:ext cx="8677297"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413164"/>
            <a:ext cx="8677297" cy="45951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94912" y="6335310"/>
            <a:ext cx="3919888" cy="250337"/>
          </a:xfrm>
          <a:prstGeom prst="rect">
            <a:avLst/>
          </a:prstGeom>
        </p:spPr>
        <p:txBody>
          <a:bodyPr vert="horz" lIns="91440" tIns="45720" rIns="91440" bIns="45720" rtlCol="0" anchor="ctr"/>
          <a:lstStyle>
            <a:lvl1pPr algn="l">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RoboHub Equipment Specific Training: Vicon</a:t>
            </a:r>
            <a:endParaRPr lang="en-US" dirty="0"/>
          </a:p>
        </p:txBody>
      </p:sp>
      <p:sp>
        <p:nvSpPr>
          <p:cNvPr id="6" name="Slide Number Placeholder 5"/>
          <p:cNvSpPr>
            <a:spLocks noGrp="1"/>
          </p:cNvSpPr>
          <p:nvPr>
            <p:ph type="sldNum" sz="quarter" idx="4"/>
          </p:nvPr>
        </p:nvSpPr>
        <p:spPr>
          <a:xfrm>
            <a:off x="4191000" y="6335310"/>
            <a:ext cx="762000" cy="250337"/>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8" name="Group 7"/>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0" y="0"/>
              <a:ext cx="9143999" cy="397164"/>
              <a:chOff x="0" y="0"/>
              <a:chExt cx="9143999" cy="397164"/>
            </a:xfrm>
          </p:grpSpPr>
          <p:sp>
            <p:nvSpPr>
              <p:cNvPr id="16" name="Rectangle 15"/>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 id="2147483722" r:id="rId21"/>
    <p:sldLayoutId id="2147483723" r:id="rId22"/>
  </p:sldLayoutIdLst>
  <p:transition spd="slow">
    <p:push dir="u"/>
  </p:transition>
  <p:hf hdr="0" dt="0"/>
  <p:txStyles>
    <p:titleStyle>
      <a:lvl1pPr algn="l" defTabSz="685800" rtl="0" eaLnBrk="1" latinLnBrk="0" hangingPunct="1">
        <a:lnSpc>
          <a:spcPct val="85000"/>
        </a:lnSpc>
        <a:spcBef>
          <a:spcPct val="0"/>
        </a:spcBef>
        <a:buNone/>
        <a:defRPr sz="3600" b="1" kern="1200" cap="none"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22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20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6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kylso1Bfj4" TargetMode="External"/><Relationship Id="rId2" Type="http://schemas.openxmlformats.org/officeDocument/2006/relationships/hyperlink" Target="https://www.youtube.com/watch?v=kzUqATAVy54&amp;list=PLxtdgDam3USXPrhGA70ix8WT_nZBLK7qB&amp;index=11" TargetMode="External"/><Relationship Id="rId1" Type="http://schemas.openxmlformats.org/officeDocument/2006/relationships/slideLayout" Target="../slideLayouts/slideLayout10.xml"/><Relationship Id="rId4" Type="http://schemas.openxmlformats.org/officeDocument/2006/relationships/hyperlink" Target="https://www.youtube.com/watch?v=Y_O6XDTq7k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rZh-R7eHwcg&amp;list=PLxtdgDam3USUSIeuO6UloG3ogPsFNtEJS&amp;index=15"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tfNm0jKSwk0&amp;list=PLxtdgDam3USXPrhGA70ix8WT_nZBLK7qB&amp;index=12" TargetMode="External"/><Relationship Id="rId2" Type="http://schemas.openxmlformats.org/officeDocument/2006/relationships/hyperlink" Target="https://www.youtube.com/watch?v=pKI7s0tAxNg&amp;list=PLxtdgDam3USUSIeuO6UloG3ogPsFNtEJS&amp;index=1"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Z91QfRdT5EI&amp;list=PLxtdgDam3USVaNr7W5l1PmgrSzBdBg4le&amp;index=20" TargetMode="External"/><Relationship Id="rId2" Type="http://schemas.openxmlformats.org/officeDocument/2006/relationships/hyperlink" Target="https://www.youtube.com/watch?v=dGMwVMiX7-I&amp;list=PLxtdgDam3USXPrhGA70ix8WT_nZBLK7qB&amp;index=13" TargetMode="External"/><Relationship Id="rId1" Type="http://schemas.openxmlformats.org/officeDocument/2006/relationships/slideLayout" Target="../slideLayouts/slideLayout10.xml"/><Relationship Id="rId4" Type="http://schemas.openxmlformats.org/officeDocument/2006/relationships/hyperlink" Target="https://www.youtube.com/watch?v=yLwKPWTrPjU&amp;list=PLxtdgDam3USVaNr7W5l1PmgrSzBdBg4le&amp;index=17"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en-IAXYrDTQ&amp;list=PLxtdgDam3USVaNr7W5l1PmgrSzBdBg4le&amp;index=31" TargetMode="External"/><Relationship Id="rId2" Type="http://schemas.openxmlformats.org/officeDocument/2006/relationships/hyperlink" Target="https://www.youtube.com/watch?v=dGMwVMiX7-I&amp;list=PLxtdgDam3USXPrhGA70ix8WT_nZBLK7qB&amp;index=13" TargetMode="Externa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JQrZYdl9XVQ" TargetMode="External"/><Relationship Id="rId2" Type="http://schemas.openxmlformats.org/officeDocument/2006/relationships/hyperlink" Target="https://www.youtube.com/watch?v=dGMwVMiX7-I&amp;list=PLxtdgDam3USXPrhGA70ix8WT_nZBLK7qB&amp;index=13" TargetMode="External"/><Relationship Id="rId1" Type="http://schemas.openxmlformats.org/officeDocument/2006/relationships/slideLayout" Target="../slideLayouts/slideLayout10.xml"/><Relationship Id="rId4" Type="http://schemas.openxmlformats.org/officeDocument/2006/relationships/hyperlink" Target="https://www.youtube.com/watch?v=Ee_k2D8o978&amp;list=PLxtdgDam3USVaNr7W5l1PmgrSzBdBg4le&amp;index=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ethz-asl/vicon_bridge" TargetMode="External"/><Relationship Id="rId2" Type="http://schemas.openxmlformats.org/officeDocument/2006/relationships/hyperlink" Target="https://www.youtube.com/watch?v=fjZzzO-9U1o" TargetMode="External"/><Relationship Id="rId1" Type="http://schemas.openxmlformats.org/officeDocument/2006/relationships/slideLayout" Target="../slideLayouts/slideLayout10.xml"/><Relationship Id="rId4" Type="http://schemas.openxmlformats.org/officeDocument/2006/relationships/hyperlink" Target="https://docs.vicon.com/display/Nexus212/Pipeline+tools#Pipelinetools-FileExportOp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vicon.com/display/Tracker40" TargetMode="External"/><Relationship Id="rId7" Type="http://schemas.openxmlformats.org/officeDocument/2006/relationships/hyperlink" Target="https://www.youtube.com/watch?v=xTrx-s5pMD8&amp;list=PLxtdgDam3USUSIeuO6UloG3ogPsFNtEJS" TargetMode="External"/><Relationship Id="rId2" Type="http://schemas.openxmlformats.org/officeDocument/2006/relationships/hyperlink" Target="https://www.vicon.com/" TargetMode="External"/><Relationship Id="rId1" Type="http://schemas.openxmlformats.org/officeDocument/2006/relationships/slideLayout" Target="../slideLayouts/slideLayout10.xml"/><Relationship Id="rId6" Type="http://schemas.openxmlformats.org/officeDocument/2006/relationships/hyperlink" Target="https://www.youtube.com/watch?v=kzUqATAVy54&amp;list=PLxtdgDam3USXPrhGA70ix8WT_nZBLK7qB&amp;index=11" TargetMode="External"/><Relationship Id="rId5" Type="http://schemas.openxmlformats.org/officeDocument/2006/relationships/hyperlink" Target="https://www.vicon.com/support/faqs/?q=" TargetMode="External"/><Relationship Id="rId4" Type="http://schemas.openxmlformats.org/officeDocument/2006/relationships/hyperlink" Target="https://docs.vicon.com/display/Nexus210"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 Id="rId5" Type="http://schemas.openxmlformats.org/officeDocument/2006/relationships/hyperlink" Target="https://uwaterloo.ca/robohub/profiles/vue-cameras" TargetMode="External"/><Relationship Id="rId4" Type="http://schemas.openxmlformats.org/officeDocument/2006/relationships/hyperlink" Target="https://uwaterloo.ca/robohub/profiles/vantage-v5-camer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3.jp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s://sites.tufts.edu/bray/nexus-motion-capture-lab-instructions/" TargetMode="External"/><Relationship Id="rId2" Type="http://schemas.openxmlformats.org/officeDocument/2006/relationships/image" Target="../media/image14.jpeg"/><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556" y="1028941"/>
            <a:ext cx="6519149" cy="2264765"/>
          </a:xfrm>
        </p:spPr>
        <p:txBody>
          <a:bodyPr/>
          <a:lstStyle/>
          <a:p>
            <a:r>
              <a:rPr lang="en-US" sz="4800" cap="none" dirty="0" err="1"/>
              <a:t>RoboHub</a:t>
            </a:r>
            <a:r>
              <a:rPr lang="en-US" sz="4800" cap="none" dirty="0"/>
              <a:t> Equipment Specific Training:</a:t>
            </a:r>
            <a:br>
              <a:rPr lang="en-US" cap="none" dirty="0">
                <a:solidFill>
                  <a:schemeClr val="accent1">
                    <a:lumMod val="75000"/>
                  </a:schemeClr>
                </a:solidFill>
              </a:rPr>
            </a:br>
            <a:r>
              <a:rPr lang="en-US" cap="none" dirty="0">
                <a:solidFill>
                  <a:schemeClr val="accent1">
                    <a:lumMod val="75000"/>
                  </a:schemeClr>
                </a:solidFill>
              </a:rPr>
              <a:t>Vicon</a:t>
            </a:r>
          </a:p>
        </p:txBody>
      </p:sp>
      <p:sp>
        <p:nvSpPr>
          <p:cNvPr id="3" name="Subtitle 2"/>
          <p:cNvSpPr>
            <a:spLocks noGrp="1"/>
          </p:cNvSpPr>
          <p:nvPr>
            <p:ph type="subTitle" idx="1"/>
          </p:nvPr>
        </p:nvSpPr>
        <p:spPr/>
        <p:txBody>
          <a:bodyPr>
            <a:normAutofit/>
          </a:bodyPr>
          <a:lstStyle/>
          <a:p>
            <a:r>
              <a:rPr lang="en-US" dirty="0"/>
              <a:t>Waterloo </a:t>
            </a:r>
            <a:r>
              <a:rPr lang="en-US" dirty="0" err="1"/>
              <a:t>RoboHub</a:t>
            </a:r>
            <a:br>
              <a:rPr lang="en-US" dirty="0"/>
            </a:br>
            <a:r>
              <a:rPr lang="en-US" dirty="0"/>
              <a:t>Faculty of Engineering</a:t>
            </a:r>
          </a:p>
        </p:txBody>
      </p:sp>
    </p:spTree>
    <p:extLst>
      <p:ext uri="{BB962C8B-B14F-4D97-AF65-F5344CB8AC3E}">
        <p14:creationId xmlns:p14="http://schemas.microsoft.com/office/powerpoint/2010/main" val="11486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C32121-F10A-1850-927E-C031093C63C5}"/>
              </a:ext>
            </a:extLst>
          </p:cNvPr>
          <p:cNvSpPr>
            <a:spLocks noGrp="1"/>
          </p:cNvSpPr>
          <p:nvPr>
            <p:ph type="title"/>
          </p:nvPr>
        </p:nvSpPr>
        <p:spPr>
          <a:xfrm>
            <a:off x="215694" y="2905991"/>
            <a:ext cx="8677297" cy="1046019"/>
          </a:xfrm>
        </p:spPr>
        <p:txBody>
          <a:bodyPr/>
          <a:lstStyle/>
          <a:p>
            <a:r>
              <a:rPr lang="en-CA" dirty="0"/>
              <a:t>Hardware Set-up</a:t>
            </a:r>
          </a:p>
        </p:txBody>
      </p:sp>
      <p:sp>
        <p:nvSpPr>
          <p:cNvPr id="4" name="Footer Placeholder 3">
            <a:extLst>
              <a:ext uri="{FF2B5EF4-FFF2-40B4-BE49-F238E27FC236}">
                <a16:creationId xmlns:a16="http://schemas.microsoft.com/office/drawing/2014/main" id="{6008F6E6-E2B0-BDB0-A20E-A799615AE0D5}"/>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72E9C096-A9C3-B3D7-CE48-D83F8627DE22}"/>
              </a:ext>
            </a:extLst>
          </p:cNvPr>
          <p:cNvSpPr>
            <a:spLocks noGrp="1"/>
          </p:cNvSpPr>
          <p:nvPr>
            <p:ph type="sldNum" sz="quarter" idx="12"/>
          </p:nvPr>
        </p:nvSpPr>
        <p:spPr/>
        <p:txBody>
          <a:bodyPr/>
          <a:lstStyle/>
          <a:p>
            <a:r>
              <a:rPr lang="en-US"/>
              <a:t>PAGE  </a:t>
            </a:r>
            <a:fld id="{93005692-73BE-493E-93AB-ECD6027A7652}" type="slidenum">
              <a:rPr lang="en-US" smtClean="0"/>
              <a:pPr/>
              <a:t>10</a:t>
            </a:fld>
            <a:endParaRPr lang="en-US" dirty="0"/>
          </a:p>
        </p:txBody>
      </p:sp>
    </p:spTree>
    <p:extLst>
      <p:ext uri="{BB962C8B-B14F-4D97-AF65-F5344CB8AC3E}">
        <p14:creationId xmlns:p14="http://schemas.microsoft.com/office/powerpoint/2010/main" val="1725447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1AB6-E615-C14F-B14D-071870273B97}"/>
              </a:ext>
            </a:extLst>
          </p:cNvPr>
          <p:cNvSpPr>
            <a:spLocks noGrp="1"/>
          </p:cNvSpPr>
          <p:nvPr>
            <p:ph type="title"/>
          </p:nvPr>
        </p:nvSpPr>
        <p:spPr/>
        <p:txBody>
          <a:bodyPr/>
          <a:lstStyle/>
          <a:p>
            <a:r>
              <a:rPr lang="en-CA" dirty="0"/>
              <a:t>Pre-Start Checklist</a:t>
            </a:r>
          </a:p>
        </p:txBody>
      </p:sp>
      <p:sp>
        <p:nvSpPr>
          <p:cNvPr id="3" name="Content Placeholder 2">
            <a:extLst>
              <a:ext uri="{FF2B5EF4-FFF2-40B4-BE49-F238E27FC236}">
                <a16:creationId xmlns:a16="http://schemas.microsoft.com/office/drawing/2014/main" id="{C783FFAE-4662-C2AF-FC49-0B9F2482D2B5}"/>
              </a:ext>
            </a:extLst>
          </p:cNvPr>
          <p:cNvSpPr>
            <a:spLocks noGrp="1"/>
          </p:cNvSpPr>
          <p:nvPr>
            <p:ph idx="1"/>
          </p:nvPr>
        </p:nvSpPr>
        <p:spPr/>
        <p:txBody>
          <a:bodyPr>
            <a:normAutofit fontScale="70000" lnSpcReduction="20000"/>
          </a:bodyPr>
          <a:lstStyle/>
          <a:p>
            <a:pPr>
              <a:buSzPct val="110000"/>
              <a:buFont typeface="Wingdings" panose="05000000000000000000" pitchFamily="2" charset="2"/>
              <a:buChar char="ü"/>
            </a:pPr>
            <a:r>
              <a:rPr lang="en-US" dirty="0"/>
              <a:t>Verify that you have booked the necessary lab space and camera system on the </a:t>
            </a:r>
            <a:r>
              <a:rPr lang="en-US" dirty="0" err="1"/>
              <a:t>Robohub</a:t>
            </a:r>
            <a:r>
              <a:rPr lang="en-US" dirty="0"/>
              <a:t> </a:t>
            </a:r>
            <a:r>
              <a:rPr lang="en-US" dirty="0" err="1"/>
              <a:t>Clustermarket</a:t>
            </a:r>
            <a:r>
              <a:rPr lang="en-US" dirty="0"/>
              <a:t> calendar. </a:t>
            </a:r>
          </a:p>
          <a:p>
            <a:pPr lvl="1">
              <a:buSzPct val="110000"/>
              <a:buFont typeface="Wingdings" panose="05000000000000000000" pitchFamily="2" charset="2"/>
              <a:buChar char="ü"/>
            </a:pPr>
            <a:r>
              <a:rPr lang="en-US" dirty="0"/>
              <a:t>When collecting data with the Vicon system that requires the open space in the </a:t>
            </a:r>
            <a:r>
              <a:rPr lang="en-US" dirty="0" err="1"/>
              <a:t>Robohub</a:t>
            </a:r>
            <a:r>
              <a:rPr lang="en-US" dirty="0"/>
              <a:t> lab ensure that the Vicon System, the Control Podium, the Central Zone, and the Maglev Zone are all booked. </a:t>
            </a:r>
          </a:p>
          <a:p>
            <a:pPr lvl="1">
              <a:buSzPct val="110000"/>
              <a:buFont typeface="Wingdings" panose="05000000000000000000" pitchFamily="2" charset="2"/>
              <a:buChar char="ü"/>
            </a:pPr>
            <a:r>
              <a:rPr lang="en-US" dirty="0"/>
              <a:t>If only the Vicon software is needed, ensure the Vicon system and the Control Podium are booked. </a:t>
            </a:r>
          </a:p>
          <a:p>
            <a:pPr>
              <a:buSzPct val="110000"/>
              <a:buFont typeface="Wingdings" panose="05000000000000000000" pitchFamily="2" charset="2"/>
              <a:buChar char="ü"/>
            </a:pPr>
            <a:endParaRPr lang="en-US" dirty="0"/>
          </a:p>
          <a:p>
            <a:pPr>
              <a:buSzPct val="110000"/>
              <a:buFont typeface="Wingdings" panose="05000000000000000000" pitchFamily="2" charset="2"/>
              <a:buChar char="ü"/>
            </a:pPr>
            <a:endParaRPr lang="en-US" dirty="0"/>
          </a:p>
          <a:p>
            <a:pPr>
              <a:buSzPct val="110000"/>
              <a:buFont typeface="Wingdings" panose="05000000000000000000" pitchFamily="2" charset="2"/>
              <a:buChar char="ü"/>
            </a:pPr>
            <a:endParaRPr lang="en-US" dirty="0"/>
          </a:p>
          <a:p>
            <a:pPr>
              <a:buSzPct val="110000"/>
              <a:buFont typeface="Wingdings" panose="05000000000000000000" pitchFamily="2" charset="2"/>
              <a:buChar char="ü"/>
            </a:pPr>
            <a:endParaRPr lang="en-US" dirty="0"/>
          </a:p>
          <a:p>
            <a:pPr>
              <a:buSzPct val="110000"/>
              <a:buFont typeface="Wingdings" panose="05000000000000000000" pitchFamily="2" charset="2"/>
              <a:buChar char="ü"/>
            </a:pPr>
            <a:endParaRPr lang="en-US" dirty="0"/>
          </a:p>
          <a:p>
            <a:pPr>
              <a:buSzPct val="110000"/>
              <a:buFont typeface="Wingdings" panose="05000000000000000000" pitchFamily="2" charset="2"/>
              <a:buChar char="ü"/>
            </a:pPr>
            <a:endParaRPr lang="en-US" dirty="0"/>
          </a:p>
          <a:p>
            <a:pPr>
              <a:buSzPct val="110000"/>
              <a:buFont typeface="Wingdings" panose="05000000000000000000" pitchFamily="2" charset="2"/>
              <a:buChar char="ü"/>
            </a:pPr>
            <a:r>
              <a:rPr lang="en-US" dirty="0"/>
              <a:t>Ensure that all materials needed for collections are available and present before beginning Start-up Procedure.</a:t>
            </a:r>
          </a:p>
          <a:p>
            <a:pPr lvl="1">
              <a:buSzPct val="110000"/>
              <a:buFont typeface="Wingdings" panose="05000000000000000000" pitchFamily="2" charset="2"/>
              <a:buChar char="ü"/>
            </a:pPr>
            <a:r>
              <a:rPr lang="en-US" dirty="0"/>
              <a:t>This could include, but is not limited to, robots, Vicon motion capture markers, adhesive tape, the Vicon calibration wand, etc.</a:t>
            </a:r>
          </a:p>
          <a:p>
            <a:pPr>
              <a:buFont typeface="Wingdings" panose="05000000000000000000" pitchFamily="2" charset="2"/>
              <a:buChar char="ü"/>
            </a:pPr>
            <a:endParaRPr lang="en-CA" dirty="0"/>
          </a:p>
        </p:txBody>
      </p:sp>
      <p:sp>
        <p:nvSpPr>
          <p:cNvPr id="4" name="Footer Placeholder 3">
            <a:extLst>
              <a:ext uri="{FF2B5EF4-FFF2-40B4-BE49-F238E27FC236}">
                <a16:creationId xmlns:a16="http://schemas.microsoft.com/office/drawing/2014/main" id="{60D6F780-D1B3-FD6D-5DDC-B7BD571B5A03}"/>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979391F1-6DD7-A9A6-3818-06DBEE8B4155}"/>
              </a:ext>
            </a:extLst>
          </p:cNvPr>
          <p:cNvSpPr>
            <a:spLocks noGrp="1"/>
          </p:cNvSpPr>
          <p:nvPr>
            <p:ph type="sldNum" sz="quarter" idx="12"/>
          </p:nvPr>
        </p:nvSpPr>
        <p:spPr/>
        <p:txBody>
          <a:bodyPr/>
          <a:lstStyle/>
          <a:p>
            <a:r>
              <a:rPr lang="en-US"/>
              <a:t>PAGE  </a:t>
            </a:r>
            <a:fld id="{93005692-73BE-493E-93AB-ECD6027A7652}" type="slidenum">
              <a:rPr lang="en-US" smtClean="0"/>
              <a:pPr/>
              <a:t>11</a:t>
            </a:fld>
            <a:endParaRPr lang="en-US" dirty="0"/>
          </a:p>
        </p:txBody>
      </p:sp>
      <p:pic>
        <p:nvPicPr>
          <p:cNvPr id="7" name="Picture 6">
            <a:extLst>
              <a:ext uri="{FF2B5EF4-FFF2-40B4-BE49-F238E27FC236}">
                <a16:creationId xmlns:a16="http://schemas.microsoft.com/office/drawing/2014/main" id="{0553F578-24E7-7768-8451-7437C1C1A0DE}"/>
              </a:ext>
            </a:extLst>
          </p:cNvPr>
          <p:cNvPicPr>
            <a:picLocks noChangeAspect="1"/>
          </p:cNvPicPr>
          <p:nvPr/>
        </p:nvPicPr>
        <p:blipFill>
          <a:blip r:embed="rId2"/>
          <a:stretch>
            <a:fillRect/>
          </a:stretch>
        </p:blipFill>
        <p:spPr>
          <a:xfrm>
            <a:off x="2594229" y="2740462"/>
            <a:ext cx="3955542" cy="1962182"/>
          </a:xfrm>
          <a:prstGeom prst="rect">
            <a:avLst/>
          </a:prstGeom>
        </p:spPr>
      </p:pic>
    </p:spTree>
    <p:extLst>
      <p:ext uri="{BB962C8B-B14F-4D97-AF65-F5344CB8AC3E}">
        <p14:creationId xmlns:p14="http://schemas.microsoft.com/office/powerpoint/2010/main" val="3295423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ECE6-E85E-207D-049C-B22279DE8117}"/>
              </a:ext>
            </a:extLst>
          </p:cNvPr>
          <p:cNvSpPr>
            <a:spLocks noGrp="1"/>
          </p:cNvSpPr>
          <p:nvPr>
            <p:ph type="title"/>
          </p:nvPr>
        </p:nvSpPr>
        <p:spPr/>
        <p:txBody>
          <a:bodyPr/>
          <a:lstStyle/>
          <a:p>
            <a:r>
              <a:rPr lang="en-CA" dirty="0"/>
              <a:t>Start-Up Procedure</a:t>
            </a:r>
          </a:p>
        </p:txBody>
      </p:sp>
      <p:sp>
        <p:nvSpPr>
          <p:cNvPr id="3" name="Content Placeholder 2">
            <a:extLst>
              <a:ext uri="{FF2B5EF4-FFF2-40B4-BE49-F238E27FC236}">
                <a16:creationId xmlns:a16="http://schemas.microsoft.com/office/drawing/2014/main" id="{DC7826C6-F64A-CF0A-BBA5-C4E11BB56E98}"/>
              </a:ext>
            </a:extLst>
          </p:cNvPr>
          <p:cNvSpPr>
            <a:spLocks noGrp="1"/>
          </p:cNvSpPr>
          <p:nvPr>
            <p:ph idx="1"/>
          </p:nvPr>
        </p:nvSpPr>
        <p:spPr/>
        <p:txBody>
          <a:bodyPr>
            <a:normAutofit/>
          </a:bodyPr>
          <a:lstStyle/>
          <a:p>
            <a:pPr marL="457200" indent="-457200">
              <a:buFont typeface="+mj-lt"/>
              <a:buAutoNum type="arabicPeriod"/>
            </a:pPr>
            <a:r>
              <a:rPr lang="en-US" dirty="0"/>
              <a:t>Turn on the Vicon computer and login. </a:t>
            </a:r>
          </a:p>
          <a:p>
            <a:pPr marL="457200" indent="-457200">
              <a:buFont typeface="+mj-lt"/>
              <a:buAutoNum type="arabicPeriod"/>
            </a:pPr>
            <a:r>
              <a:rPr lang="en-US" dirty="0"/>
              <a:t>Turn on red power bar switch located on the floor underneath the podium a minimum of 30 minutes prior to beginning data collection.</a:t>
            </a:r>
          </a:p>
          <a:p>
            <a:pPr marL="457200" indent="-457200">
              <a:buFont typeface="+mj-lt"/>
              <a:buAutoNum type="arabicPeriod" startAt="3"/>
            </a:pPr>
            <a:r>
              <a:rPr lang="en-US" dirty="0"/>
              <a:t>The indicator lights on the front faces of the Vantage cameras will turn BLUE a few moments after the switch is turned on and all Vicon hardware will be visible in the ‘Systems Resource’ pane in the Vicon software.</a:t>
            </a:r>
          </a:p>
          <a:p>
            <a:pPr marL="457200" indent="-457200">
              <a:buFont typeface="+mj-lt"/>
              <a:buAutoNum type="arabicPeriod" startAt="3"/>
            </a:pPr>
            <a:endParaRPr lang="en-US" dirty="0"/>
          </a:p>
          <a:p>
            <a:r>
              <a:rPr lang="en-US" dirty="0"/>
              <a:t>If you are using the Vue video cameras (which integrate with Nexus only) follow the set-up instructions on the following slide.</a:t>
            </a:r>
          </a:p>
        </p:txBody>
      </p:sp>
      <p:sp>
        <p:nvSpPr>
          <p:cNvPr id="4" name="Footer Placeholder 3">
            <a:extLst>
              <a:ext uri="{FF2B5EF4-FFF2-40B4-BE49-F238E27FC236}">
                <a16:creationId xmlns:a16="http://schemas.microsoft.com/office/drawing/2014/main" id="{EC550B3B-0A20-49E9-BA78-17B04C21A3EA}"/>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D8D4BF55-03A6-70AA-C67E-3EA0B075DBD7}"/>
              </a:ext>
            </a:extLst>
          </p:cNvPr>
          <p:cNvSpPr>
            <a:spLocks noGrp="1"/>
          </p:cNvSpPr>
          <p:nvPr>
            <p:ph type="sldNum" sz="quarter" idx="12"/>
          </p:nvPr>
        </p:nvSpPr>
        <p:spPr/>
        <p:txBody>
          <a:bodyPr/>
          <a:lstStyle/>
          <a:p>
            <a:r>
              <a:rPr lang="en-US"/>
              <a:t>PAGE  </a:t>
            </a:r>
            <a:fld id="{93005692-73BE-493E-93AB-ECD6027A7652}" type="slidenum">
              <a:rPr lang="en-US" smtClean="0"/>
              <a:pPr/>
              <a:t>12</a:t>
            </a:fld>
            <a:endParaRPr lang="en-US" dirty="0"/>
          </a:p>
        </p:txBody>
      </p:sp>
    </p:spTree>
    <p:extLst>
      <p:ext uri="{BB962C8B-B14F-4D97-AF65-F5344CB8AC3E}">
        <p14:creationId xmlns:p14="http://schemas.microsoft.com/office/powerpoint/2010/main" val="4020360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A51F-F9A8-F801-6EC2-37FDC8D89933}"/>
              </a:ext>
            </a:extLst>
          </p:cNvPr>
          <p:cNvSpPr>
            <a:spLocks noGrp="1"/>
          </p:cNvSpPr>
          <p:nvPr>
            <p:ph type="title"/>
          </p:nvPr>
        </p:nvSpPr>
        <p:spPr/>
        <p:txBody>
          <a:bodyPr/>
          <a:lstStyle/>
          <a:p>
            <a:r>
              <a:rPr lang="en-CA" dirty="0"/>
              <a:t>Using Vue Cameras</a:t>
            </a:r>
          </a:p>
        </p:txBody>
      </p:sp>
      <p:sp>
        <p:nvSpPr>
          <p:cNvPr id="3" name="Content Placeholder 2">
            <a:extLst>
              <a:ext uri="{FF2B5EF4-FFF2-40B4-BE49-F238E27FC236}">
                <a16:creationId xmlns:a16="http://schemas.microsoft.com/office/drawing/2014/main" id="{E073F09A-CFF3-9D91-2EFD-43D3AAB88C4F}"/>
              </a:ext>
            </a:extLst>
          </p:cNvPr>
          <p:cNvSpPr>
            <a:spLocks noGrp="1"/>
          </p:cNvSpPr>
          <p:nvPr>
            <p:ph idx="1"/>
          </p:nvPr>
        </p:nvSpPr>
        <p:spPr/>
        <p:txBody>
          <a:bodyPr>
            <a:normAutofit/>
          </a:bodyPr>
          <a:lstStyle/>
          <a:p>
            <a:pPr marL="457200" indent="-457200">
              <a:buFont typeface="+mj-lt"/>
              <a:buAutoNum type="arabicPeriod"/>
            </a:pPr>
            <a:r>
              <a:rPr lang="en-US" dirty="0"/>
              <a:t>Unpack the tripods and Vue cameras from the grey storage cabinet located on the South wall of the lab.</a:t>
            </a:r>
          </a:p>
          <a:p>
            <a:pPr marL="457200" indent="-457200">
              <a:buFont typeface="+mj-lt"/>
              <a:buAutoNum type="arabicPeriod"/>
            </a:pPr>
            <a:r>
              <a:rPr lang="en-US" dirty="0"/>
              <a:t>Set the tripods to the desired height, ensuring you can reach the top of the tripod.</a:t>
            </a:r>
          </a:p>
          <a:p>
            <a:pPr marL="457200" indent="-457200">
              <a:buFont typeface="+mj-lt"/>
              <a:buAutoNum type="arabicPeriod"/>
            </a:pPr>
            <a:r>
              <a:rPr lang="en-US" dirty="0"/>
              <a:t>Unpack the Vue cameras from the boxes and remove the camera lenses.</a:t>
            </a:r>
          </a:p>
          <a:p>
            <a:pPr marL="457200" indent="-457200">
              <a:buFont typeface="+mj-lt"/>
              <a:buAutoNum type="arabicPeriod"/>
            </a:pPr>
            <a:r>
              <a:rPr lang="en-US" dirty="0"/>
              <a:t>Screw the Vue cameras onto the tripod using the threaded hole on the bottom side of the camera. </a:t>
            </a:r>
          </a:p>
          <a:p>
            <a:pPr marL="457200" indent="-457200">
              <a:buFont typeface="+mj-lt"/>
              <a:buAutoNum type="arabicPeriod"/>
            </a:pPr>
            <a:r>
              <a:rPr lang="en-US" dirty="0"/>
              <a:t>Plug in a Cat6 cable from the Vue camera(s) to the D-Link router mounted on the inside wall of the podium, underneath the podium computer.</a:t>
            </a:r>
          </a:p>
        </p:txBody>
      </p:sp>
      <p:sp>
        <p:nvSpPr>
          <p:cNvPr id="4" name="Footer Placeholder 3">
            <a:extLst>
              <a:ext uri="{FF2B5EF4-FFF2-40B4-BE49-F238E27FC236}">
                <a16:creationId xmlns:a16="http://schemas.microsoft.com/office/drawing/2014/main" id="{FDDA5A58-15DA-0FC4-1146-05A39BC3F843}"/>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0A628274-B53B-D6E7-2B3C-688D22956FCA}"/>
              </a:ext>
            </a:extLst>
          </p:cNvPr>
          <p:cNvSpPr>
            <a:spLocks noGrp="1"/>
          </p:cNvSpPr>
          <p:nvPr>
            <p:ph type="sldNum" sz="quarter" idx="12"/>
          </p:nvPr>
        </p:nvSpPr>
        <p:spPr/>
        <p:txBody>
          <a:bodyPr/>
          <a:lstStyle/>
          <a:p>
            <a:r>
              <a:rPr lang="en-US"/>
              <a:t>PAGE  </a:t>
            </a:r>
            <a:fld id="{93005692-73BE-493E-93AB-ECD6027A7652}" type="slidenum">
              <a:rPr lang="en-US" smtClean="0"/>
              <a:pPr/>
              <a:t>13</a:t>
            </a:fld>
            <a:endParaRPr lang="en-US" dirty="0"/>
          </a:p>
        </p:txBody>
      </p:sp>
    </p:spTree>
    <p:extLst>
      <p:ext uri="{BB962C8B-B14F-4D97-AF65-F5344CB8AC3E}">
        <p14:creationId xmlns:p14="http://schemas.microsoft.com/office/powerpoint/2010/main" val="2270044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900B5A-8B60-2C4D-67C6-DD56847FF742}"/>
              </a:ext>
            </a:extLst>
          </p:cNvPr>
          <p:cNvSpPr>
            <a:spLocks noGrp="1"/>
          </p:cNvSpPr>
          <p:nvPr>
            <p:ph type="title"/>
          </p:nvPr>
        </p:nvSpPr>
        <p:spPr>
          <a:xfrm>
            <a:off x="215694" y="2348734"/>
            <a:ext cx="8677297" cy="2160532"/>
          </a:xfrm>
        </p:spPr>
        <p:txBody>
          <a:bodyPr>
            <a:noAutofit/>
          </a:bodyPr>
          <a:lstStyle/>
          <a:p>
            <a:r>
              <a:rPr lang="en-US" sz="2800" dirty="0"/>
              <a:t>IMPORTANT: Leave cameras on for at least 30 minutes before data collection begins.</a:t>
            </a:r>
            <a:br>
              <a:rPr lang="en-US" sz="2800" dirty="0"/>
            </a:br>
            <a:br>
              <a:rPr lang="en-US" sz="2800" dirty="0"/>
            </a:br>
            <a:r>
              <a:rPr lang="en-US" sz="2800" dirty="0"/>
              <a:t>If possible, leaving the cameras on for 30 to 90 minutes is preferable.</a:t>
            </a:r>
            <a:endParaRPr lang="en-CA" sz="2800" dirty="0"/>
          </a:p>
        </p:txBody>
      </p:sp>
      <p:sp>
        <p:nvSpPr>
          <p:cNvPr id="4" name="Footer Placeholder 3">
            <a:extLst>
              <a:ext uri="{FF2B5EF4-FFF2-40B4-BE49-F238E27FC236}">
                <a16:creationId xmlns:a16="http://schemas.microsoft.com/office/drawing/2014/main" id="{5E95615A-381B-9004-90B2-C856E240D650}"/>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28ED08D4-F2E2-D0A0-9C6C-41926AD2EA3F}"/>
              </a:ext>
            </a:extLst>
          </p:cNvPr>
          <p:cNvSpPr>
            <a:spLocks noGrp="1"/>
          </p:cNvSpPr>
          <p:nvPr>
            <p:ph type="sldNum" sz="quarter" idx="12"/>
          </p:nvPr>
        </p:nvSpPr>
        <p:spPr/>
        <p:txBody>
          <a:bodyPr/>
          <a:lstStyle/>
          <a:p>
            <a:r>
              <a:rPr lang="en-US"/>
              <a:t>PAGE  </a:t>
            </a:r>
            <a:fld id="{93005692-73BE-493E-93AB-ECD6027A7652}" type="slidenum">
              <a:rPr lang="en-US" smtClean="0"/>
              <a:pPr/>
              <a:t>14</a:t>
            </a:fld>
            <a:endParaRPr lang="en-US" dirty="0"/>
          </a:p>
        </p:txBody>
      </p:sp>
    </p:spTree>
    <p:extLst>
      <p:ext uri="{BB962C8B-B14F-4D97-AF65-F5344CB8AC3E}">
        <p14:creationId xmlns:p14="http://schemas.microsoft.com/office/powerpoint/2010/main" val="784863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E1CAE9-6275-75A4-FED4-8F8A2E389EF1}"/>
              </a:ext>
            </a:extLst>
          </p:cNvPr>
          <p:cNvSpPr>
            <a:spLocks noGrp="1"/>
          </p:cNvSpPr>
          <p:nvPr>
            <p:ph type="body" idx="1"/>
          </p:nvPr>
        </p:nvSpPr>
        <p:spPr>
          <a:xfrm>
            <a:off x="194911" y="2174408"/>
            <a:ext cx="4157035" cy="670270"/>
          </a:xfrm>
        </p:spPr>
        <p:txBody>
          <a:bodyPr/>
          <a:lstStyle/>
          <a:p>
            <a:r>
              <a:rPr lang="en-CA" dirty="0"/>
              <a:t>Tracker</a:t>
            </a:r>
          </a:p>
        </p:txBody>
      </p:sp>
      <p:sp>
        <p:nvSpPr>
          <p:cNvPr id="7" name="Content Placeholder 6">
            <a:extLst>
              <a:ext uri="{FF2B5EF4-FFF2-40B4-BE49-F238E27FC236}">
                <a16:creationId xmlns:a16="http://schemas.microsoft.com/office/drawing/2014/main" id="{57013AC2-B984-1352-BFC6-C2A21427C0D4}"/>
              </a:ext>
            </a:extLst>
          </p:cNvPr>
          <p:cNvSpPr>
            <a:spLocks noGrp="1"/>
          </p:cNvSpPr>
          <p:nvPr>
            <p:ph sz="half" idx="2"/>
          </p:nvPr>
        </p:nvSpPr>
        <p:spPr>
          <a:xfrm>
            <a:off x="194911" y="2962617"/>
            <a:ext cx="4157035" cy="3846945"/>
          </a:xfrm>
        </p:spPr>
        <p:txBody>
          <a:bodyPr/>
          <a:lstStyle/>
          <a:p>
            <a:r>
              <a:rPr lang="en-US" dirty="0"/>
              <a:t>Rigid body motion tracking</a:t>
            </a:r>
          </a:p>
          <a:p>
            <a:r>
              <a:rPr lang="en-US" dirty="0"/>
              <a:t>Applications in engineering, robotics, human factors</a:t>
            </a:r>
          </a:p>
          <a:p>
            <a:r>
              <a:rPr lang="en-US" dirty="0"/>
              <a:t>Watch the Vicon tutorial video: </a:t>
            </a:r>
            <a:r>
              <a:rPr lang="en-US" dirty="0">
                <a:hlinkClick r:id="rId2"/>
              </a:rPr>
              <a:t>Introduction to Vicon Tracker</a:t>
            </a:r>
            <a:endParaRPr lang="en-US" dirty="0"/>
          </a:p>
          <a:p>
            <a:pPr lvl="1"/>
            <a:endParaRPr lang="en-US" dirty="0"/>
          </a:p>
          <a:p>
            <a:pPr lvl="1"/>
            <a:endParaRPr lang="en-US" dirty="0"/>
          </a:p>
          <a:p>
            <a:pPr>
              <a:buFont typeface="Wingdings" panose="05000000000000000000" pitchFamily="2" charset="2"/>
              <a:buChar char="ü"/>
            </a:pPr>
            <a:endParaRPr lang="en-CA" dirty="0"/>
          </a:p>
          <a:p>
            <a:pPr>
              <a:buFont typeface="Wingdings" panose="05000000000000000000" pitchFamily="2" charset="2"/>
              <a:buChar char="ü"/>
            </a:pPr>
            <a:endParaRPr lang="en-US" dirty="0"/>
          </a:p>
        </p:txBody>
      </p:sp>
      <p:sp>
        <p:nvSpPr>
          <p:cNvPr id="3" name="Text Placeholder 2">
            <a:extLst>
              <a:ext uri="{FF2B5EF4-FFF2-40B4-BE49-F238E27FC236}">
                <a16:creationId xmlns:a16="http://schemas.microsoft.com/office/drawing/2014/main" id="{E5F28842-8C13-263D-781E-91868ED87A37}"/>
              </a:ext>
            </a:extLst>
          </p:cNvPr>
          <p:cNvSpPr>
            <a:spLocks noGrp="1"/>
          </p:cNvSpPr>
          <p:nvPr>
            <p:ph type="body" sz="quarter" idx="3"/>
          </p:nvPr>
        </p:nvSpPr>
        <p:spPr>
          <a:xfrm>
            <a:off x="4677115" y="2174408"/>
            <a:ext cx="4195094" cy="670270"/>
          </a:xfrm>
        </p:spPr>
        <p:txBody>
          <a:bodyPr/>
          <a:lstStyle/>
          <a:p>
            <a:r>
              <a:rPr lang="en-CA" dirty="0"/>
              <a:t>Nexus</a:t>
            </a:r>
          </a:p>
        </p:txBody>
      </p:sp>
      <p:sp>
        <p:nvSpPr>
          <p:cNvPr id="8" name="Content Placeholder 7">
            <a:extLst>
              <a:ext uri="{FF2B5EF4-FFF2-40B4-BE49-F238E27FC236}">
                <a16:creationId xmlns:a16="http://schemas.microsoft.com/office/drawing/2014/main" id="{3491ACC6-5EFC-3F7B-0CD0-8F09BA4D74D8}"/>
              </a:ext>
            </a:extLst>
          </p:cNvPr>
          <p:cNvSpPr>
            <a:spLocks noGrp="1"/>
          </p:cNvSpPr>
          <p:nvPr>
            <p:ph sz="quarter" idx="4"/>
          </p:nvPr>
        </p:nvSpPr>
        <p:spPr>
          <a:xfrm>
            <a:off x="4677115" y="2962617"/>
            <a:ext cx="4195094" cy="3846945"/>
          </a:xfrm>
        </p:spPr>
        <p:txBody>
          <a:bodyPr/>
          <a:lstStyle/>
          <a:p>
            <a:r>
              <a:rPr lang="en-US" dirty="0"/>
              <a:t>Rigid body motion tracking </a:t>
            </a:r>
          </a:p>
          <a:p>
            <a:r>
              <a:rPr lang="en-US" dirty="0"/>
              <a:t>Motion analysis </a:t>
            </a:r>
          </a:p>
          <a:p>
            <a:r>
              <a:rPr lang="en-US" dirty="0"/>
              <a:t>Applications in engineering, biomechanics, kinematics</a:t>
            </a:r>
          </a:p>
          <a:p>
            <a:r>
              <a:rPr lang="en-US" dirty="0"/>
              <a:t>Watch the Vicon Nexus Introduction videos: </a:t>
            </a:r>
            <a:r>
              <a:rPr lang="en-US" dirty="0">
                <a:hlinkClick r:id="rId3"/>
              </a:rPr>
              <a:t>Introducing Nexus</a:t>
            </a:r>
            <a:r>
              <a:rPr lang="en-US" dirty="0"/>
              <a:t> and  </a:t>
            </a:r>
            <a:r>
              <a:rPr lang="en-US" dirty="0">
                <a:hlinkClick r:id="rId4"/>
              </a:rPr>
              <a:t>General Workflow for Capture</a:t>
            </a:r>
            <a:r>
              <a:rPr lang="en-US" dirty="0"/>
              <a:t>.</a:t>
            </a:r>
            <a:endParaRPr lang="en-CA" dirty="0"/>
          </a:p>
        </p:txBody>
      </p:sp>
      <p:sp>
        <p:nvSpPr>
          <p:cNvPr id="6" name="Title 5">
            <a:extLst>
              <a:ext uri="{FF2B5EF4-FFF2-40B4-BE49-F238E27FC236}">
                <a16:creationId xmlns:a16="http://schemas.microsoft.com/office/drawing/2014/main" id="{05902ACC-B7E2-6F30-D7A3-D0CCF627E0E7}"/>
              </a:ext>
            </a:extLst>
          </p:cNvPr>
          <p:cNvSpPr>
            <a:spLocks noGrp="1"/>
          </p:cNvSpPr>
          <p:nvPr>
            <p:ph type="title"/>
          </p:nvPr>
        </p:nvSpPr>
        <p:spPr/>
        <p:txBody>
          <a:bodyPr/>
          <a:lstStyle/>
          <a:p>
            <a:r>
              <a:rPr lang="en-CA" dirty="0"/>
              <a:t>Vicon Software</a:t>
            </a:r>
          </a:p>
        </p:txBody>
      </p:sp>
      <p:sp>
        <p:nvSpPr>
          <p:cNvPr id="4" name="Footer Placeholder 3">
            <a:extLst>
              <a:ext uri="{FF2B5EF4-FFF2-40B4-BE49-F238E27FC236}">
                <a16:creationId xmlns:a16="http://schemas.microsoft.com/office/drawing/2014/main" id="{70AD914D-864C-6BDF-993F-F2004E98078E}"/>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7DA0474E-B703-3A07-C0C1-8B87AEE5151A}"/>
              </a:ext>
            </a:extLst>
          </p:cNvPr>
          <p:cNvSpPr>
            <a:spLocks noGrp="1"/>
          </p:cNvSpPr>
          <p:nvPr>
            <p:ph type="sldNum" sz="quarter" idx="12"/>
          </p:nvPr>
        </p:nvSpPr>
        <p:spPr/>
        <p:txBody>
          <a:bodyPr/>
          <a:lstStyle/>
          <a:p>
            <a:r>
              <a:rPr lang="en-US"/>
              <a:t>PAGE  </a:t>
            </a:r>
            <a:fld id="{93005692-73BE-493E-93AB-ECD6027A7652}" type="slidenum">
              <a:rPr lang="en-US" smtClean="0"/>
              <a:pPr/>
              <a:t>15</a:t>
            </a:fld>
            <a:endParaRPr lang="en-US" dirty="0"/>
          </a:p>
        </p:txBody>
      </p:sp>
      <p:sp>
        <p:nvSpPr>
          <p:cNvPr id="10" name="Content Placeholder 6">
            <a:extLst>
              <a:ext uri="{FF2B5EF4-FFF2-40B4-BE49-F238E27FC236}">
                <a16:creationId xmlns:a16="http://schemas.microsoft.com/office/drawing/2014/main" id="{A25577BC-6868-B6B0-6E86-5FFB21CB0877}"/>
              </a:ext>
            </a:extLst>
          </p:cNvPr>
          <p:cNvSpPr txBox="1">
            <a:spLocks/>
          </p:cNvSpPr>
          <p:nvPr/>
        </p:nvSpPr>
        <p:spPr>
          <a:xfrm>
            <a:off x="271790" y="1318712"/>
            <a:ext cx="8600419" cy="932312"/>
          </a:xfrm>
          <a:prstGeom prst="rect">
            <a:avLst/>
          </a:prstGeom>
        </p:spPr>
        <p:txBody>
          <a:bodyPr vert="horz" lIns="91440" tIns="45720" rIns="91440" bIns="45720" rtlCol="0">
            <a:normAutofit/>
          </a:bodyPr>
          <a:lst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20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60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Ensure all hardware you want as part of the system is turned on.</a:t>
            </a:r>
          </a:p>
          <a:p>
            <a:r>
              <a:rPr lang="en-US" dirty="0"/>
              <a:t>Open the desired Vicon program (either Vicon Nexus or Tracker).</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728875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E61EDD-D465-0E4F-5A04-7CF2ABBE9CD4}"/>
              </a:ext>
            </a:extLst>
          </p:cNvPr>
          <p:cNvSpPr>
            <a:spLocks noGrp="1"/>
          </p:cNvSpPr>
          <p:nvPr>
            <p:ph type="title"/>
          </p:nvPr>
        </p:nvSpPr>
        <p:spPr>
          <a:xfrm>
            <a:off x="215694" y="2905991"/>
            <a:ext cx="8677297" cy="1046019"/>
          </a:xfrm>
        </p:spPr>
        <p:txBody>
          <a:bodyPr>
            <a:normAutofit/>
          </a:bodyPr>
          <a:lstStyle/>
          <a:p>
            <a:r>
              <a:rPr lang="en-CA" dirty="0"/>
              <a:t>System Preparation</a:t>
            </a:r>
          </a:p>
        </p:txBody>
      </p:sp>
      <p:sp>
        <p:nvSpPr>
          <p:cNvPr id="4" name="Footer Placeholder 3">
            <a:extLst>
              <a:ext uri="{FF2B5EF4-FFF2-40B4-BE49-F238E27FC236}">
                <a16:creationId xmlns:a16="http://schemas.microsoft.com/office/drawing/2014/main" id="{FF5D9A78-19E0-E7F6-7EAF-D0E18EB75EBF}"/>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CABDFFC9-3D63-BE5D-C9E8-1ACC6B7A2394}"/>
              </a:ext>
            </a:extLst>
          </p:cNvPr>
          <p:cNvSpPr>
            <a:spLocks noGrp="1"/>
          </p:cNvSpPr>
          <p:nvPr>
            <p:ph type="sldNum" sz="quarter" idx="12"/>
          </p:nvPr>
        </p:nvSpPr>
        <p:spPr/>
        <p:txBody>
          <a:bodyPr/>
          <a:lstStyle/>
          <a:p>
            <a:r>
              <a:rPr lang="en-US"/>
              <a:t>PAGE  </a:t>
            </a:r>
            <a:fld id="{93005692-73BE-493E-93AB-ECD6027A7652}" type="slidenum">
              <a:rPr lang="en-US" smtClean="0"/>
              <a:pPr/>
              <a:t>16</a:t>
            </a:fld>
            <a:endParaRPr lang="en-US" dirty="0"/>
          </a:p>
        </p:txBody>
      </p:sp>
    </p:spTree>
    <p:extLst>
      <p:ext uri="{BB962C8B-B14F-4D97-AF65-F5344CB8AC3E}">
        <p14:creationId xmlns:p14="http://schemas.microsoft.com/office/powerpoint/2010/main" val="3744275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4D80EC-BC30-A957-AC09-066007729B50}"/>
              </a:ext>
            </a:extLst>
          </p:cNvPr>
          <p:cNvSpPr>
            <a:spLocks noGrp="1"/>
          </p:cNvSpPr>
          <p:nvPr>
            <p:ph type="body" idx="1"/>
          </p:nvPr>
        </p:nvSpPr>
        <p:spPr/>
        <p:txBody>
          <a:bodyPr/>
          <a:lstStyle/>
          <a:p>
            <a:r>
              <a:rPr lang="en-CA" dirty="0"/>
              <a:t>Tracker</a:t>
            </a:r>
          </a:p>
        </p:txBody>
      </p:sp>
      <p:sp>
        <p:nvSpPr>
          <p:cNvPr id="3" name="Content Placeholder 2">
            <a:extLst>
              <a:ext uri="{FF2B5EF4-FFF2-40B4-BE49-F238E27FC236}">
                <a16:creationId xmlns:a16="http://schemas.microsoft.com/office/drawing/2014/main" id="{384C99FE-CDB6-53D8-3FFD-C46CA393CA0D}"/>
              </a:ext>
            </a:extLst>
          </p:cNvPr>
          <p:cNvSpPr>
            <a:spLocks noGrp="1"/>
          </p:cNvSpPr>
          <p:nvPr>
            <p:ph sz="half" idx="2"/>
          </p:nvPr>
        </p:nvSpPr>
        <p:spPr/>
        <p:txBody>
          <a:bodyPr/>
          <a:lstStyle/>
          <a:p>
            <a:r>
              <a:rPr lang="en-CA" dirty="0"/>
              <a:t>In Tracker, the data storage file path is pre-set and can remain the same for all collections.</a:t>
            </a:r>
          </a:p>
          <a:p>
            <a:endParaRPr lang="en-CA" dirty="0"/>
          </a:p>
        </p:txBody>
      </p:sp>
      <p:sp>
        <p:nvSpPr>
          <p:cNvPr id="4" name="Text Placeholder 3">
            <a:extLst>
              <a:ext uri="{FF2B5EF4-FFF2-40B4-BE49-F238E27FC236}">
                <a16:creationId xmlns:a16="http://schemas.microsoft.com/office/drawing/2014/main" id="{7CE62EB7-5274-62A3-8D57-E6DD89860C3C}"/>
              </a:ext>
            </a:extLst>
          </p:cNvPr>
          <p:cNvSpPr>
            <a:spLocks noGrp="1"/>
          </p:cNvSpPr>
          <p:nvPr>
            <p:ph type="body" sz="quarter" idx="3"/>
          </p:nvPr>
        </p:nvSpPr>
        <p:spPr/>
        <p:txBody>
          <a:bodyPr/>
          <a:lstStyle/>
          <a:p>
            <a:r>
              <a:rPr lang="en-CA" dirty="0"/>
              <a:t>Nexus</a:t>
            </a:r>
          </a:p>
        </p:txBody>
      </p:sp>
      <p:sp>
        <p:nvSpPr>
          <p:cNvPr id="5" name="Content Placeholder 4">
            <a:extLst>
              <a:ext uri="{FF2B5EF4-FFF2-40B4-BE49-F238E27FC236}">
                <a16:creationId xmlns:a16="http://schemas.microsoft.com/office/drawing/2014/main" id="{9FAA5B56-8342-2CA5-B85D-A8BFFC2819C5}"/>
              </a:ext>
            </a:extLst>
          </p:cNvPr>
          <p:cNvSpPr>
            <a:spLocks noGrp="1"/>
          </p:cNvSpPr>
          <p:nvPr>
            <p:ph sz="quarter" idx="4"/>
          </p:nvPr>
        </p:nvSpPr>
        <p:spPr/>
        <p:txBody>
          <a:bodyPr>
            <a:normAutofit fontScale="85000" lnSpcReduction="10000"/>
          </a:bodyPr>
          <a:lstStyle/>
          <a:p>
            <a:r>
              <a:rPr lang="en-US" dirty="0"/>
              <a:t>In Nexus, you must use an existing database or create a new database to calibrate the system and collect data.</a:t>
            </a:r>
          </a:p>
          <a:p>
            <a:r>
              <a:rPr lang="en-US" dirty="0"/>
              <a:t>Watch the Vicon tutorial video on </a:t>
            </a:r>
            <a:r>
              <a:rPr lang="en-US" dirty="0">
                <a:hlinkClick r:id="rId2"/>
              </a:rPr>
              <a:t>creating and managing databases in </a:t>
            </a:r>
            <a:r>
              <a:rPr lang="en-US" dirty="0" err="1">
                <a:hlinkClick r:id="rId2"/>
              </a:rPr>
              <a:t>proEclipse</a:t>
            </a:r>
            <a:r>
              <a:rPr lang="en-US" dirty="0"/>
              <a:t> from 0:00-4:26. </a:t>
            </a:r>
          </a:p>
          <a:p>
            <a:pPr lvl="1"/>
            <a:r>
              <a:rPr lang="en-US" dirty="0"/>
              <a:t>All data is to be stored in the Data Drive.</a:t>
            </a:r>
          </a:p>
          <a:p>
            <a:pPr lvl="1"/>
            <a:r>
              <a:rPr lang="en-US" dirty="0"/>
              <a:t>It is recommended that if there is an existing database for your lab, create a ‘New Patient Classification’ within this database for a new study.</a:t>
            </a:r>
          </a:p>
          <a:p>
            <a:pPr lvl="1"/>
            <a:r>
              <a:rPr lang="en-US" dirty="0"/>
              <a:t>If a database for your lab does not exist create a new one, setting the name as your lab group name.</a:t>
            </a:r>
          </a:p>
        </p:txBody>
      </p:sp>
      <p:sp>
        <p:nvSpPr>
          <p:cNvPr id="6" name="Title 5">
            <a:extLst>
              <a:ext uri="{FF2B5EF4-FFF2-40B4-BE49-F238E27FC236}">
                <a16:creationId xmlns:a16="http://schemas.microsoft.com/office/drawing/2014/main" id="{59579369-B4EF-2E36-E826-0B0D9E11C751}"/>
              </a:ext>
            </a:extLst>
          </p:cNvPr>
          <p:cNvSpPr>
            <a:spLocks noGrp="1"/>
          </p:cNvSpPr>
          <p:nvPr>
            <p:ph type="title"/>
          </p:nvPr>
        </p:nvSpPr>
        <p:spPr/>
        <p:txBody>
          <a:bodyPr/>
          <a:lstStyle/>
          <a:p>
            <a:r>
              <a:rPr lang="en-CA" dirty="0"/>
              <a:t>System Preparation – Data Storage</a:t>
            </a:r>
          </a:p>
        </p:txBody>
      </p:sp>
      <p:sp>
        <p:nvSpPr>
          <p:cNvPr id="7" name="Footer Placeholder 6">
            <a:extLst>
              <a:ext uri="{FF2B5EF4-FFF2-40B4-BE49-F238E27FC236}">
                <a16:creationId xmlns:a16="http://schemas.microsoft.com/office/drawing/2014/main" id="{F60A1A39-BD0C-5708-E151-FECCCE4E9547}"/>
              </a:ext>
            </a:extLst>
          </p:cNvPr>
          <p:cNvSpPr>
            <a:spLocks noGrp="1"/>
          </p:cNvSpPr>
          <p:nvPr>
            <p:ph type="ftr" sz="quarter" idx="11"/>
          </p:nvPr>
        </p:nvSpPr>
        <p:spPr/>
        <p:txBody>
          <a:bodyPr/>
          <a:lstStyle/>
          <a:p>
            <a:r>
              <a:rPr lang="en-US"/>
              <a:t>RoboHub Equipment Specific Training: Vicon</a:t>
            </a:r>
            <a:endParaRPr lang="en-US" dirty="0"/>
          </a:p>
        </p:txBody>
      </p:sp>
      <p:sp>
        <p:nvSpPr>
          <p:cNvPr id="8" name="Slide Number Placeholder 7">
            <a:extLst>
              <a:ext uri="{FF2B5EF4-FFF2-40B4-BE49-F238E27FC236}">
                <a16:creationId xmlns:a16="http://schemas.microsoft.com/office/drawing/2014/main" id="{18E7BFFE-0B53-C1D4-1F0D-50FFCF0B6BB2}"/>
              </a:ext>
            </a:extLst>
          </p:cNvPr>
          <p:cNvSpPr>
            <a:spLocks noGrp="1"/>
          </p:cNvSpPr>
          <p:nvPr>
            <p:ph type="sldNum" sz="quarter" idx="12"/>
          </p:nvPr>
        </p:nvSpPr>
        <p:spPr/>
        <p:txBody>
          <a:bodyPr/>
          <a:lstStyle/>
          <a:p>
            <a:r>
              <a:rPr lang="en-US"/>
              <a:t>PAGE  </a:t>
            </a:r>
            <a:fld id="{93005692-73BE-493E-93AB-ECD6027A7652}" type="slidenum">
              <a:rPr lang="en-US" smtClean="0"/>
              <a:pPr/>
              <a:t>17</a:t>
            </a:fld>
            <a:endParaRPr lang="en-US" dirty="0"/>
          </a:p>
        </p:txBody>
      </p:sp>
    </p:spTree>
    <p:extLst>
      <p:ext uri="{BB962C8B-B14F-4D97-AF65-F5344CB8AC3E}">
        <p14:creationId xmlns:p14="http://schemas.microsoft.com/office/powerpoint/2010/main" val="228945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2E2-365F-98DB-244D-C379460A8CC9}"/>
              </a:ext>
            </a:extLst>
          </p:cNvPr>
          <p:cNvSpPr>
            <a:spLocks noGrp="1"/>
          </p:cNvSpPr>
          <p:nvPr>
            <p:ph type="title"/>
          </p:nvPr>
        </p:nvSpPr>
        <p:spPr/>
        <p:txBody>
          <a:bodyPr/>
          <a:lstStyle/>
          <a:p>
            <a:r>
              <a:rPr lang="en-CA" dirty="0"/>
              <a:t>System Preparation – Calibration</a:t>
            </a:r>
          </a:p>
        </p:txBody>
      </p:sp>
      <p:sp>
        <p:nvSpPr>
          <p:cNvPr id="3" name="Content Placeholder 2">
            <a:extLst>
              <a:ext uri="{FF2B5EF4-FFF2-40B4-BE49-F238E27FC236}">
                <a16:creationId xmlns:a16="http://schemas.microsoft.com/office/drawing/2014/main" id="{EDBECA0A-ABA0-5F20-2AA0-C052C1124547}"/>
              </a:ext>
            </a:extLst>
          </p:cNvPr>
          <p:cNvSpPr>
            <a:spLocks noGrp="1"/>
          </p:cNvSpPr>
          <p:nvPr>
            <p:ph idx="1"/>
          </p:nvPr>
        </p:nvSpPr>
        <p:spPr/>
        <p:txBody>
          <a:bodyPr>
            <a:normAutofit/>
          </a:bodyPr>
          <a:lstStyle/>
          <a:p>
            <a:r>
              <a:rPr lang="en-CA" dirty="0"/>
              <a:t>After letting the cameras warm up for at least 30 minutes and selected the appropriate Vicon software you can begin calibrating the system for collection.</a:t>
            </a:r>
          </a:p>
          <a:p>
            <a:r>
              <a:rPr lang="en-CA" dirty="0"/>
              <a:t>The cameras (including the Vue cameras if using Nexus) need to be calibrated with respect to each other and with respect to the room.</a:t>
            </a:r>
          </a:p>
          <a:p>
            <a:r>
              <a:rPr lang="en-CA" dirty="0"/>
              <a:t>Calibration is required every day or after long periods of inactivity during the same day.</a:t>
            </a:r>
          </a:p>
          <a:p>
            <a:r>
              <a:rPr lang="en-US" dirty="0"/>
              <a:t>Before calibrating ensure that the lab space you require is empty and no person or robot is moving through the space.</a:t>
            </a:r>
            <a:endParaRPr lang="en-CA" dirty="0"/>
          </a:p>
          <a:p>
            <a:endParaRPr lang="en-CA" dirty="0"/>
          </a:p>
          <a:p>
            <a:endParaRPr lang="en-CA" dirty="0"/>
          </a:p>
        </p:txBody>
      </p:sp>
      <p:sp>
        <p:nvSpPr>
          <p:cNvPr id="4" name="Footer Placeholder 3">
            <a:extLst>
              <a:ext uri="{FF2B5EF4-FFF2-40B4-BE49-F238E27FC236}">
                <a16:creationId xmlns:a16="http://schemas.microsoft.com/office/drawing/2014/main" id="{4CBE981C-C314-5192-F8E4-123A5B1EDA87}"/>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77FC04D7-C492-EDF9-DA43-16CB77AFFC50}"/>
              </a:ext>
            </a:extLst>
          </p:cNvPr>
          <p:cNvSpPr>
            <a:spLocks noGrp="1"/>
          </p:cNvSpPr>
          <p:nvPr>
            <p:ph type="sldNum" sz="quarter" idx="12"/>
          </p:nvPr>
        </p:nvSpPr>
        <p:spPr/>
        <p:txBody>
          <a:bodyPr/>
          <a:lstStyle/>
          <a:p>
            <a:r>
              <a:rPr lang="en-US"/>
              <a:t>PAGE  </a:t>
            </a:r>
            <a:fld id="{93005692-73BE-493E-93AB-ECD6027A7652}" type="slidenum">
              <a:rPr lang="en-US" smtClean="0"/>
              <a:pPr/>
              <a:t>18</a:t>
            </a:fld>
            <a:endParaRPr lang="en-US" dirty="0"/>
          </a:p>
        </p:txBody>
      </p:sp>
    </p:spTree>
    <p:extLst>
      <p:ext uri="{BB962C8B-B14F-4D97-AF65-F5344CB8AC3E}">
        <p14:creationId xmlns:p14="http://schemas.microsoft.com/office/powerpoint/2010/main" val="24493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CE2-887F-A8F1-499A-E25A9329D9D2}"/>
              </a:ext>
            </a:extLst>
          </p:cNvPr>
          <p:cNvSpPr>
            <a:spLocks noGrp="1"/>
          </p:cNvSpPr>
          <p:nvPr>
            <p:ph type="title"/>
          </p:nvPr>
        </p:nvSpPr>
        <p:spPr/>
        <p:txBody>
          <a:bodyPr/>
          <a:lstStyle/>
          <a:p>
            <a:r>
              <a:rPr lang="en-CA" dirty="0"/>
              <a:t>If Using Vue Cameras</a:t>
            </a:r>
          </a:p>
        </p:txBody>
      </p:sp>
      <p:sp>
        <p:nvSpPr>
          <p:cNvPr id="3" name="Content Placeholder 2">
            <a:extLst>
              <a:ext uri="{FF2B5EF4-FFF2-40B4-BE49-F238E27FC236}">
                <a16:creationId xmlns:a16="http://schemas.microsoft.com/office/drawing/2014/main" id="{EEDBBCE5-3F34-D1C0-5F21-12857709775E}"/>
              </a:ext>
            </a:extLst>
          </p:cNvPr>
          <p:cNvSpPr>
            <a:spLocks noGrp="1"/>
          </p:cNvSpPr>
          <p:nvPr>
            <p:ph idx="1"/>
          </p:nvPr>
        </p:nvSpPr>
        <p:spPr/>
        <p:txBody>
          <a:bodyPr>
            <a:normAutofit fontScale="85000" lnSpcReduction="10000"/>
          </a:bodyPr>
          <a:lstStyle/>
          <a:p>
            <a:pPr marL="0" indent="0">
              <a:buNone/>
            </a:pPr>
            <a:r>
              <a:rPr lang="en-US" dirty="0"/>
              <a:t>Open Vicon Nexus on the podium computer.</a:t>
            </a:r>
          </a:p>
          <a:p>
            <a:pPr marL="457200" indent="-457200">
              <a:buFont typeface="+mj-lt"/>
              <a:buAutoNum type="arabicPeriod"/>
            </a:pPr>
            <a:r>
              <a:rPr lang="en-US" dirty="0"/>
              <a:t>Left click the Vue camera device you want to view in the ‘Resource’ pane. </a:t>
            </a:r>
          </a:p>
          <a:p>
            <a:pPr marL="457200" indent="-457200">
              <a:buFont typeface="+mj-lt"/>
              <a:buAutoNum type="arabicPeriod"/>
            </a:pPr>
            <a:r>
              <a:rPr lang="en-US" dirty="0"/>
              <a:t>In the ‘Data Viewing’ pane select ‘Camera View’ from the drop-down menu in the top left corner of the pane. </a:t>
            </a:r>
          </a:p>
          <a:p>
            <a:pPr marL="457200" indent="-457200">
              <a:buFont typeface="+mj-lt"/>
              <a:buAutoNum type="arabicPeriod"/>
            </a:pPr>
            <a:r>
              <a:rPr lang="en-US" dirty="0"/>
              <a:t>You should see video camera footage of the room. If the screen is black, it is likely the wrong IP address is being used. Change the IP address in the ‘Properties’ section in the ‘Resource’ pane.</a:t>
            </a:r>
          </a:p>
          <a:p>
            <a:pPr marL="457200" indent="-457200">
              <a:buFont typeface="+mj-lt"/>
              <a:buAutoNum type="arabicPeriod"/>
            </a:pPr>
            <a:r>
              <a:rPr lang="en-US" dirty="0"/>
              <a:t>Once camera footage is visible, use the metal knobs on the camera lens to adjust the aperture, focal length, and magnification of the camera lens.</a:t>
            </a:r>
          </a:p>
          <a:p>
            <a:pPr marL="800100" lvl="1" indent="-457200">
              <a:buFont typeface="+mj-lt"/>
              <a:buAutoNum type="arabicPeriod"/>
            </a:pPr>
            <a:r>
              <a:rPr lang="en-US" dirty="0"/>
              <a:t>The knobs are fixed in place by spinning the knob clockwise and unfixed by spinning counter-clockwise. To change the settings, unscrew the knobs, ONLY until the sliding scales can glide easily around the circumference of the lens.</a:t>
            </a:r>
          </a:p>
          <a:p>
            <a:pPr marL="457200" indent="-457200">
              <a:buFont typeface="+mj-lt"/>
              <a:buAutoNum type="arabicPeriod"/>
            </a:pPr>
            <a:r>
              <a:rPr lang="en-US" dirty="0"/>
              <a:t>When the camera picture comes into focus on the computer monitor you can tighten the knobs gently, until the sliders no longer move easily.</a:t>
            </a:r>
          </a:p>
        </p:txBody>
      </p:sp>
      <p:sp>
        <p:nvSpPr>
          <p:cNvPr id="4" name="Footer Placeholder 3">
            <a:extLst>
              <a:ext uri="{FF2B5EF4-FFF2-40B4-BE49-F238E27FC236}">
                <a16:creationId xmlns:a16="http://schemas.microsoft.com/office/drawing/2014/main" id="{B81300E4-F588-0FF1-2F6F-0E39E66FD5C5}"/>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13261336-5166-0164-21C7-5BC7B86B9554}"/>
              </a:ext>
            </a:extLst>
          </p:cNvPr>
          <p:cNvSpPr>
            <a:spLocks noGrp="1"/>
          </p:cNvSpPr>
          <p:nvPr>
            <p:ph type="sldNum" sz="quarter" idx="12"/>
          </p:nvPr>
        </p:nvSpPr>
        <p:spPr/>
        <p:txBody>
          <a:bodyPr/>
          <a:lstStyle/>
          <a:p>
            <a:r>
              <a:rPr lang="en-US"/>
              <a:t>PAGE  </a:t>
            </a:r>
            <a:fld id="{93005692-73BE-493E-93AB-ECD6027A7652}" type="slidenum">
              <a:rPr lang="en-US" smtClean="0"/>
              <a:pPr/>
              <a:t>19</a:t>
            </a:fld>
            <a:endParaRPr lang="en-US" dirty="0"/>
          </a:p>
        </p:txBody>
      </p:sp>
    </p:spTree>
    <p:extLst>
      <p:ext uri="{BB962C8B-B14F-4D97-AF65-F5344CB8AC3E}">
        <p14:creationId xmlns:p14="http://schemas.microsoft.com/office/powerpoint/2010/main" val="2978573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Equipment Specific Training</a:t>
            </a:r>
          </a:p>
        </p:txBody>
      </p:sp>
      <p:sp>
        <p:nvSpPr>
          <p:cNvPr id="3" name="Content Placeholder 2"/>
          <p:cNvSpPr>
            <a:spLocks noGrp="1"/>
          </p:cNvSpPr>
          <p:nvPr>
            <p:ph idx="1"/>
          </p:nvPr>
        </p:nvSpPr>
        <p:spPr/>
        <p:txBody>
          <a:bodyPr>
            <a:normAutofit/>
          </a:bodyPr>
          <a:lstStyle/>
          <a:p>
            <a:r>
              <a:rPr lang="en-US" dirty="0"/>
              <a:t>After completing this module, you can contact the manager of the </a:t>
            </a:r>
            <a:r>
              <a:rPr lang="en-US" dirty="0" err="1"/>
              <a:t>RoboHub</a:t>
            </a:r>
            <a:r>
              <a:rPr lang="en-US" dirty="0"/>
              <a:t> to book your in-person equipment specific training. </a:t>
            </a:r>
          </a:p>
          <a:p>
            <a:pPr lvl="1"/>
            <a:r>
              <a:rPr lang="en-US" dirty="0"/>
              <a:t>The in-person training session involves a review of your ability to correctly and safely set-up and use the system for your purposes. </a:t>
            </a:r>
          </a:p>
          <a:p>
            <a:r>
              <a:rPr lang="en-US" dirty="0"/>
              <a:t>You will then be able to book time slots to use the Vicon system on the </a:t>
            </a:r>
            <a:r>
              <a:rPr lang="en-US" dirty="0" err="1"/>
              <a:t>RoboHub</a:t>
            </a:r>
            <a:r>
              <a:rPr lang="en-US" dirty="0"/>
              <a:t> </a:t>
            </a:r>
            <a:r>
              <a:rPr lang="en-US" dirty="0" err="1"/>
              <a:t>Clustermarket</a:t>
            </a:r>
            <a:r>
              <a:rPr lang="en-US" dirty="0"/>
              <a:t> calendar. </a:t>
            </a:r>
          </a:p>
          <a:p>
            <a:endParaRPr lang="en-US" dirty="0"/>
          </a:p>
          <a:p>
            <a:pPr marL="0" indent="0" algn="ctr">
              <a:buNone/>
            </a:pPr>
            <a:r>
              <a:rPr lang="en-US" dirty="0"/>
              <a:t>* This training module provides links to tutorial videos created by Vicon. Although times are provided to show the basic information, you may wish to watch videos in their entirety depending on your research needs. *</a:t>
            </a:r>
          </a:p>
        </p:txBody>
      </p:sp>
      <p:sp>
        <p:nvSpPr>
          <p:cNvPr id="6" name="Footer Placeholder 5"/>
          <p:cNvSpPr>
            <a:spLocks noGrp="1"/>
          </p:cNvSpPr>
          <p:nvPr>
            <p:ph type="ftr" sz="quarter" idx="11"/>
          </p:nvPr>
        </p:nvSpPr>
        <p:spPr/>
        <p:txBody>
          <a:bodyPr/>
          <a:lstStyle/>
          <a:p>
            <a:r>
              <a:rPr lang="en-US" dirty="0" err="1"/>
              <a:t>RoboHub</a:t>
            </a:r>
            <a:r>
              <a:rPr lang="en-US" dirty="0"/>
              <a:t> Equipment Specific Training: Vicon</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a:t>
            </a:fld>
            <a:endParaRPr lang="en-US" dirty="0"/>
          </a:p>
        </p:txBody>
      </p:sp>
    </p:spTree>
    <p:extLst>
      <p:ext uri="{BB962C8B-B14F-4D97-AF65-F5344CB8AC3E}">
        <p14:creationId xmlns:p14="http://schemas.microsoft.com/office/powerpoint/2010/main" val="443207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3143AF-3968-334C-0EBE-300AF9945D32}"/>
              </a:ext>
            </a:extLst>
          </p:cNvPr>
          <p:cNvSpPr>
            <a:spLocks noGrp="1"/>
          </p:cNvSpPr>
          <p:nvPr>
            <p:ph type="title"/>
          </p:nvPr>
        </p:nvSpPr>
        <p:spPr>
          <a:xfrm>
            <a:off x="215694" y="2905991"/>
            <a:ext cx="8677297" cy="1046019"/>
          </a:xfrm>
        </p:spPr>
        <p:txBody>
          <a:bodyPr/>
          <a:lstStyle/>
          <a:p>
            <a:r>
              <a:rPr lang="en-CA" dirty="0"/>
              <a:t>Data Capture</a:t>
            </a:r>
          </a:p>
        </p:txBody>
      </p:sp>
      <p:sp>
        <p:nvSpPr>
          <p:cNvPr id="4" name="Footer Placeholder 3">
            <a:extLst>
              <a:ext uri="{FF2B5EF4-FFF2-40B4-BE49-F238E27FC236}">
                <a16:creationId xmlns:a16="http://schemas.microsoft.com/office/drawing/2014/main" id="{17ADB87C-8CB0-63B0-4FC3-863E8442F1AD}"/>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D45FA90D-9A62-E4A8-68F6-4F5189D654DC}"/>
              </a:ext>
            </a:extLst>
          </p:cNvPr>
          <p:cNvSpPr>
            <a:spLocks noGrp="1"/>
          </p:cNvSpPr>
          <p:nvPr>
            <p:ph type="sldNum" sz="quarter" idx="12"/>
          </p:nvPr>
        </p:nvSpPr>
        <p:spPr/>
        <p:txBody>
          <a:bodyPr/>
          <a:lstStyle/>
          <a:p>
            <a:r>
              <a:rPr lang="en-US"/>
              <a:t>PAGE  </a:t>
            </a:r>
            <a:fld id="{93005692-73BE-493E-93AB-ECD6027A7652}" type="slidenum">
              <a:rPr lang="en-US" smtClean="0"/>
              <a:pPr/>
              <a:t>20</a:t>
            </a:fld>
            <a:endParaRPr lang="en-US" dirty="0"/>
          </a:p>
        </p:txBody>
      </p:sp>
    </p:spTree>
    <p:extLst>
      <p:ext uri="{BB962C8B-B14F-4D97-AF65-F5344CB8AC3E}">
        <p14:creationId xmlns:p14="http://schemas.microsoft.com/office/powerpoint/2010/main" val="2290781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0F63EC-FAD2-EAA4-4BEF-C43144D54FFE}"/>
              </a:ext>
            </a:extLst>
          </p:cNvPr>
          <p:cNvSpPr>
            <a:spLocks noGrp="1"/>
          </p:cNvSpPr>
          <p:nvPr>
            <p:ph type="body" idx="1"/>
          </p:nvPr>
        </p:nvSpPr>
        <p:spPr/>
        <p:txBody>
          <a:bodyPr/>
          <a:lstStyle/>
          <a:p>
            <a:r>
              <a:rPr lang="en-CA" dirty="0"/>
              <a:t>Tracker</a:t>
            </a:r>
          </a:p>
        </p:txBody>
      </p:sp>
      <p:sp>
        <p:nvSpPr>
          <p:cNvPr id="7" name="Content Placeholder 6">
            <a:extLst>
              <a:ext uri="{FF2B5EF4-FFF2-40B4-BE49-F238E27FC236}">
                <a16:creationId xmlns:a16="http://schemas.microsoft.com/office/drawing/2014/main" id="{57013AC2-B984-1352-BFC6-C2A21427C0D4}"/>
              </a:ext>
            </a:extLst>
          </p:cNvPr>
          <p:cNvSpPr>
            <a:spLocks noGrp="1"/>
          </p:cNvSpPr>
          <p:nvPr>
            <p:ph sz="half" idx="2"/>
          </p:nvPr>
        </p:nvSpPr>
        <p:spPr>
          <a:xfrm>
            <a:off x="347311" y="4559798"/>
            <a:ext cx="8524898" cy="1461628"/>
          </a:xfrm>
        </p:spPr>
        <p:txBody>
          <a:bodyPr>
            <a:normAutofit/>
          </a:bodyPr>
          <a:lstStyle/>
          <a:p>
            <a:r>
              <a:rPr lang="en-CA" dirty="0"/>
              <a:t>Cameras have already been Aimed and Focused on the capture volume.</a:t>
            </a:r>
          </a:p>
          <a:p>
            <a:r>
              <a:rPr lang="en-CA" dirty="0"/>
              <a:t>For most use cases cameras can be set to 100Hz. When required, Vantage cameras sampling frequency can be changed in ‘Properties’.</a:t>
            </a:r>
          </a:p>
        </p:txBody>
      </p:sp>
      <p:sp>
        <p:nvSpPr>
          <p:cNvPr id="3" name="Text Placeholder 2">
            <a:extLst>
              <a:ext uri="{FF2B5EF4-FFF2-40B4-BE49-F238E27FC236}">
                <a16:creationId xmlns:a16="http://schemas.microsoft.com/office/drawing/2014/main" id="{34EBB668-C6E7-7FD6-CE2C-98E7DD788310}"/>
              </a:ext>
            </a:extLst>
          </p:cNvPr>
          <p:cNvSpPr>
            <a:spLocks noGrp="1"/>
          </p:cNvSpPr>
          <p:nvPr>
            <p:ph type="body" sz="quarter" idx="3"/>
          </p:nvPr>
        </p:nvSpPr>
        <p:spPr/>
        <p:txBody>
          <a:bodyPr/>
          <a:lstStyle/>
          <a:p>
            <a:r>
              <a:rPr lang="en-CA" dirty="0"/>
              <a:t>Nexus</a:t>
            </a:r>
          </a:p>
        </p:txBody>
      </p:sp>
      <p:sp>
        <p:nvSpPr>
          <p:cNvPr id="8" name="Content Placeholder 7">
            <a:extLst>
              <a:ext uri="{FF2B5EF4-FFF2-40B4-BE49-F238E27FC236}">
                <a16:creationId xmlns:a16="http://schemas.microsoft.com/office/drawing/2014/main" id="{753E0C9C-582F-690B-28CA-DA75FD342FCA}"/>
              </a:ext>
            </a:extLst>
          </p:cNvPr>
          <p:cNvSpPr>
            <a:spLocks noGrp="1"/>
          </p:cNvSpPr>
          <p:nvPr>
            <p:ph sz="quarter" idx="4"/>
          </p:nvPr>
        </p:nvSpPr>
        <p:spPr>
          <a:xfrm>
            <a:off x="4677115" y="2184402"/>
            <a:ext cx="4195094" cy="2105058"/>
          </a:xfrm>
        </p:spPr>
        <p:txBody>
          <a:bodyPr>
            <a:normAutofit fontScale="92500" lnSpcReduction="10000"/>
          </a:bodyPr>
          <a:lstStyle/>
          <a:p>
            <a:r>
              <a:rPr lang="en-CA" dirty="0"/>
              <a:t>The calibration procedures for Tracker and Nexus are similar.</a:t>
            </a:r>
          </a:p>
          <a:p>
            <a:r>
              <a:rPr lang="en-CA" dirty="0"/>
              <a:t>Watch the </a:t>
            </a:r>
            <a:r>
              <a:rPr lang="en-CA" dirty="0">
                <a:hlinkClick r:id="rId2"/>
              </a:rPr>
              <a:t>Nexus Calibration</a:t>
            </a:r>
            <a:r>
              <a:rPr lang="en-CA" dirty="0"/>
              <a:t> video from 0:00 – 3:39 for Vue camera calibration and from 12:42 – 14:07 for setting the floor plane (done after setting the volume origin).</a:t>
            </a:r>
          </a:p>
        </p:txBody>
      </p:sp>
      <p:sp>
        <p:nvSpPr>
          <p:cNvPr id="6" name="Title 5">
            <a:extLst>
              <a:ext uri="{FF2B5EF4-FFF2-40B4-BE49-F238E27FC236}">
                <a16:creationId xmlns:a16="http://schemas.microsoft.com/office/drawing/2014/main" id="{05902ACC-B7E2-6F30-D7A3-D0CCF627E0E7}"/>
              </a:ext>
            </a:extLst>
          </p:cNvPr>
          <p:cNvSpPr>
            <a:spLocks noGrp="1"/>
          </p:cNvSpPr>
          <p:nvPr>
            <p:ph type="title"/>
          </p:nvPr>
        </p:nvSpPr>
        <p:spPr/>
        <p:txBody>
          <a:bodyPr>
            <a:normAutofit/>
          </a:bodyPr>
          <a:lstStyle/>
          <a:p>
            <a:r>
              <a:rPr lang="en-CA" dirty="0"/>
              <a:t>System Preparation – Calibration</a:t>
            </a:r>
          </a:p>
        </p:txBody>
      </p:sp>
      <p:sp>
        <p:nvSpPr>
          <p:cNvPr id="4" name="Footer Placeholder 3">
            <a:extLst>
              <a:ext uri="{FF2B5EF4-FFF2-40B4-BE49-F238E27FC236}">
                <a16:creationId xmlns:a16="http://schemas.microsoft.com/office/drawing/2014/main" id="{70AD914D-864C-6BDF-993F-F2004E98078E}"/>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7DA0474E-B703-3A07-C0C1-8B87AEE5151A}"/>
              </a:ext>
            </a:extLst>
          </p:cNvPr>
          <p:cNvSpPr>
            <a:spLocks noGrp="1"/>
          </p:cNvSpPr>
          <p:nvPr>
            <p:ph type="sldNum" sz="quarter" idx="12"/>
          </p:nvPr>
        </p:nvSpPr>
        <p:spPr/>
        <p:txBody>
          <a:bodyPr/>
          <a:lstStyle/>
          <a:p>
            <a:r>
              <a:rPr lang="en-US"/>
              <a:t>PAGE  </a:t>
            </a:r>
            <a:fld id="{93005692-73BE-493E-93AB-ECD6027A7652}" type="slidenum">
              <a:rPr lang="en-US" smtClean="0"/>
              <a:pPr/>
              <a:t>21</a:t>
            </a:fld>
            <a:endParaRPr lang="en-US" dirty="0"/>
          </a:p>
        </p:txBody>
      </p:sp>
      <p:sp>
        <p:nvSpPr>
          <p:cNvPr id="9" name="Content Placeholder 6">
            <a:extLst>
              <a:ext uri="{FF2B5EF4-FFF2-40B4-BE49-F238E27FC236}">
                <a16:creationId xmlns:a16="http://schemas.microsoft.com/office/drawing/2014/main" id="{484A051E-3645-8C98-66EC-06D4412B2D4E}"/>
              </a:ext>
            </a:extLst>
          </p:cNvPr>
          <p:cNvSpPr txBox="1">
            <a:spLocks/>
          </p:cNvSpPr>
          <p:nvPr/>
        </p:nvSpPr>
        <p:spPr>
          <a:xfrm>
            <a:off x="347311" y="2336801"/>
            <a:ext cx="4157035" cy="1909113"/>
          </a:xfrm>
          <a:prstGeom prst="rect">
            <a:avLst/>
          </a:prstGeom>
        </p:spPr>
        <p:txBody>
          <a:bodyPr vert="horz" lIns="91440" tIns="45720" rIns="91440" bIns="45720" rtlCol="0">
            <a:normAutofit/>
          </a:bodyPr>
          <a:lst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20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60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4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CA" dirty="0"/>
              <a:t>Watch the following video showing the </a:t>
            </a:r>
            <a:r>
              <a:rPr lang="en-CA" dirty="0">
                <a:hlinkClick r:id="rId3"/>
              </a:rPr>
              <a:t>Tracker Calibration</a:t>
            </a:r>
            <a:r>
              <a:rPr lang="en-CA" dirty="0"/>
              <a:t> process.</a:t>
            </a:r>
          </a:p>
        </p:txBody>
      </p:sp>
    </p:spTree>
    <p:extLst>
      <p:ext uri="{BB962C8B-B14F-4D97-AF65-F5344CB8AC3E}">
        <p14:creationId xmlns:p14="http://schemas.microsoft.com/office/powerpoint/2010/main" val="290429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9970-55C0-9034-B9F8-2734ABDBAEA2}"/>
              </a:ext>
            </a:extLst>
          </p:cNvPr>
          <p:cNvSpPr>
            <a:spLocks noGrp="1"/>
          </p:cNvSpPr>
          <p:nvPr>
            <p:ph type="title"/>
          </p:nvPr>
        </p:nvSpPr>
        <p:spPr/>
        <p:txBody>
          <a:bodyPr/>
          <a:lstStyle/>
          <a:p>
            <a:r>
              <a:rPr lang="en-CA" dirty="0"/>
              <a:t>Subject Preparation</a:t>
            </a:r>
          </a:p>
        </p:txBody>
      </p:sp>
      <p:sp>
        <p:nvSpPr>
          <p:cNvPr id="6" name="Text Placeholder 5">
            <a:extLst>
              <a:ext uri="{FF2B5EF4-FFF2-40B4-BE49-F238E27FC236}">
                <a16:creationId xmlns:a16="http://schemas.microsoft.com/office/drawing/2014/main" id="{6B09043F-C9C4-F219-D52C-C084EA87133F}"/>
              </a:ext>
            </a:extLst>
          </p:cNvPr>
          <p:cNvSpPr>
            <a:spLocks noGrp="1"/>
          </p:cNvSpPr>
          <p:nvPr>
            <p:ph idx="1"/>
          </p:nvPr>
        </p:nvSpPr>
        <p:spPr/>
        <p:txBody>
          <a:bodyPr/>
          <a:lstStyle/>
          <a:p>
            <a:r>
              <a:rPr lang="en-CA" dirty="0"/>
              <a:t>Once the system is calibrated the next step is preparing the subject for collection; whether it is a rigid object, a robot, or a person.</a:t>
            </a:r>
          </a:p>
          <a:p>
            <a:r>
              <a:rPr lang="en-CA" dirty="0"/>
              <a:t>These steps will vary depending on system use, but in the Vicon system, to capture any data, the subject must be fitted with the Vicon passive motion capture markers. </a:t>
            </a:r>
          </a:p>
          <a:p>
            <a:r>
              <a:rPr lang="en-CA" dirty="0"/>
              <a:t>Adhesives used for attaching the markers can be found in the grey storage cabinet located on the South wall of the </a:t>
            </a:r>
            <a:r>
              <a:rPr lang="en-CA" dirty="0" err="1"/>
              <a:t>RoboHub</a:t>
            </a:r>
            <a:r>
              <a:rPr lang="en-CA" dirty="0"/>
              <a:t> lab. </a:t>
            </a:r>
          </a:p>
        </p:txBody>
      </p:sp>
      <p:sp>
        <p:nvSpPr>
          <p:cNvPr id="4" name="Footer Placeholder 3">
            <a:extLst>
              <a:ext uri="{FF2B5EF4-FFF2-40B4-BE49-F238E27FC236}">
                <a16:creationId xmlns:a16="http://schemas.microsoft.com/office/drawing/2014/main" id="{5D7F4E62-70CE-DB9F-CCEB-C4682DFA9466}"/>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79E68E5E-3144-8DAC-0DF6-DC2C99EF9F43}"/>
              </a:ext>
            </a:extLst>
          </p:cNvPr>
          <p:cNvSpPr>
            <a:spLocks noGrp="1"/>
          </p:cNvSpPr>
          <p:nvPr>
            <p:ph type="sldNum" sz="quarter" idx="12"/>
          </p:nvPr>
        </p:nvSpPr>
        <p:spPr/>
        <p:txBody>
          <a:bodyPr/>
          <a:lstStyle/>
          <a:p>
            <a:r>
              <a:rPr lang="en-US"/>
              <a:t>PAGE  </a:t>
            </a:r>
            <a:fld id="{93005692-73BE-493E-93AB-ECD6027A7652}" type="slidenum">
              <a:rPr lang="en-US" smtClean="0"/>
              <a:pPr/>
              <a:t>22</a:t>
            </a:fld>
            <a:endParaRPr lang="en-US" dirty="0"/>
          </a:p>
        </p:txBody>
      </p:sp>
    </p:spTree>
    <p:extLst>
      <p:ext uri="{BB962C8B-B14F-4D97-AF65-F5344CB8AC3E}">
        <p14:creationId xmlns:p14="http://schemas.microsoft.com/office/powerpoint/2010/main" val="1187264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9646EE-D19B-B0A1-1614-552415515300}"/>
              </a:ext>
            </a:extLst>
          </p:cNvPr>
          <p:cNvSpPr>
            <a:spLocks noGrp="1"/>
          </p:cNvSpPr>
          <p:nvPr>
            <p:ph type="body" idx="1"/>
          </p:nvPr>
        </p:nvSpPr>
        <p:spPr/>
        <p:txBody>
          <a:bodyPr/>
          <a:lstStyle/>
          <a:p>
            <a:r>
              <a:rPr lang="en-CA" dirty="0"/>
              <a:t>Tracker</a:t>
            </a:r>
          </a:p>
        </p:txBody>
      </p:sp>
      <p:sp>
        <p:nvSpPr>
          <p:cNvPr id="3" name="Content Placeholder 2">
            <a:extLst>
              <a:ext uri="{FF2B5EF4-FFF2-40B4-BE49-F238E27FC236}">
                <a16:creationId xmlns:a16="http://schemas.microsoft.com/office/drawing/2014/main" id="{DDFB2DDC-CF2A-FD48-5CBE-117B48AEEF45}"/>
              </a:ext>
            </a:extLst>
          </p:cNvPr>
          <p:cNvSpPr>
            <a:spLocks noGrp="1"/>
          </p:cNvSpPr>
          <p:nvPr>
            <p:ph sz="half" idx="2"/>
          </p:nvPr>
        </p:nvSpPr>
        <p:spPr/>
        <p:txBody>
          <a:bodyPr/>
          <a:lstStyle/>
          <a:p>
            <a:r>
              <a:rPr lang="en-CA" dirty="0"/>
              <a:t>In Tracker, rigid </a:t>
            </a:r>
            <a:r>
              <a:rPr lang="en-CA"/>
              <a:t>body templates,  called objects, </a:t>
            </a:r>
            <a:r>
              <a:rPr lang="en-CA" dirty="0"/>
              <a:t>are created and snap to markers in the capture </a:t>
            </a:r>
            <a:r>
              <a:rPr lang="en-CA"/>
              <a:t>volume.</a:t>
            </a:r>
            <a:endParaRPr lang="en-CA" dirty="0"/>
          </a:p>
          <a:p>
            <a:r>
              <a:rPr lang="en-CA" dirty="0"/>
              <a:t>Watch the following Tracker tutorial video explaining how to </a:t>
            </a:r>
            <a:r>
              <a:rPr lang="en-CA" dirty="0">
                <a:hlinkClick r:id="rId2"/>
              </a:rPr>
              <a:t>create objects, collect data, and playback collections</a:t>
            </a:r>
            <a:r>
              <a:rPr lang="en-CA" dirty="0"/>
              <a:t>.</a:t>
            </a:r>
          </a:p>
        </p:txBody>
      </p:sp>
      <p:sp>
        <p:nvSpPr>
          <p:cNvPr id="4" name="Text Placeholder 3">
            <a:extLst>
              <a:ext uri="{FF2B5EF4-FFF2-40B4-BE49-F238E27FC236}">
                <a16:creationId xmlns:a16="http://schemas.microsoft.com/office/drawing/2014/main" id="{53B58B73-7EBF-70ED-E4F4-FC3234AF7842}"/>
              </a:ext>
            </a:extLst>
          </p:cNvPr>
          <p:cNvSpPr>
            <a:spLocks noGrp="1"/>
          </p:cNvSpPr>
          <p:nvPr>
            <p:ph type="body" sz="quarter" idx="3"/>
          </p:nvPr>
        </p:nvSpPr>
        <p:spPr/>
        <p:txBody>
          <a:bodyPr/>
          <a:lstStyle/>
          <a:p>
            <a:r>
              <a:rPr lang="en-CA" dirty="0"/>
              <a:t>Nexus</a:t>
            </a:r>
          </a:p>
        </p:txBody>
      </p:sp>
      <p:sp>
        <p:nvSpPr>
          <p:cNvPr id="5" name="Content Placeholder 4">
            <a:extLst>
              <a:ext uri="{FF2B5EF4-FFF2-40B4-BE49-F238E27FC236}">
                <a16:creationId xmlns:a16="http://schemas.microsoft.com/office/drawing/2014/main" id="{0093C9BB-3361-3B52-4DA4-26000BAC3CCE}"/>
              </a:ext>
            </a:extLst>
          </p:cNvPr>
          <p:cNvSpPr>
            <a:spLocks noGrp="1"/>
          </p:cNvSpPr>
          <p:nvPr>
            <p:ph sz="quarter" idx="4"/>
          </p:nvPr>
        </p:nvSpPr>
        <p:spPr/>
        <p:txBody>
          <a:bodyPr>
            <a:normAutofit fontScale="92500" lnSpcReduction="20000"/>
          </a:bodyPr>
          <a:lstStyle/>
          <a:p>
            <a:r>
              <a:rPr lang="en-CA" dirty="0"/>
              <a:t>Nexus model creation involves creating a labelling template (VST) and then calibrating that template.</a:t>
            </a:r>
          </a:p>
          <a:p>
            <a:r>
              <a:rPr lang="en-CA" dirty="0"/>
              <a:t>Nexus allows you to use built-in labelling templates or to create custom labelling templates.</a:t>
            </a:r>
          </a:p>
          <a:p>
            <a:r>
              <a:rPr lang="en-CA" dirty="0"/>
              <a:t>Watch the tutorial videos for basics on </a:t>
            </a:r>
            <a:r>
              <a:rPr lang="en-CA" dirty="0">
                <a:hlinkClick r:id="rId3"/>
              </a:rPr>
              <a:t>building</a:t>
            </a:r>
            <a:r>
              <a:rPr lang="en-CA" dirty="0"/>
              <a:t> (0:00-10:15) and </a:t>
            </a:r>
            <a:r>
              <a:rPr lang="en-CA" dirty="0">
                <a:hlinkClick r:id="rId4"/>
              </a:rPr>
              <a:t>using</a:t>
            </a:r>
            <a:r>
              <a:rPr lang="en-CA" dirty="0"/>
              <a:t> a custom VST.</a:t>
            </a:r>
          </a:p>
          <a:p>
            <a:r>
              <a:rPr lang="en-CA" dirty="0"/>
              <a:t>More information on existing labelling templates can be found in the Nexus tutorial videos and on the Vicon website. </a:t>
            </a:r>
          </a:p>
          <a:p>
            <a:endParaRPr lang="en-CA" dirty="0"/>
          </a:p>
          <a:p>
            <a:endParaRPr lang="en-CA" dirty="0"/>
          </a:p>
        </p:txBody>
      </p:sp>
      <p:sp>
        <p:nvSpPr>
          <p:cNvPr id="6" name="Title 5">
            <a:extLst>
              <a:ext uri="{FF2B5EF4-FFF2-40B4-BE49-F238E27FC236}">
                <a16:creationId xmlns:a16="http://schemas.microsoft.com/office/drawing/2014/main" id="{009A5CDE-C543-9516-C507-B3090010A349}"/>
              </a:ext>
            </a:extLst>
          </p:cNvPr>
          <p:cNvSpPr>
            <a:spLocks noGrp="1"/>
          </p:cNvSpPr>
          <p:nvPr>
            <p:ph type="title"/>
          </p:nvPr>
        </p:nvSpPr>
        <p:spPr/>
        <p:txBody>
          <a:bodyPr/>
          <a:lstStyle/>
          <a:p>
            <a:r>
              <a:rPr lang="en-CA" dirty="0"/>
              <a:t>Creating Models</a:t>
            </a:r>
          </a:p>
        </p:txBody>
      </p:sp>
      <p:sp>
        <p:nvSpPr>
          <p:cNvPr id="7" name="Footer Placeholder 6">
            <a:extLst>
              <a:ext uri="{FF2B5EF4-FFF2-40B4-BE49-F238E27FC236}">
                <a16:creationId xmlns:a16="http://schemas.microsoft.com/office/drawing/2014/main" id="{1860F67A-08B4-E2D0-2145-AA5CDF0D32D4}"/>
              </a:ext>
            </a:extLst>
          </p:cNvPr>
          <p:cNvSpPr>
            <a:spLocks noGrp="1"/>
          </p:cNvSpPr>
          <p:nvPr>
            <p:ph type="ftr" sz="quarter" idx="11"/>
          </p:nvPr>
        </p:nvSpPr>
        <p:spPr/>
        <p:txBody>
          <a:bodyPr/>
          <a:lstStyle/>
          <a:p>
            <a:r>
              <a:rPr lang="en-US"/>
              <a:t>RoboHub Equipment Specific Training: Vicon</a:t>
            </a:r>
            <a:endParaRPr lang="en-US" dirty="0"/>
          </a:p>
        </p:txBody>
      </p:sp>
      <p:sp>
        <p:nvSpPr>
          <p:cNvPr id="8" name="Slide Number Placeholder 7">
            <a:extLst>
              <a:ext uri="{FF2B5EF4-FFF2-40B4-BE49-F238E27FC236}">
                <a16:creationId xmlns:a16="http://schemas.microsoft.com/office/drawing/2014/main" id="{150F75F3-ED23-21BC-7C54-8D92601BCF1F}"/>
              </a:ext>
            </a:extLst>
          </p:cNvPr>
          <p:cNvSpPr>
            <a:spLocks noGrp="1"/>
          </p:cNvSpPr>
          <p:nvPr>
            <p:ph type="sldNum" sz="quarter" idx="12"/>
          </p:nvPr>
        </p:nvSpPr>
        <p:spPr/>
        <p:txBody>
          <a:bodyPr/>
          <a:lstStyle/>
          <a:p>
            <a:r>
              <a:rPr lang="en-US"/>
              <a:t>PAGE  </a:t>
            </a:r>
            <a:fld id="{93005692-73BE-493E-93AB-ECD6027A7652}" type="slidenum">
              <a:rPr lang="en-US" smtClean="0"/>
              <a:pPr/>
              <a:t>23</a:t>
            </a:fld>
            <a:endParaRPr lang="en-US" dirty="0"/>
          </a:p>
        </p:txBody>
      </p:sp>
    </p:spTree>
    <p:extLst>
      <p:ext uri="{BB962C8B-B14F-4D97-AF65-F5344CB8AC3E}">
        <p14:creationId xmlns:p14="http://schemas.microsoft.com/office/powerpoint/2010/main" val="12239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9646EE-D19B-B0A1-1614-552415515300}"/>
              </a:ext>
            </a:extLst>
          </p:cNvPr>
          <p:cNvSpPr>
            <a:spLocks noGrp="1"/>
          </p:cNvSpPr>
          <p:nvPr>
            <p:ph type="body" idx="1"/>
          </p:nvPr>
        </p:nvSpPr>
        <p:spPr/>
        <p:txBody>
          <a:bodyPr/>
          <a:lstStyle/>
          <a:p>
            <a:r>
              <a:rPr lang="en-CA" dirty="0"/>
              <a:t>Tracker</a:t>
            </a:r>
          </a:p>
        </p:txBody>
      </p:sp>
      <p:sp>
        <p:nvSpPr>
          <p:cNvPr id="3" name="Content Placeholder 2">
            <a:extLst>
              <a:ext uri="{FF2B5EF4-FFF2-40B4-BE49-F238E27FC236}">
                <a16:creationId xmlns:a16="http://schemas.microsoft.com/office/drawing/2014/main" id="{DDFB2DDC-CF2A-FD48-5CBE-117B48AEEF45}"/>
              </a:ext>
            </a:extLst>
          </p:cNvPr>
          <p:cNvSpPr>
            <a:spLocks noGrp="1"/>
          </p:cNvSpPr>
          <p:nvPr>
            <p:ph sz="half" idx="2"/>
          </p:nvPr>
        </p:nvSpPr>
        <p:spPr/>
        <p:txBody>
          <a:bodyPr/>
          <a:lstStyle/>
          <a:p>
            <a:r>
              <a:rPr lang="en-CA" dirty="0"/>
              <a:t>Tracker data capture is included in the </a:t>
            </a:r>
            <a:r>
              <a:rPr lang="en-CA" dirty="0">
                <a:hlinkClick r:id="rId2"/>
              </a:rPr>
              <a:t>tutorial video</a:t>
            </a:r>
            <a:r>
              <a:rPr lang="en-CA" dirty="0"/>
              <a:t> on the previous slide. </a:t>
            </a:r>
          </a:p>
        </p:txBody>
      </p:sp>
      <p:sp>
        <p:nvSpPr>
          <p:cNvPr id="4" name="Text Placeholder 3">
            <a:extLst>
              <a:ext uri="{FF2B5EF4-FFF2-40B4-BE49-F238E27FC236}">
                <a16:creationId xmlns:a16="http://schemas.microsoft.com/office/drawing/2014/main" id="{53B58B73-7EBF-70ED-E4F4-FC3234AF7842}"/>
              </a:ext>
            </a:extLst>
          </p:cNvPr>
          <p:cNvSpPr>
            <a:spLocks noGrp="1"/>
          </p:cNvSpPr>
          <p:nvPr>
            <p:ph type="body" sz="quarter" idx="3"/>
          </p:nvPr>
        </p:nvSpPr>
        <p:spPr/>
        <p:txBody>
          <a:bodyPr/>
          <a:lstStyle/>
          <a:p>
            <a:r>
              <a:rPr lang="en-CA" dirty="0"/>
              <a:t>Nexus</a:t>
            </a:r>
          </a:p>
        </p:txBody>
      </p:sp>
      <p:sp>
        <p:nvSpPr>
          <p:cNvPr id="5" name="Content Placeholder 4">
            <a:extLst>
              <a:ext uri="{FF2B5EF4-FFF2-40B4-BE49-F238E27FC236}">
                <a16:creationId xmlns:a16="http://schemas.microsoft.com/office/drawing/2014/main" id="{0093C9BB-3361-3B52-4DA4-26000BAC3CCE}"/>
              </a:ext>
            </a:extLst>
          </p:cNvPr>
          <p:cNvSpPr>
            <a:spLocks noGrp="1"/>
          </p:cNvSpPr>
          <p:nvPr>
            <p:ph sz="quarter" idx="4"/>
          </p:nvPr>
        </p:nvSpPr>
        <p:spPr/>
        <p:txBody>
          <a:bodyPr/>
          <a:lstStyle/>
          <a:p>
            <a:r>
              <a:rPr lang="en-CA" dirty="0"/>
              <a:t>Watch the </a:t>
            </a:r>
            <a:r>
              <a:rPr lang="en-CA" dirty="0">
                <a:hlinkClick r:id="rId3"/>
              </a:rPr>
              <a:t>data capture</a:t>
            </a:r>
            <a:r>
              <a:rPr lang="en-CA" dirty="0"/>
              <a:t> tutorial video from time 1:10 - 4:33 and 12:05 - 13:13 on how to capture a collection. </a:t>
            </a:r>
          </a:p>
          <a:p>
            <a:r>
              <a:rPr lang="en-CA" dirty="0"/>
              <a:t>Watch the entire video for an explanation of every section in the data capture tab and how they allow for customization of your collection methods.</a:t>
            </a:r>
          </a:p>
        </p:txBody>
      </p:sp>
      <p:sp>
        <p:nvSpPr>
          <p:cNvPr id="6" name="Title 5">
            <a:extLst>
              <a:ext uri="{FF2B5EF4-FFF2-40B4-BE49-F238E27FC236}">
                <a16:creationId xmlns:a16="http://schemas.microsoft.com/office/drawing/2014/main" id="{009A5CDE-C543-9516-C507-B3090010A349}"/>
              </a:ext>
            </a:extLst>
          </p:cNvPr>
          <p:cNvSpPr>
            <a:spLocks noGrp="1"/>
          </p:cNvSpPr>
          <p:nvPr>
            <p:ph type="title"/>
          </p:nvPr>
        </p:nvSpPr>
        <p:spPr/>
        <p:txBody>
          <a:bodyPr/>
          <a:lstStyle/>
          <a:p>
            <a:r>
              <a:rPr lang="en-CA" dirty="0"/>
              <a:t>Data Capture</a:t>
            </a:r>
          </a:p>
        </p:txBody>
      </p:sp>
      <p:sp>
        <p:nvSpPr>
          <p:cNvPr id="7" name="Footer Placeholder 6">
            <a:extLst>
              <a:ext uri="{FF2B5EF4-FFF2-40B4-BE49-F238E27FC236}">
                <a16:creationId xmlns:a16="http://schemas.microsoft.com/office/drawing/2014/main" id="{1860F67A-08B4-E2D0-2145-AA5CDF0D32D4}"/>
              </a:ext>
            </a:extLst>
          </p:cNvPr>
          <p:cNvSpPr>
            <a:spLocks noGrp="1"/>
          </p:cNvSpPr>
          <p:nvPr>
            <p:ph type="ftr" sz="quarter" idx="11"/>
          </p:nvPr>
        </p:nvSpPr>
        <p:spPr/>
        <p:txBody>
          <a:bodyPr/>
          <a:lstStyle/>
          <a:p>
            <a:r>
              <a:rPr lang="en-US"/>
              <a:t>RoboHub Equipment Specific Training: Vicon</a:t>
            </a:r>
            <a:endParaRPr lang="en-US" dirty="0"/>
          </a:p>
        </p:txBody>
      </p:sp>
      <p:sp>
        <p:nvSpPr>
          <p:cNvPr id="8" name="Slide Number Placeholder 7">
            <a:extLst>
              <a:ext uri="{FF2B5EF4-FFF2-40B4-BE49-F238E27FC236}">
                <a16:creationId xmlns:a16="http://schemas.microsoft.com/office/drawing/2014/main" id="{150F75F3-ED23-21BC-7C54-8D92601BCF1F}"/>
              </a:ext>
            </a:extLst>
          </p:cNvPr>
          <p:cNvSpPr>
            <a:spLocks noGrp="1"/>
          </p:cNvSpPr>
          <p:nvPr>
            <p:ph type="sldNum" sz="quarter" idx="12"/>
          </p:nvPr>
        </p:nvSpPr>
        <p:spPr/>
        <p:txBody>
          <a:bodyPr/>
          <a:lstStyle/>
          <a:p>
            <a:r>
              <a:rPr lang="en-US"/>
              <a:t>PAGE  </a:t>
            </a:r>
            <a:fld id="{93005692-73BE-493E-93AB-ECD6027A7652}" type="slidenum">
              <a:rPr lang="en-US" smtClean="0"/>
              <a:pPr/>
              <a:t>24</a:t>
            </a:fld>
            <a:endParaRPr lang="en-US" dirty="0"/>
          </a:p>
        </p:txBody>
      </p:sp>
    </p:spTree>
    <p:extLst>
      <p:ext uri="{BB962C8B-B14F-4D97-AF65-F5344CB8AC3E}">
        <p14:creationId xmlns:p14="http://schemas.microsoft.com/office/powerpoint/2010/main" val="4093941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9646EE-D19B-B0A1-1614-552415515300}"/>
              </a:ext>
            </a:extLst>
          </p:cNvPr>
          <p:cNvSpPr>
            <a:spLocks noGrp="1"/>
          </p:cNvSpPr>
          <p:nvPr>
            <p:ph type="body" idx="1"/>
          </p:nvPr>
        </p:nvSpPr>
        <p:spPr/>
        <p:txBody>
          <a:bodyPr/>
          <a:lstStyle/>
          <a:p>
            <a:r>
              <a:rPr lang="en-CA" dirty="0"/>
              <a:t>Tracker</a:t>
            </a:r>
          </a:p>
        </p:txBody>
      </p:sp>
      <p:sp>
        <p:nvSpPr>
          <p:cNvPr id="3" name="Content Placeholder 2">
            <a:extLst>
              <a:ext uri="{FF2B5EF4-FFF2-40B4-BE49-F238E27FC236}">
                <a16:creationId xmlns:a16="http://schemas.microsoft.com/office/drawing/2014/main" id="{DDFB2DDC-CF2A-FD48-5CBE-117B48AEEF45}"/>
              </a:ext>
            </a:extLst>
          </p:cNvPr>
          <p:cNvSpPr>
            <a:spLocks noGrp="1"/>
          </p:cNvSpPr>
          <p:nvPr>
            <p:ph sz="half" idx="2"/>
          </p:nvPr>
        </p:nvSpPr>
        <p:spPr/>
        <p:txBody>
          <a:bodyPr/>
          <a:lstStyle/>
          <a:p>
            <a:r>
              <a:rPr lang="en-CA" dirty="0"/>
              <a:t>Viewing captured data in Tracker is included in the </a:t>
            </a:r>
            <a:r>
              <a:rPr lang="en-CA" dirty="0">
                <a:hlinkClick r:id="rId2"/>
              </a:rPr>
              <a:t>tutorial video</a:t>
            </a:r>
            <a:r>
              <a:rPr lang="en-CA" dirty="0"/>
              <a:t> on the previous slide. </a:t>
            </a:r>
          </a:p>
          <a:p>
            <a:endParaRPr lang="en-CA" dirty="0"/>
          </a:p>
        </p:txBody>
      </p:sp>
      <p:sp>
        <p:nvSpPr>
          <p:cNvPr id="4" name="Text Placeholder 3">
            <a:extLst>
              <a:ext uri="{FF2B5EF4-FFF2-40B4-BE49-F238E27FC236}">
                <a16:creationId xmlns:a16="http://schemas.microsoft.com/office/drawing/2014/main" id="{53B58B73-7EBF-70ED-E4F4-FC3234AF7842}"/>
              </a:ext>
            </a:extLst>
          </p:cNvPr>
          <p:cNvSpPr>
            <a:spLocks noGrp="1"/>
          </p:cNvSpPr>
          <p:nvPr>
            <p:ph type="body" sz="quarter" idx="3"/>
          </p:nvPr>
        </p:nvSpPr>
        <p:spPr/>
        <p:txBody>
          <a:bodyPr/>
          <a:lstStyle/>
          <a:p>
            <a:r>
              <a:rPr lang="en-CA" dirty="0"/>
              <a:t>Nexus</a:t>
            </a:r>
          </a:p>
        </p:txBody>
      </p:sp>
      <p:sp>
        <p:nvSpPr>
          <p:cNvPr id="5" name="Content Placeholder 4">
            <a:extLst>
              <a:ext uri="{FF2B5EF4-FFF2-40B4-BE49-F238E27FC236}">
                <a16:creationId xmlns:a16="http://schemas.microsoft.com/office/drawing/2014/main" id="{0093C9BB-3361-3B52-4DA4-26000BAC3CCE}"/>
              </a:ext>
            </a:extLst>
          </p:cNvPr>
          <p:cNvSpPr>
            <a:spLocks noGrp="1"/>
          </p:cNvSpPr>
          <p:nvPr>
            <p:ph sz="quarter" idx="4"/>
          </p:nvPr>
        </p:nvSpPr>
        <p:spPr/>
        <p:txBody>
          <a:bodyPr>
            <a:normAutofit/>
          </a:bodyPr>
          <a:lstStyle/>
          <a:p>
            <a:r>
              <a:rPr lang="en-CA" dirty="0"/>
              <a:t>The following tutorial video outlines the </a:t>
            </a:r>
            <a:r>
              <a:rPr lang="en-CA" dirty="0">
                <a:hlinkClick r:id="rId3"/>
              </a:rPr>
              <a:t>general workflow for post-processing</a:t>
            </a:r>
            <a:r>
              <a:rPr lang="en-CA" dirty="0"/>
              <a:t> from 0:00-3:34 and from 8:30-10:15.</a:t>
            </a:r>
          </a:p>
          <a:p>
            <a:r>
              <a:rPr lang="en-CA" dirty="0"/>
              <a:t>Post-processing in Nexus can vary depending on your needs. For brevity, this training will direct you to the </a:t>
            </a:r>
            <a:r>
              <a:rPr lang="en-CA" dirty="0">
                <a:hlinkClick r:id="rId4"/>
              </a:rPr>
              <a:t>Vicon YouTube tutorial playlist</a:t>
            </a:r>
            <a:r>
              <a:rPr lang="en-CA" dirty="0"/>
              <a:t> for more in-depth post-processing information.</a:t>
            </a:r>
          </a:p>
        </p:txBody>
      </p:sp>
      <p:sp>
        <p:nvSpPr>
          <p:cNvPr id="6" name="Title 5">
            <a:extLst>
              <a:ext uri="{FF2B5EF4-FFF2-40B4-BE49-F238E27FC236}">
                <a16:creationId xmlns:a16="http://schemas.microsoft.com/office/drawing/2014/main" id="{009A5CDE-C543-9516-C507-B3090010A349}"/>
              </a:ext>
            </a:extLst>
          </p:cNvPr>
          <p:cNvSpPr>
            <a:spLocks noGrp="1"/>
          </p:cNvSpPr>
          <p:nvPr>
            <p:ph type="title"/>
          </p:nvPr>
        </p:nvSpPr>
        <p:spPr/>
        <p:txBody>
          <a:bodyPr/>
          <a:lstStyle/>
          <a:p>
            <a:r>
              <a:rPr lang="en-CA" dirty="0"/>
              <a:t>Post-Processing</a:t>
            </a:r>
          </a:p>
        </p:txBody>
      </p:sp>
      <p:sp>
        <p:nvSpPr>
          <p:cNvPr id="7" name="Footer Placeholder 6">
            <a:extLst>
              <a:ext uri="{FF2B5EF4-FFF2-40B4-BE49-F238E27FC236}">
                <a16:creationId xmlns:a16="http://schemas.microsoft.com/office/drawing/2014/main" id="{1860F67A-08B4-E2D0-2145-AA5CDF0D32D4}"/>
              </a:ext>
            </a:extLst>
          </p:cNvPr>
          <p:cNvSpPr>
            <a:spLocks noGrp="1"/>
          </p:cNvSpPr>
          <p:nvPr>
            <p:ph type="ftr" sz="quarter" idx="11"/>
          </p:nvPr>
        </p:nvSpPr>
        <p:spPr/>
        <p:txBody>
          <a:bodyPr/>
          <a:lstStyle/>
          <a:p>
            <a:r>
              <a:rPr lang="en-US"/>
              <a:t>RoboHub Equipment Specific Training: Vicon</a:t>
            </a:r>
            <a:endParaRPr lang="en-US" dirty="0"/>
          </a:p>
        </p:txBody>
      </p:sp>
      <p:sp>
        <p:nvSpPr>
          <p:cNvPr id="8" name="Slide Number Placeholder 7">
            <a:extLst>
              <a:ext uri="{FF2B5EF4-FFF2-40B4-BE49-F238E27FC236}">
                <a16:creationId xmlns:a16="http://schemas.microsoft.com/office/drawing/2014/main" id="{150F75F3-ED23-21BC-7C54-8D92601BCF1F}"/>
              </a:ext>
            </a:extLst>
          </p:cNvPr>
          <p:cNvSpPr>
            <a:spLocks noGrp="1"/>
          </p:cNvSpPr>
          <p:nvPr>
            <p:ph type="sldNum" sz="quarter" idx="12"/>
          </p:nvPr>
        </p:nvSpPr>
        <p:spPr/>
        <p:txBody>
          <a:bodyPr/>
          <a:lstStyle/>
          <a:p>
            <a:r>
              <a:rPr lang="en-US"/>
              <a:t>PAGE  </a:t>
            </a:r>
            <a:fld id="{93005692-73BE-493E-93AB-ECD6027A7652}" type="slidenum">
              <a:rPr lang="en-US" smtClean="0"/>
              <a:pPr/>
              <a:t>25</a:t>
            </a:fld>
            <a:endParaRPr lang="en-US" dirty="0"/>
          </a:p>
        </p:txBody>
      </p:sp>
    </p:spTree>
    <p:extLst>
      <p:ext uri="{BB962C8B-B14F-4D97-AF65-F5344CB8AC3E}">
        <p14:creationId xmlns:p14="http://schemas.microsoft.com/office/powerpoint/2010/main" val="25738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3143AF-3968-334C-0EBE-300AF9945D32}"/>
              </a:ext>
            </a:extLst>
          </p:cNvPr>
          <p:cNvSpPr>
            <a:spLocks noGrp="1"/>
          </p:cNvSpPr>
          <p:nvPr>
            <p:ph type="title"/>
          </p:nvPr>
        </p:nvSpPr>
        <p:spPr>
          <a:xfrm>
            <a:off x="215694" y="2905991"/>
            <a:ext cx="8677297" cy="1046019"/>
          </a:xfrm>
        </p:spPr>
        <p:txBody>
          <a:bodyPr/>
          <a:lstStyle/>
          <a:p>
            <a:r>
              <a:rPr lang="en-CA" dirty="0"/>
              <a:t>Data Export</a:t>
            </a:r>
          </a:p>
        </p:txBody>
      </p:sp>
      <p:sp>
        <p:nvSpPr>
          <p:cNvPr id="4" name="Footer Placeholder 3">
            <a:extLst>
              <a:ext uri="{FF2B5EF4-FFF2-40B4-BE49-F238E27FC236}">
                <a16:creationId xmlns:a16="http://schemas.microsoft.com/office/drawing/2014/main" id="{17ADB87C-8CB0-63B0-4FC3-863E8442F1AD}"/>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D45FA90D-9A62-E4A8-68F6-4F5189D654DC}"/>
              </a:ext>
            </a:extLst>
          </p:cNvPr>
          <p:cNvSpPr>
            <a:spLocks noGrp="1"/>
          </p:cNvSpPr>
          <p:nvPr>
            <p:ph type="sldNum" sz="quarter" idx="12"/>
          </p:nvPr>
        </p:nvSpPr>
        <p:spPr/>
        <p:txBody>
          <a:bodyPr/>
          <a:lstStyle/>
          <a:p>
            <a:r>
              <a:rPr lang="en-US"/>
              <a:t>PAGE  </a:t>
            </a:r>
            <a:fld id="{93005692-73BE-493E-93AB-ECD6027A7652}" type="slidenum">
              <a:rPr lang="en-US" smtClean="0"/>
              <a:pPr/>
              <a:t>26</a:t>
            </a:fld>
            <a:endParaRPr lang="en-US" dirty="0"/>
          </a:p>
        </p:txBody>
      </p:sp>
    </p:spTree>
    <p:extLst>
      <p:ext uri="{BB962C8B-B14F-4D97-AF65-F5344CB8AC3E}">
        <p14:creationId xmlns:p14="http://schemas.microsoft.com/office/powerpoint/2010/main" val="1330835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9646EE-D19B-B0A1-1614-552415515300}"/>
              </a:ext>
            </a:extLst>
          </p:cNvPr>
          <p:cNvSpPr>
            <a:spLocks noGrp="1"/>
          </p:cNvSpPr>
          <p:nvPr>
            <p:ph type="body" idx="1"/>
          </p:nvPr>
        </p:nvSpPr>
        <p:spPr/>
        <p:txBody>
          <a:bodyPr/>
          <a:lstStyle/>
          <a:p>
            <a:r>
              <a:rPr lang="en-CA" dirty="0"/>
              <a:t>Tracker</a:t>
            </a:r>
          </a:p>
        </p:txBody>
      </p:sp>
      <p:sp>
        <p:nvSpPr>
          <p:cNvPr id="3" name="Content Placeholder 2">
            <a:extLst>
              <a:ext uri="{FF2B5EF4-FFF2-40B4-BE49-F238E27FC236}">
                <a16:creationId xmlns:a16="http://schemas.microsoft.com/office/drawing/2014/main" id="{DDFB2DDC-CF2A-FD48-5CBE-117B48AEEF45}"/>
              </a:ext>
            </a:extLst>
          </p:cNvPr>
          <p:cNvSpPr>
            <a:spLocks noGrp="1"/>
          </p:cNvSpPr>
          <p:nvPr>
            <p:ph sz="half" idx="2"/>
          </p:nvPr>
        </p:nvSpPr>
        <p:spPr/>
        <p:txBody>
          <a:bodyPr>
            <a:normAutofit/>
          </a:bodyPr>
          <a:lstStyle/>
          <a:p>
            <a:r>
              <a:rPr lang="en-CA" sz="1800" dirty="0"/>
              <a:t>Tracker data can be streamed directly to 3</a:t>
            </a:r>
            <a:r>
              <a:rPr lang="en-CA" sz="1800" baseline="30000" dirty="0"/>
              <a:t>rd</a:t>
            </a:r>
            <a:r>
              <a:rPr lang="en-CA" sz="1800" dirty="0"/>
              <a:t> party applications via the Vicon DataStream SDK.</a:t>
            </a:r>
          </a:p>
          <a:p>
            <a:r>
              <a:rPr lang="en-CA" sz="1800" dirty="0"/>
              <a:t>The </a:t>
            </a:r>
            <a:r>
              <a:rPr lang="en-CA" sz="1800" dirty="0">
                <a:hlinkClick r:id="rId2"/>
              </a:rPr>
              <a:t>Datastream</a:t>
            </a:r>
            <a:r>
              <a:rPr lang="en-CA" sz="1800" dirty="0"/>
              <a:t> tutorial video shows how to access this data via </a:t>
            </a:r>
            <a:r>
              <a:rPr lang="en-CA" sz="1800" dirty="0" err="1"/>
              <a:t>Matlab</a:t>
            </a:r>
            <a:r>
              <a:rPr lang="en-CA" sz="1800" dirty="0"/>
              <a:t>, C++, and VRPN.</a:t>
            </a:r>
          </a:p>
          <a:p>
            <a:r>
              <a:rPr lang="en-CA" sz="1800" dirty="0"/>
              <a:t>Tracker data can also be streamed to ROS using available packages such as </a:t>
            </a:r>
            <a:r>
              <a:rPr lang="en-CA" sz="1800" dirty="0">
                <a:hlinkClick r:id="rId3"/>
              </a:rPr>
              <a:t>Vicon Bridge</a:t>
            </a:r>
            <a:r>
              <a:rPr lang="en-CA" sz="1800" dirty="0"/>
              <a:t>. </a:t>
            </a:r>
          </a:p>
        </p:txBody>
      </p:sp>
      <p:sp>
        <p:nvSpPr>
          <p:cNvPr id="4" name="Text Placeholder 3">
            <a:extLst>
              <a:ext uri="{FF2B5EF4-FFF2-40B4-BE49-F238E27FC236}">
                <a16:creationId xmlns:a16="http://schemas.microsoft.com/office/drawing/2014/main" id="{53B58B73-7EBF-70ED-E4F4-FC3234AF7842}"/>
              </a:ext>
            </a:extLst>
          </p:cNvPr>
          <p:cNvSpPr>
            <a:spLocks noGrp="1"/>
          </p:cNvSpPr>
          <p:nvPr>
            <p:ph type="body" sz="quarter" idx="3"/>
          </p:nvPr>
        </p:nvSpPr>
        <p:spPr/>
        <p:txBody>
          <a:bodyPr/>
          <a:lstStyle/>
          <a:p>
            <a:r>
              <a:rPr lang="en-CA" dirty="0"/>
              <a:t>Nexus</a:t>
            </a:r>
          </a:p>
        </p:txBody>
      </p:sp>
      <p:sp>
        <p:nvSpPr>
          <p:cNvPr id="5" name="Content Placeholder 4">
            <a:extLst>
              <a:ext uri="{FF2B5EF4-FFF2-40B4-BE49-F238E27FC236}">
                <a16:creationId xmlns:a16="http://schemas.microsoft.com/office/drawing/2014/main" id="{0093C9BB-3361-3B52-4DA4-26000BAC3CCE}"/>
              </a:ext>
            </a:extLst>
          </p:cNvPr>
          <p:cNvSpPr>
            <a:spLocks noGrp="1"/>
          </p:cNvSpPr>
          <p:nvPr>
            <p:ph sz="quarter" idx="4"/>
          </p:nvPr>
        </p:nvSpPr>
        <p:spPr/>
        <p:txBody>
          <a:bodyPr vert="horz" lIns="91440" tIns="45720" rIns="91440" bIns="45720" rtlCol="0" anchor="t">
            <a:normAutofit/>
          </a:bodyPr>
          <a:lstStyle/>
          <a:p>
            <a:pPr marL="216535" indent="-216535"/>
            <a:r>
              <a:rPr lang="en-CA" sz="1800" dirty="0"/>
              <a:t>Data from Nexus can also be streamed live or in post-processing via the methods mentioned on the left. </a:t>
            </a:r>
          </a:p>
          <a:p>
            <a:pPr marL="216535" indent="-216535"/>
            <a:r>
              <a:rPr lang="en-CA" sz="1800" dirty="0"/>
              <a:t>Additionally, File Export tools are available in the Tools Pane under the Pipeline tab &gt; File Export.</a:t>
            </a:r>
          </a:p>
          <a:p>
            <a:pPr marL="216535" indent="-216535"/>
            <a:r>
              <a:rPr lang="en-CA" sz="1800" dirty="0"/>
              <a:t>E.g., Marker trajectories and kinematic data can be exported using the Export ASCII pipeline.</a:t>
            </a:r>
          </a:p>
        </p:txBody>
      </p:sp>
      <p:sp>
        <p:nvSpPr>
          <p:cNvPr id="6" name="Title 5">
            <a:extLst>
              <a:ext uri="{FF2B5EF4-FFF2-40B4-BE49-F238E27FC236}">
                <a16:creationId xmlns:a16="http://schemas.microsoft.com/office/drawing/2014/main" id="{009A5CDE-C543-9516-C507-B3090010A349}"/>
              </a:ext>
            </a:extLst>
          </p:cNvPr>
          <p:cNvSpPr>
            <a:spLocks noGrp="1"/>
          </p:cNvSpPr>
          <p:nvPr>
            <p:ph type="title"/>
          </p:nvPr>
        </p:nvSpPr>
        <p:spPr/>
        <p:txBody>
          <a:bodyPr/>
          <a:lstStyle/>
          <a:p>
            <a:r>
              <a:rPr lang="en-CA" dirty="0"/>
              <a:t>Data Streaming and Export</a:t>
            </a:r>
          </a:p>
        </p:txBody>
      </p:sp>
      <p:sp>
        <p:nvSpPr>
          <p:cNvPr id="7" name="Footer Placeholder 6">
            <a:extLst>
              <a:ext uri="{FF2B5EF4-FFF2-40B4-BE49-F238E27FC236}">
                <a16:creationId xmlns:a16="http://schemas.microsoft.com/office/drawing/2014/main" id="{1860F67A-08B4-E2D0-2145-AA5CDF0D32D4}"/>
              </a:ext>
            </a:extLst>
          </p:cNvPr>
          <p:cNvSpPr>
            <a:spLocks noGrp="1"/>
          </p:cNvSpPr>
          <p:nvPr>
            <p:ph type="ftr" sz="quarter" idx="11"/>
          </p:nvPr>
        </p:nvSpPr>
        <p:spPr/>
        <p:txBody>
          <a:bodyPr/>
          <a:lstStyle/>
          <a:p>
            <a:r>
              <a:rPr lang="en-US" dirty="0" err="1"/>
              <a:t>RoboHub</a:t>
            </a:r>
            <a:r>
              <a:rPr lang="en-US" dirty="0"/>
              <a:t> Equipment Specific Training: Vicon</a:t>
            </a:r>
          </a:p>
        </p:txBody>
      </p:sp>
      <p:sp>
        <p:nvSpPr>
          <p:cNvPr id="8" name="Slide Number Placeholder 7">
            <a:extLst>
              <a:ext uri="{FF2B5EF4-FFF2-40B4-BE49-F238E27FC236}">
                <a16:creationId xmlns:a16="http://schemas.microsoft.com/office/drawing/2014/main" id="{150F75F3-ED23-21BC-7C54-8D92601BCF1F}"/>
              </a:ext>
            </a:extLst>
          </p:cNvPr>
          <p:cNvSpPr>
            <a:spLocks noGrp="1"/>
          </p:cNvSpPr>
          <p:nvPr>
            <p:ph type="sldNum" sz="quarter" idx="12"/>
          </p:nvPr>
        </p:nvSpPr>
        <p:spPr/>
        <p:txBody>
          <a:bodyPr/>
          <a:lstStyle/>
          <a:p>
            <a:r>
              <a:rPr lang="en-US"/>
              <a:t>PAGE  </a:t>
            </a:r>
            <a:fld id="{93005692-73BE-493E-93AB-ECD6027A7652}" type="slidenum">
              <a:rPr lang="en-US" smtClean="0"/>
              <a:pPr/>
              <a:t>27</a:t>
            </a:fld>
            <a:endParaRPr lang="en-US" dirty="0"/>
          </a:p>
        </p:txBody>
      </p:sp>
      <p:sp>
        <p:nvSpPr>
          <p:cNvPr id="10" name="TextBox 9">
            <a:extLst>
              <a:ext uri="{FF2B5EF4-FFF2-40B4-BE49-F238E27FC236}">
                <a16:creationId xmlns:a16="http://schemas.microsoft.com/office/drawing/2014/main" id="{0408BE4C-7C01-466D-7246-9D51691A9B13}"/>
              </a:ext>
            </a:extLst>
          </p:cNvPr>
          <p:cNvSpPr txBox="1"/>
          <p:nvPr/>
        </p:nvSpPr>
        <p:spPr>
          <a:xfrm>
            <a:off x="194911" y="5428034"/>
            <a:ext cx="8754178" cy="646331"/>
          </a:xfrm>
          <a:prstGeom prst="rect">
            <a:avLst/>
          </a:prstGeom>
          <a:noFill/>
        </p:spPr>
        <p:txBody>
          <a:bodyPr wrap="square" rtlCol="0">
            <a:spAutoFit/>
          </a:bodyPr>
          <a:lstStyle/>
          <a:p>
            <a:pPr algn="ctr"/>
            <a:r>
              <a:rPr lang="en-CA" dirty="0"/>
              <a:t>More information on streaming and exporting data can be found on the </a:t>
            </a:r>
            <a:r>
              <a:rPr lang="en-CA" dirty="0">
                <a:hlinkClick r:id="rId4"/>
              </a:rPr>
              <a:t>Vicon website</a:t>
            </a:r>
            <a:r>
              <a:rPr lang="en-CA" dirty="0"/>
              <a:t>.</a:t>
            </a:r>
          </a:p>
        </p:txBody>
      </p:sp>
    </p:spTree>
    <p:extLst>
      <p:ext uri="{BB962C8B-B14F-4D97-AF65-F5344CB8AC3E}">
        <p14:creationId xmlns:p14="http://schemas.microsoft.com/office/powerpoint/2010/main" val="35806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289F978-E376-1C62-74FC-CEB37B594166}"/>
              </a:ext>
            </a:extLst>
          </p:cNvPr>
          <p:cNvSpPr>
            <a:spLocks noGrp="1"/>
          </p:cNvSpPr>
          <p:nvPr>
            <p:ph type="body" idx="1"/>
          </p:nvPr>
        </p:nvSpPr>
        <p:spPr/>
        <p:txBody>
          <a:bodyPr/>
          <a:lstStyle/>
          <a:p>
            <a:r>
              <a:rPr lang="en-CA" dirty="0"/>
              <a:t>Documentation</a:t>
            </a:r>
          </a:p>
        </p:txBody>
      </p:sp>
      <p:sp>
        <p:nvSpPr>
          <p:cNvPr id="3" name="Content Placeholder 2">
            <a:extLst>
              <a:ext uri="{FF2B5EF4-FFF2-40B4-BE49-F238E27FC236}">
                <a16:creationId xmlns:a16="http://schemas.microsoft.com/office/drawing/2014/main" id="{B642461F-37E2-4FAE-F011-3AC3DAEE8F92}"/>
              </a:ext>
            </a:extLst>
          </p:cNvPr>
          <p:cNvSpPr>
            <a:spLocks noGrp="1"/>
          </p:cNvSpPr>
          <p:nvPr>
            <p:ph sz="half" idx="2"/>
          </p:nvPr>
        </p:nvSpPr>
        <p:spPr/>
        <p:txBody>
          <a:bodyPr>
            <a:normAutofit/>
          </a:bodyPr>
          <a:lstStyle/>
          <a:p>
            <a:pPr>
              <a:lnSpc>
                <a:spcPct val="107000"/>
              </a:lnSpc>
              <a:spcAft>
                <a:spcPts val="800"/>
              </a:spcAft>
            </a:pPr>
            <a:r>
              <a:rPr lang="en-CA" sz="2000" dirty="0">
                <a:effectLst/>
                <a:ea typeface="Calibri" panose="020F0502020204030204" pitchFamily="34" charset="0"/>
                <a:cs typeface="Times New Roman" panose="02020603050405020304" pitchFamily="18" charset="0"/>
                <a:hlinkClick r:id="rId2"/>
              </a:rPr>
              <a:t>Vicon Website</a:t>
            </a:r>
            <a:endParaRPr lang="en-CA" sz="2000" dirty="0">
              <a:effectLst/>
              <a:ea typeface="Calibri" panose="020F0502020204030204" pitchFamily="34" charset="0"/>
              <a:cs typeface="Times New Roman" panose="02020603050405020304" pitchFamily="18" charset="0"/>
            </a:endParaRPr>
          </a:p>
          <a:p>
            <a:pPr>
              <a:lnSpc>
                <a:spcPct val="107000"/>
              </a:lnSpc>
              <a:spcAft>
                <a:spcPts val="800"/>
              </a:spcAft>
            </a:pPr>
            <a:r>
              <a:rPr lang="en-CA" sz="2000" dirty="0">
                <a:effectLst/>
                <a:ea typeface="Calibri" panose="020F0502020204030204" pitchFamily="34" charset="0"/>
                <a:cs typeface="Times New Roman" panose="02020603050405020304" pitchFamily="18" charset="0"/>
                <a:hlinkClick r:id="rId3"/>
              </a:rPr>
              <a:t>Tracker Documentation</a:t>
            </a:r>
            <a:endParaRPr lang="en-CA" sz="2000" dirty="0">
              <a:effectLst/>
              <a:ea typeface="Calibri" panose="020F0502020204030204" pitchFamily="34" charset="0"/>
              <a:cs typeface="Times New Roman" panose="02020603050405020304" pitchFamily="18" charset="0"/>
            </a:endParaRPr>
          </a:p>
          <a:p>
            <a:pPr>
              <a:lnSpc>
                <a:spcPct val="107000"/>
              </a:lnSpc>
              <a:spcAft>
                <a:spcPts val="800"/>
              </a:spcAft>
            </a:pPr>
            <a:r>
              <a:rPr lang="en-CA" sz="2000" dirty="0">
                <a:effectLst/>
                <a:ea typeface="Calibri" panose="020F0502020204030204" pitchFamily="34" charset="0"/>
                <a:cs typeface="Times New Roman" panose="02020603050405020304" pitchFamily="18" charset="0"/>
                <a:hlinkClick r:id="rId4"/>
              </a:rPr>
              <a:t>Nexus Documentation</a:t>
            </a:r>
            <a:endParaRPr lang="en-CA" sz="2000" dirty="0">
              <a:ea typeface="Calibri" panose="020F0502020204030204" pitchFamily="34" charset="0"/>
              <a:cs typeface="Times New Roman" panose="02020603050405020304" pitchFamily="18" charset="0"/>
            </a:endParaRPr>
          </a:p>
          <a:p>
            <a:pPr>
              <a:lnSpc>
                <a:spcPct val="107000"/>
              </a:lnSpc>
              <a:spcAft>
                <a:spcPts val="800"/>
              </a:spcAft>
            </a:pPr>
            <a:r>
              <a:rPr lang="en-CA" sz="2000" dirty="0">
                <a:ea typeface="Calibri" panose="020F0502020204030204" pitchFamily="34" charset="0"/>
                <a:cs typeface="Times New Roman" panose="02020603050405020304" pitchFamily="18" charset="0"/>
                <a:hlinkClick r:id="rId5"/>
              </a:rPr>
              <a:t>V</a:t>
            </a:r>
            <a:r>
              <a:rPr lang="en-CA" sz="2000" dirty="0">
                <a:effectLst/>
                <a:ea typeface="Calibri" panose="020F0502020204030204" pitchFamily="34" charset="0"/>
                <a:cs typeface="Times New Roman" panose="02020603050405020304" pitchFamily="18" charset="0"/>
                <a:hlinkClick r:id="rId5"/>
              </a:rPr>
              <a:t>icon FAQ Section</a:t>
            </a:r>
            <a:endParaRPr lang="en-CA" dirty="0"/>
          </a:p>
        </p:txBody>
      </p:sp>
      <p:sp>
        <p:nvSpPr>
          <p:cNvPr id="8" name="Text Placeholder 7">
            <a:extLst>
              <a:ext uri="{FF2B5EF4-FFF2-40B4-BE49-F238E27FC236}">
                <a16:creationId xmlns:a16="http://schemas.microsoft.com/office/drawing/2014/main" id="{B73E303A-FD58-F747-EC78-B620ACF7C0BF}"/>
              </a:ext>
            </a:extLst>
          </p:cNvPr>
          <p:cNvSpPr>
            <a:spLocks noGrp="1"/>
          </p:cNvSpPr>
          <p:nvPr>
            <p:ph type="body" sz="quarter" idx="3"/>
          </p:nvPr>
        </p:nvSpPr>
        <p:spPr/>
        <p:txBody>
          <a:bodyPr>
            <a:normAutofit/>
          </a:bodyPr>
          <a:lstStyle/>
          <a:p>
            <a:r>
              <a:rPr lang="en-CA" dirty="0"/>
              <a:t>Vicon Tutorial Videos</a:t>
            </a:r>
          </a:p>
        </p:txBody>
      </p:sp>
      <p:sp>
        <p:nvSpPr>
          <p:cNvPr id="9" name="Content Placeholder 8">
            <a:extLst>
              <a:ext uri="{FF2B5EF4-FFF2-40B4-BE49-F238E27FC236}">
                <a16:creationId xmlns:a16="http://schemas.microsoft.com/office/drawing/2014/main" id="{609295BE-8823-52F5-D1A1-279A41C38CCA}"/>
              </a:ext>
            </a:extLst>
          </p:cNvPr>
          <p:cNvSpPr>
            <a:spLocks noGrp="1"/>
          </p:cNvSpPr>
          <p:nvPr>
            <p:ph sz="quarter" idx="4"/>
          </p:nvPr>
        </p:nvSpPr>
        <p:spPr/>
        <p:txBody>
          <a:bodyPr/>
          <a:lstStyle/>
          <a:p>
            <a:pPr>
              <a:lnSpc>
                <a:spcPct val="107000"/>
              </a:lnSpc>
              <a:spcAft>
                <a:spcPts val="800"/>
              </a:spcAft>
            </a:pPr>
            <a:r>
              <a:rPr lang="en-CA" sz="2000" dirty="0">
                <a:ea typeface="Calibri" panose="020F0502020204030204" pitchFamily="34" charset="0"/>
                <a:cs typeface="Times New Roman" panose="02020603050405020304" pitchFamily="18" charset="0"/>
                <a:hlinkClick r:id="rId6"/>
              </a:rPr>
              <a:t>Tracker Tutorial Videos</a:t>
            </a:r>
            <a:endParaRPr lang="en-CA" sz="2000" dirty="0">
              <a:effectLst/>
              <a:ea typeface="Calibri" panose="020F0502020204030204" pitchFamily="34" charset="0"/>
              <a:cs typeface="Times New Roman" panose="02020603050405020304" pitchFamily="18" charset="0"/>
            </a:endParaRPr>
          </a:p>
          <a:p>
            <a:pPr>
              <a:lnSpc>
                <a:spcPct val="107000"/>
              </a:lnSpc>
              <a:spcAft>
                <a:spcPts val="800"/>
              </a:spcAft>
            </a:pPr>
            <a:r>
              <a:rPr lang="en-CA" sz="2000" dirty="0">
                <a:effectLst/>
                <a:ea typeface="Calibri" panose="020F0502020204030204" pitchFamily="34" charset="0"/>
                <a:cs typeface="Times New Roman" panose="02020603050405020304" pitchFamily="18" charset="0"/>
                <a:hlinkClick r:id="rId7"/>
              </a:rPr>
              <a:t>Nexus Tutorial Videos</a:t>
            </a:r>
            <a:r>
              <a:rPr lang="en-CA" sz="2000" dirty="0">
                <a:effectLst/>
                <a:ea typeface="Calibri" panose="020F0502020204030204" pitchFamily="34" charset="0"/>
                <a:cs typeface="Times New Roman" panose="02020603050405020304" pitchFamily="18" charset="0"/>
              </a:rPr>
              <a:t> </a:t>
            </a:r>
          </a:p>
          <a:p>
            <a:endParaRPr lang="en-CA" dirty="0"/>
          </a:p>
        </p:txBody>
      </p:sp>
      <p:sp>
        <p:nvSpPr>
          <p:cNvPr id="2" name="Title 1">
            <a:extLst>
              <a:ext uri="{FF2B5EF4-FFF2-40B4-BE49-F238E27FC236}">
                <a16:creationId xmlns:a16="http://schemas.microsoft.com/office/drawing/2014/main" id="{2A913100-4BB5-AB2C-0F16-4EF8FA1ECF93}"/>
              </a:ext>
            </a:extLst>
          </p:cNvPr>
          <p:cNvSpPr>
            <a:spLocks noGrp="1"/>
          </p:cNvSpPr>
          <p:nvPr>
            <p:ph type="title"/>
          </p:nvPr>
        </p:nvSpPr>
        <p:spPr/>
        <p:txBody>
          <a:bodyPr/>
          <a:lstStyle/>
          <a:p>
            <a:r>
              <a:rPr lang="en-CA" dirty="0"/>
              <a:t>Resources</a:t>
            </a:r>
          </a:p>
        </p:txBody>
      </p:sp>
      <p:sp>
        <p:nvSpPr>
          <p:cNvPr id="4" name="Footer Placeholder 3">
            <a:extLst>
              <a:ext uri="{FF2B5EF4-FFF2-40B4-BE49-F238E27FC236}">
                <a16:creationId xmlns:a16="http://schemas.microsoft.com/office/drawing/2014/main" id="{06BF8C58-1934-7CAD-DEEB-AF50E8774411}"/>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985BCB68-10A0-236F-91D7-F87B89F9A602}"/>
              </a:ext>
            </a:extLst>
          </p:cNvPr>
          <p:cNvSpPr>
            <a:spLocks noGrp="1"/>
          </p:cNvSpPr>
          <p:nvPr>
            <p:ph type="sldNum" sz="quarter" idx="12"/>
          </p:nvPr>
        </p:nvSpPr>
        <p:spPr/>
        <p:txBody>
          <a:bodyPr/>
          <a:lstStyle/>
          <a:p>
            <a:r>
              <a:rPr lang="en-US"/>
              <a:t>PAGE  </a:t>
            </a:r>
            <a:fld id="{93005692-73BE-493E-93AB-ECD6027A7652}" type="slidenum">
              <a:rPr lang="en-US" smtClean="0"/>
              <a:pPr/>
              <a:t>28</a:t>
            </a:fld>
            <a:endParaRPr lang="en-US" dirty="0"/>
          </a:p>
        </p:txBody>
      </p:sp>
    </p:spTree>
    <p:extLst>
      <p:ext uri="{BB962C8B-B14F-4D97-AF65-F5344CB8AC3E}">
        <p14:creationId xmlns:p14="http://schemas.microsoft.com/office/powerpoint/2010/main" val="2720988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4EC008-256D-1EC4-D011-ED2050D4F12F}"/>
              </a:ext>
            </a:extLst>
          </p:cNvPr>
          <p:cNvSpPr>
            <a:spLocks noGrp="1"/>
          </p:cNvSpPr>
          <p:nvPr>
            <p:ph type="ftr" sz="quarter" idx="11"/>
          </p:nvPr>
        </p:nvSpPr>
        <p:spPr/>
        <p:txBody>
          <a:bodyPr/>
          <a:lstStyle/>
          <a:p>
            <a:r>
              <a:rPr lang="en-US"/>
              <a:t>RoboHub Equipment Specific Training: Vicon</a:t>
            </a:r>
            <a:endParaRPr lang="en-US" dirty="0"/>
          </a:p>
        </p:txBody>
      </p:sp>
      <p:sp>
        <p:nvSpPr>
          <p:cNvPr id="3" name="Slide Number Placeholder 2">
            <a:extLst>
              <a:ext uri="{FF2B5EF4-FFF2-40B4-BE49-F238E27FC236}">
                <a16:creationId xmlns:a16="http://schemas.microsoft.com/office/drawing/2014/main" id="{8075F690-80CB-F8F3-06C9-16022FCE1ADB}"/>
              </a:ext>
            </a:extLst>
          </p:cNvPr>
          <p:cNvSpPr>
            <a:spLocks noGrp="1"/>
          </p:cNvSpPr>
          <p:nvPr>
            <p:ph type="sldNum" sz="quarter" idx="12"/>
          </p:nvPr>
        </p:nvSpPr>
        <p:spPr/>
        <p:txBody>
          <a:bodyPr/>
          <a:lstStyle/>
          <a:p>
            <a:r>
              <a:rPr lang="en-US"/>
              <a:t>PAGE  </a:t>
            </a:r>
            <a:fld id="{93005692-73BE-493E-93AB-ECD6027A7652}" type="slidenum">
              <a:rPr lang="en-US" smtClean="0"/>
              <a:pPr/>
              <a:t>29</a:t>
            </a:fld>
            <a:endParaRPr lang="en-US" dirty="0"/>
          </a:p>
        </p:txBody>
      </p:sp>
      <p:pic>
        <p:nvPicPr>
          <p:cNvPr id="4" name="Picture 3" descr="A picture containing font, graphics, logo, graphic design&#10;&#10;Description automatically generated">
            <a:extLst>
              <a:ext uri="{FF2B5EF4-FFF2-40B4-BE49-F238E27FC236}">
                <a16:creationId xmlns:a16="http://schemas.microsoft.com/office/drawing/2014/main" id="{3D8BCE4F-B8A3-187A-1ABE-16F2E5A92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524" y="2186143"/>
            <a:ext cx="6380952" cy="2485714"/>
          </a:xfrm>
          <a:prstGeom prst="rect">
            <a:avLst/>
          </a:prstGeom>
        </p:spPr>
      </p:pic>
    </p:spTree>
    <p:extLst>
      <p:ext uri="{BB962C8B-B14F-4D97-AF65-F5344CB8AC3E}">
        <p14:creationId xmlns:p14="http://schemas.microsoft.com/office/powerpoint/2010/main" val="1020477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0D022B-CBE2-9DD5-F01D-6E191DB607A2}"/>
              </a:ext>
            </a:extLst>
          </p:cNvPr>
          <p:cNvSpPr>
            <a:spLocks noGrp="1"/>
          </p:cNvSpPr>
          <p:nvPr>
            <p:ph type="title"/>
          </p:nvPr>
        </p:nvSpPr>
        <p:spPr>
          <a:xfrm>
            <a:off x="215694" y="2905991"/>
            <a:ext cx="8677297" cy="1046019"/>
          </a:xfrm>
        </p:spPr>
        <p:txBody>
          <a:bodyPr>
            <a:normAutofit fontScale="90000"/>
          </a:bodyPr>
          <a:lstStyle/>
          <a:p>
            <a:r>
              <a:rPr lang="en-CA" dirty="0"/>
              <a:t>Introduction to </a:t>
            </a:r>
            <a:r>
              <a:rPr lang="en-CA" dirty="0" err="1"/>
              <a:t>vicon</a:t>
            </a:r>
            <a:r>
              <a:rPr lang="en-CA" dirty="0"/>
              <a:t> in the </a:t>
            </a:r>
            <a:r>
              <a:rPr lang="en-CA" dirty="0" err="1"/>
              <a:t>robohub</a:t>
            </a:r>
            <a:endParaRPr lang="en-CA" dirty="0"/>
          </a:p>
        </p:txBody>
      </p:sp>
      <p:sp>
        <p:nvSpPr>
          <p:cNvPr id="4" name="Footer Placeholder 3">
            <a:extLst>
              <a:ext uri="{FF2B5EF4-FFF2-40B4-BE49-F238E27FC236}">
                <a16:creationId xmlns:a16="http://schemas.microsoft.com/office/drawing/2014/main" id="{0AE1E9F1-F063-F7A5-A967-63D02081A72F}"/>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F4233546-DD54-69B0-9D08-2477E2AC99C6}"/>
              </a:ext>
            </a:extLst>
          </p:cNvPr>
          <p:cNvSpPr>
            <a:spLocks noGrp="1"/>
          </p:cNvSpPr>
          <p:nvPr>
            <p:ph type="sldNum" sz="quarter" idx="12"/>
          </p:nvPr>
        </p:nvSpPr>
        <p:spPr/>
        <p:txBody>
          <a:bodyPr/>
          <a:lstStyle/>
          <a:p>
            <a:r>
              <a:rPr lang="en-US"/>
              <a:t>PAGE  </a:t>
            </a:r>
            <a:fld id="{93005692-73BE-493E-93AB-ECD6027A7652}" type="slidenum">
              <a:rPr lang="en-US" smtClean="0"/>
              <a:pPr/>
              <a:t>3</a:t>
            </a:fld>
            <a:endParaRPr lang="en-US" dirty="0"/>
          </a:p>
        </p:txBody>
      </p:sp>
    </p:spTree>
    <p:extLst>
      <p:ext uri="{BB962C8B-B14F-4D97-AF65-F5344CB8AC3E}">
        <p14:creationId xmlns:p14="http://schemas.microsoft.com/office/powerpoint/2010/main" val="3169130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F563-5AC2-ABE5-1C8E-744D0F5838C5}"/>
              </a:ext>
            </a:extLst>
          </p:cNvPr>
          <p:cNvSpPr>
            <a:spLocks noGrp="1"/>
          </p:cNvSpPr>
          <p:nvPr>
            <p:ph type="title"/>
          </p:nvPr>
        </p:nvSpPr>
        <p:spPr/>
        <p:txBody>
          <a:bodyPr/>
          <a:lstStyle/>
          <a:p>
            <a:r>
              <a:rPr lang="en-CA" dirty="0"/>
              <a:t>Vicon Equipment</a:t>
            </a:r>
          </a:p>
        </p:txBody>
      </p:sp>
      <p:graphicFrame>
        <p:nvGraphicFramePr>
          <p:cNvPr id="7" name="Table 7">
            <a:extLst>
              <a:ext uri="{FF2B5EF4-FFF2-40B4-BE49-F238E27FC236}">
                <a16:creationId xmlns:a16="http://schemas.microsoft.com/office/drawing/2014/main" id="{88ED0957-4081-3ED2-4680-A43EBA7E3CA4}"/>
              </a:ext>
            </a:extLst>
          </p:cNvPr>
          <p:cNvGraphicFramePr>
            <a:graphicFrameLocks noGrp="1"/>
          </p:cNvGraphicFramePr>
          <p:nvPr>
            <p:ph idx="1"/>
            <p:extLst>
              <p:ext uri="{D42A27DB-BD31-4B8C-83A1-F6EECF244321}">
                <p14:modId xmlns:p14="http://schemas.microsoft.com/office/powerpoint/2010/main" val="992566856"/>
              </p:ext>
            </p:extLst>
          </p:nvPr>
        </p:nvGraphicFramePr>
        <p:xfrm>
          <a:off x="195263" y="1357048"/>
          <a:ext cx="8677276" cy="4699720"/>
        </p:xfrm>
        <a:graphic>
          <a:graphicData uri="http://schemas.openxmlformats.org/drawingml/2006/table">
            <a:tbl>
              <a:tblPr firstRow="1" bandRow="1">
                <a:tableStyleId>{5C22544A-7EE6-4342-B048-85BDC9FD1C3A}</a:tableStyleId>
              </a:tblPr>
              <a:tblGrid>
                <a:gridCol w="2169319">
                  <a:extLst>
                    <a:ext uri="{9D8B030D-6E8A-4147-A177-3AD203B41FA5}">
                      <a16:colId xmlns:a16="http://schemas.microsoft.com/office/drawing/2014/main" val="128081816"/>
                    </a:ext>
                  </a:extLst>
                </a:gridCol>
                <a:gridCol w="2169319">
                  <a:extLst>
                    <a:ext uri="{9D8B030D-6E8A-4147-A177-3AD203B41FA5}">
                      <a16:colId xmlns:a16="http://schemas.microsoft.com/office/drawing/2014/main" val="1133736090"/>
                    </a:ext>
                  </a:extLst>
                </a:gridCol>
                <a:gridCol w="2169319">
                  <a:extLst>
                    <a:ext uri="{9D8B030D-6E8A-4147-A177-3AD203B41FA5}">
                      <a16:colId xmlns:a16="http://schemas.microsoft.com/office/drawing/2014/main" val="2663412573"/>
                    </a:ext>
                  </a:extLst>
                </a:gridCol>
                <a:gridCol w="2169319">
                  <a:extLst>
                    <a:ext uri="{9D8B030D-6E8A-4147-A177-3AD203B41FA5}">
                      <a16:colId xmlns:a16="http://schemas.microsoft.com/office/drawing/2014/main" val="1304256917"/>
                    </a:ext>
                  </a:extLst>
                </a:gridCol>
              </a:tblGrid>
              <a:tr h="370840">
                <a:tc gridSpan="2">
                  <a:txBody>
                    <a:bodyPr/>
                    <a:lstStyle/>
                    <a:p>
                      <a:r>
                        <a:rPr lang="en-CA" sz="1800" dirty="0"/>
                        <a:t>Equipment</a:t>
                      </a:r>
                    </a:p>
                  </a:txBody>
                  <a:tcPr anchor="ctr"/>
                </a:tc>
                <a:tc hMerge="1">
                  <a:txBody>
                    <a:bodyPr/>
                    <a:lstStyle/>
                    <a:p>
                      <a:endParaRPr lang="en-CA" sz="1800" dirty="0"/>
                    </a:p>
                  </a:txBody>
                  <a:tcPr anchor="ctr"/>
                </a:tc>
                <a:tc>
                  <a:txBody>
                    <a:bodyPr/>
                    <a:lstStyle/>
                    <a:p>
                      <a:r>
                        <a:rPr lang="en-CA" sz="1800" dirty="0"/>
                        <a:t>Function</a:t>
                      </a:r>
                    </a:p>
                  </a:txBody>
                  <a:tcPr anchor="ctr"/>
                </a:tc>
                <a:tc>
                  <a:txBody>
                    <a:bodyPr/>
                    <a:lstStyle/>
                    <a:p>
                      <a:r>
                        <a:rPr lang="en-CA" sz="1800" dirty="0"/>
                        <a:t>Location</a:t>
                      </a:r>
                    </a:p>
                  </a:txBody>
                  <a:tcPr anchor="ctr"/>
                </a:tc>
                <a:extLst>
                  <a:ext uri="{0D108BD9-81ED-4DB2-BD59-A6C34878D82A}">
                    <a16:rowId xmlns:a16="http://schemas.microsoft.com/office/drawing/2014/main" val="3546720189"/>
                  </a:ext>
                </a:extLst>
              </a:tr>
              <a:tr h="370840">
                <a:tc>
                  <a:txBody>
                    <a:bodyPr/>
                    <a:lstStyle/>
                    <a:p>
                      <a:r>
                        <a:rPr lang="en-CA" sz="1800" dirty="0"/>
                        <a:t>Vantage Cameras</a:t>
                      </a:r>
                    </a:p>
                  </a:txBody>
                  <a:tcPr anchor="ct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endParaRPr lang="en-CA" sz="1800" dirty="0"/>
                    </a:p>
                    <a:p>
                      <a:endParaRPr lang="en-CA" sz="1800" dirty="0"/>
                    </a:p>
                  </a:txBody>
                  <a:tcPr anchor="b"/>
                </a:tc>
                <a:tc>
                  <a:txBody>
                    <a:bodyPr/>
                    <a:lstStyle/>
                    <a:p>
                      <a:r>
                        <a:rPr lang="en-CA" sz="1600" dirty="0"/>
                        <a:t>Optical cameras that record marker position in 3D space.</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Twelve (12) permanently mounted on wall rails and ceiling, surrounding the RoboHub Central Zone. Four (4)</a:t>
                      </a:r>
                      <a:r>
                        <a:rPr lang="en-US" sz="1600" baseline="0" dirty="0"/>
                        <a:t> in grey storage cabinet on South wall of the lab,  able to be tripod mounted.</a:t>
                      </a:r>
                      <a:endParaRPr lang="en-CA" sz="1600" dirty="0"/>
                    </a:p>
                  </a:txBody>
                  <a:tcPr anchor="ctr"/>
                </a:tc>
                <a:extLst>
                  <a:ext uri="{0D108BD9-81ED-4DB2-BD59-A6C34878D82A}">
                    <a16:rowId xmlns:a16="http://schemas.microsoft.com/office/drawing/2014/main" val="1401882222"/>
                  </a:ext>
                </a:extLst>
              </a:tr>
              <a:tr h="1555200">
                <a:tc>
                  <a:txBody>
                    <a:bodyPr/>
                    <a:lstStyle/>
                    <a:p>
                      <a:r>
                        <a:rPr lang="en-CA" sz="1800" dirty="0"/>
                        <a:t>Vue Cameras</a:t>
                      </a:r>
                    </a:p>
                  </a:txBody>
                  <a:tcPr anchor="ctr"/>
                </a:tc>
                <a:tc>
                  <a:txBody>
                    <a:bodyPr/>
                    <a:lstStyle/>
                    <a:p>
                      <a:endParaRPr lang="en-CA" sz="1800" dirty="0"/>
                    </a:p>
                  </a:txBody>
                  <a:tcPr anchor="ctr"/>
                </a:tc>
                <a:tc>
                  <a:txBody>
                    <a:bodyPr/>
                    <a:lstStyle/>
                    <a:p>
                      <a:r>
                        <a:rPr lang="en-CA" sz="1600" dirty="0"/>
                        <a:t>Cameras that capture video footage and allow for marker trajectory overlay.</a:t>
                      </a:r>
                    </a:p>
                  </a:txBody>
                  <a:tcPr anchor="ctr"/>
                </a:tc>
                <a:tc>
                  <a:txBody>
                    <a:bodyPr/>
                    <a:lstStyle/>
                    <a:p>
                      <a:r>
                        <a:rPr lang="en-US" sz="1600" dirty="0"/>
                        <a:t>Two</a:t>
                      </a:r>
                      <a:r>
                        <a:rPr lang="en-US" sz="1600" baseline="0" dirty="0"/>
                        <a:t> (2) in the gr</a:t>
                      </a:r>
                      <a:r>
                        <a:rPr lang="en-US" sz="1600" dirty="0"/>
                        <a:t>ey storage cabinet on South wall of the lab able to be tripod mounted.</a:t>
                      </a:r>
                      <a:endParaRPr lang="en-CA" sz="1600" dirty="0"/>
                    </a:p>
                  </a:txBody>
                  <a:tcPr anchor="ctr"/>
                </a:tc>
                <a:extLst>
                  <a:ext uri="{0D108BD9-81ED-4DB2-BD59-A6C34878D82A}">
                    <a16:rowId xmlns:a16="http://schemas.microsoft.com/office/drawing/2014/main" val="4104882567"/>
                  </a:ext>
                </a:extLst>
              </a:tr>
            </a:tbl>
          </a:graphicData>
        </a:graphic>
      </p:graphicFrame>
      <p:sp>
        <p:nvSpPr>
          <p:cNvPr id="4" name="Footer Placeholder 3">
            <a:extLst>
              <a:ext uri="{FF2B5EF4-FFF2-40B4-BE49-F238E27FC236}">
                <a16:creationId xmlns:a16="http://schemas.microsoft.com/office/drawing/2014/main" id="{0DEAE7F4-3B6A-08CE-457F-6D20B8529F37}"/>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D8D935A9-D5E7-C13C-8410-D5FD1AF60509}"/>
              </a:ext>
            </a:extLst>
          </p:cNvPr>
          <p:cNvSpPr>
            <a:spLocks noGrp="1"/>
          </p:cNvSpPr>
          <p:nvPr>
            <p:ph type="sldNum" sz="quarter" idx="12"/>
          </p:nvPr>
        </p:nvSpPr>
        <p:spPr/>
        <p:txBody>
          <a:bodyPr/>
          <a:lstStyle/>
          <a:p>
            <a:r>
              <a:rPr lang="en-US"/>
              <a:t>PAGE  </a:t>
            </a:r>
            <a:fld id="{93005692-73BE-493E-93AB-ECD6027A7652}" type="slidenum">
              <a:rPr lang="en-US" smtClean="0"/>
              <a:pPr/>
              <a:t>4</a:t>
            </a:fld>
            <a:endParaRPr lang="en-US" dirty="0"/>
          </a:p>
        </p:txBody>
      </p:sp>
      <p:pic>
        <p:nvPicPr>
          <p:cNvPr id="9" name="Picture 8" descr="A camera with a lens&#10;&#10;Description automatically generated">
            <a:extLst>
              <a:ext uri="{FF2B5EF4-FFF2-40B4-BE49-F238E27FC236}">
                <a16:creationId xmlns:a16="http://schemas.microsoft.com/office/drawing/2014/main" id="{ACA3705D-54BA-322C-10DF-7261887B9E6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65987" y="4660760"/>
            <a:ext cx="1262446" cy="1236372"/>
          </a:xfrm>
          <a:prstGeom prst="rect">
            <a:avLst/>
          </a:prstGeom>
        </p:spPr>
      </p:pic>
      <p:pic>
        <p:nvPicPr>
          <p:cNvPr id="15" name="Picture 14" descr="A close-up of a camera&#10;&#10;Description automatically generated">
            <a:extLst>
              <a:ext uri="{FF2B5EF4-FFF2-40B4-BE49-F238E27FC236}">
                <a16:creationId xmlns:a16="http://schemas.microsoft.com/office/drawing/2014/main" id="{C2114090-406C-4049-D2B4-5473EC0EA009}"/>
              </a:ext>
            </a:extLst>
          </p:cNvPr>
          <p:cNvPicPr>
            <a:picLocks noChangeAspect="1"/>
          </p:cNvPicPr>
          <p:nvPr/>
        </p:nvPicPr>
        <p:blipFill rotWithShape="1">
          <a:blip r:embed="rId3">
            <a:extLst>
              <a:ext uri="{28A0092B-C50C-407E-A947-70E740481C1C}">
                <a14:useLocalDpi xmlns:a14="http://schemas.microsoft.com/office/drawing/2010/main" val="0"/>
              </a:ext>
            </a:extLst>
          </a:blip>
          <a:srcRect l="31268" t="7771" r="30811" b="10256"/>
          <a:stretch/>
        </p:blipFill>
        <p:spPr>
          <a:xfrm>
            <a:off x="2733205" y="2473852"/>
            <a:ext cx="1328010" cy="1344778"/>
          </a:xfrm>
          <a:prstGeom prst="rect">
            <a:avLst/>
          </a:prstGeom>
        </p:spPr>
      </p:pic>
      <p:sp>
        <p:nvSpPr>
          <p:cNvPr id="16" name="TextBox 15">
            <a:extLst>
              <a:ext uri="{FF2B5EF4-FFF2-40B4-BE49-F238E27FC236}">
                <a16:creationId xmlns:a16="http://schemas.microsoft.com/office/drawing/2014/main" id="{656988A9-80FB-10AC-BF52-5C0D8EAE443D}"/>
              </a:ext>
            </a:extLst>
          </p:cNvPr>
          <p:cNvSpPr txBox="1"/>
          <p:nvPr/>
        </p:nvSpPr>
        <p:spPr>
          <a:xfrm>
            <a:off x="4217894" y="4259413"/>
            <a:ext cx="394447" cy="230832"/>
          </a:xfrm>
          <a:prstGeom prst="rect">
            <a:avLst/>
          </a:prstGeom>
          <a:noFill/>
        </p:spPr>
        <p:txBody>
          <a:bodyPr wrap="square" rtlCol="0">
            <a:spAutoFit/>
          </a:bodyPr>
          <a:lstStyle/>
          <a:p>
            <a:r>
              <a:rPr lang="en-CA" sz="900" dirty="0">
                <a:hlinkClick r:id="rId4"/>
              </a:rPr>
              <a:t>[1]</a:t>
            </a:r>
            <a:endParaRPr lang="en-CA" sz="900" dirty="0"/>
          </a:p>
        </p:txBody>
      </p:sp>
      <p:sp>
        <p:nvSpPr>
          <p:cNvPr id="17" name="TextBox 16">
            <a:extLst>
              <a:ext uri="{FF2B5EF4-FFF2-40B4-BE49-F238E27FC236}">
                <a16:creationId xmlns:a16="http://schemas.microsoft.com/office/drawing/2014/main" id="{8D6FB58F-074D-92D9-78CB-774EE92CEAED}"/>
              </a:ext>
            </a:extLst>
          </p:cNvPr>
          <p:cNvSpPr txBox="1"/>
          <p:nvPr/>
        </p:nvSpPr>
        <p:spPr>
          <a:xfrm>
            <a:off x="4177553" y="5825936"/>
            <a:ext cx="394447" cy="230832"/>
          </a:xfrm>
          <a:prstGeom prst="rect">
            <a:avLst/>
          </a:prstGeom>
          <a:noFill/>
        </p:spPr>
        <p:txBody>
          <a:bodyPr wrap="square" rtlCol="0">
            <a:spAutoFit/>
          </a:bodyPr>
          <a:lstStyle/>
          <a:p>
            <a:r>
              <a:rPr lang="en-CA" sz="900" dirty="0">
                <a:hlinkClick r:id="rId5"/>
              </a:rPr>
              <a:t>[2]</a:t>
            </a:r>
            <a:endParaRPr lang="en-CA" sz="900" dirty="0"/>
          </a:p>
        </p:txBody>
      </p:sp>
    </p:spTree>
    <p:extLst>
      <p:ext uri="{BB962C8B-B14F-4D97-AF65-F5344CB8AC3E}">
        <p14:creationId xmlns:p14="http://schemas.microsoft.com/office/powerpoint/2010/main" val="1637532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3D23-337F-AA86-9FDE-5390B6B0A907}"/>
              </a:ext>
            </a:extLst>
          </p:cNvPr>
          <p:cNvSpPr>
            <a:spLocks noGrp="1"/>
          </p:cNvSpPr>
          <p:nvPr>
            <p:ph type="title"/>
          </p:nvPr>
        </p:nvSpPr>
        <p:spPr/>
        <p:txBody>
          <a:bodyPr/>
          <a:lstStyle/>
          <a:p>
            <a:r>
              <a:rPr lang="en-CA" dirty="0"/>
              <a:t>Vicon Overview</a:t>
            </a:r>
          </a:p>
        </p:txBody>
      </p:sp>
      <p:sp>
        <p:nvSpPr>
          <p:cNvPr id="3" name="Content Placeholder 2">
            <a:extLst>
              <a:ext uri="{FF2B5EF4-FFF2-40B4-BE49-F238E27FC236}">
                <a16:creationId xmlns:a16="http://schemas.microsoft.com/office/drawing/2014/main" id="{74D459CF-DAF1-1AB8-F627-9EE5539500A2}"/>
              </a:ext>
            </a:extLst>
          </p:cNvPr>
          <p:cNvSpPr>
            <a:spLocks noGrp="1"/>
          </p:cNvSpPr>
          <p:nvPr>
            <p:ph idx="1"/>
          </p:nvPr>
        </p:nvSpPr>
        <p:spPr/>
        <p:txBody>
          <a:bodyPr>
            <a:normAutofit/>
          </a:bodyPr>
          <a:lstStyle/>
          <a:p>
            <a:r>
              <a:rPr lang="en-CA" dirty="0"/>
              <a:t>Vicon is a passive marker-based motion capture system created by Vicon Motion Systems Ltd. </a:t>
            </a:r>
          </a:p>
          <a:p>
            <a:r>
              <a:rPr lang="en-CA" dirty="0"/>
              <a:t>Vicon uses retroreflective markers to reflect infrared light, emitted from nearby cameras, back to the camera lens to record 3D marker position in space. </a:t>
            </a:r>
          </a:p>
          <a:p>
            <a:r>
              <a:rPr lang="en-US" dirty="0" err="1"/>
              <a:t>RoboHub</a:t>
            </a:r>
            <a:r>
              <a:rPr lang="en-US" dirty="0"/>
              <a:t> is equipped with both Tracker and Nexus software to view, edit, and process the captured data.</a:t>
            </a:r>
          </a:p>
          <a:p>
            <a:r>
              <a:rPr lang="en-US" dirty="0"/>
              <a:t>Tracker is best used for object-tracking of rigid bodies; while Nexus can be used for kinematics and movement analysis.</a:t>
            </a:r>
            <a:endParaRPr lang="en-CA" dirty="0"/>
          </a:p>
        </p:txBody>
      </p:sp>
      <p:sp>
        <p:nvSpPr>
          <p:cNvPr id="4" name="Footer Placeholder 3">
            <a:extLst>
              <a:ext uri="{FF2B5EF4-FFF2-40B4-BE49-F238E27FC236}">
                <a16:creationId xmlns:a16="http://schemas.microsoft.com/office/drawing/2014/main" id="{4318BB04-0F75-1CAD-D0E8-AD9D2ABD203A}"/>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B9F0709D-F462-40D9-A43E-FBF11E1E9E0A}"/>
              </a:ext>
            </a:extLst>
          </p:cNvPr>
          <p:cNvSpPr>
            <a:spLocks noGrp="1"/>
          </p:cNvSpPr>
          <p:nvPr>
            <p:ph type="sldNum" sz="quarter" idx="12"/>
          </p:nvPr>
        </p:nvSpPr>
        <p:spPr/>
        <p:txBody>
          <a:bodyPr/>
          <a:lstStyle/>
          <a:p>
            <a:r>
              <a:rPr lang="en-US"/>
              <a:t>PAGE  </a:t>
            </a:r>
            <a:fld id="{93005692-73BE-493E-93AB-ECD6027A7652}" type="slidenum">
              <a:rPr lang="en-US" smtClean="0"/>
              <a:pPr/>
              <a:t>5</a:t>
            </a:fld>
            <a:endParaRPr lang="en-US" dirty="0"/>
          </a:p>
        </p:txBody>
      </p:sp>
    </p:spTree>
    <p:extLst>
      <p:ext uri="{BB962C8B-B14F-4D97-AF65-F5344CB8AC3E}">
        <p14:creationId xmlns:p14="http://schemas.microsoft.com/office/powerpoint/2010/main" val="426917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F563-5AC2-ABE5-1C8E-744D0F5838C5}"/>
              </a:ext>
            </a:extLst>
          </p:cNvPr>
          <p:cNvSpPr>
            <a:spLocks noGrp="1"/>
          </p:cNvSpPr>
          <p:nvPr>
            <p:ph type="title"/>
          </p:nvPr>
        </p:nvSpPr>
        <p:spPr/>
        <p:txBody>
          <a:bodyPr/>
          <a:lstStyle/>
          <a:p>
            <a:r>
              <a:rPr lang="en-CA" dirty="0"/>
              <a:t>Vicon Equipment</a:t>
            </a:r>
          </a:p>
        </p:txBody>
      </p:sp>
      <p:graphicFrame>
        <p:nvGraphicFramePr>
          <p:cNvPr id="7" name="Table 7">
            <a:extLst>
              <a:ext uri="{FF2B5EF4-FFF2-40B4-BE49-F238E27FC236}">
                <a16:creationId xmlns:a16="http://schemas.microsoft.com/office/drawing/2014/main" id="{88ED0957-4081-3ED2-4680-A43EBA7E3CA4}"/>
              </a:ext>
            </a:extLst>
          </p:cNvPr>
          <p:cNvGraphicFramePr>
            <a:graphicFrameLocks noGrp="1"/>
          </p:cNvGraphicFramePr>
          <p:nvPr>
            <p:ph idx="1"/>
            <p:extLst>
              <p:ext uri="{D42A27DB-BD31-4B8C-83A1-F6EECF244321}">
                <p14:modId xmlns:p14="http://schemas.microsoft.com/office/powerpoint/2010/main" val="3132733671"/>
              </p:ext>
            </p:extLst>
          </p:nvPr>
        </p:nvGraphicFramePr>
        <p:xfrm>
          <a:off x="195263" y="1269552"/>
          <a:ext cx="8677276" cy="4690840"/>
        </p:xfrm>
        <a:graphic>
          <a:graphicData uri="http://schemas.openxmlformats.org/drawingml/2006/table">
            <a:tbl>
              <a:tblPr firstRow="1" bandRow="1">
                <a:tableStyleId>{5C22544A-7EE6-4342-B048-85BDC9FD1C3A}</a:tableStyleId>
              </a:tblPr>
              <a:tblGrid>
                <a:gridCol w="2169319">
                  <a:extLst>
                    <a:ext uri="{9D8B030D-6E8A-4147-A177-3AD203B41FA5}">
                      <a16:colId xmlns:a16="http://schemas.microsoft.com/office/drawing/2014/main" val="128081816"/>
                    </a:ext>
                  </a:extLst>
                </a:gridCol>
                <a:gridCol w="2169319">
                  <a:extLst>
                    <a:ext uri="{9D8B030D-6E8A-4147-A177-3AD203B41FA5}">
                      <a16:colId xmlns:a16="http://schemas.microsoft.com/office/drawing/2014/main" val="1133736090"/>
                    </a:ext>
                  </a:extLst>
                </a:gridCol>
                <a:gridCol w="2169319">
                  <a:extLst>
                    <a:ext uri="{9D8B030D-6E8A-4147-A177-3AD203B41FA5}">
                      <a16:colId xmlns:a16="http://schemas.microsoft.com/office/drawing/2014/main" val="2663412573"/>
                    </a:ext>
                  </a:extLst>
                </a:gridCol>
                <a:gridCol w="2169319">
                  <a:extLst>
                    <a:ext uri="{9D8B030D-6E8A-4147-A177-3AD203B41FA5}">
                      <a16:colId xmlns:a16="http://schemas.microsoft.com/office/drawing/2014/main" val="1304256917"/>
                    </a:ext>
                  </a:extLst>
                </a:gridCol>
              </a:tblGrid>
              <a:tr h="370840">
                <a:tc gridSpan="2">
                  <a:txBody>
                    <a:bodyPr/>
                    <a:lstStyle/>
                    <a:p>
                      <a:r>
                        <a:rPr lang="en-CA" sz="1800" dirty="0"/>
                        <a:t>Equipment</a:t>
                      </a:r>
                    </a:p>
                  </a:txBody>
                  <a:tcPr anchor="ctr"/>
                </a:tc>
                <a:tc hMerge="1">
                  <a:txBody>
                    <a:bodyPr/>
                    <a:lstStyle/>
                    <a:p>
                      <a:endParaRPr lang="en-CA" sz="1800" dirty="0"/>
                    </a:p>
                  </a:txBody>
                  <a:tcPr anchor="ctr"/>
                </a:tc>
                <a:tc>
                  <a:txBody>
                    <a:bodyPr/>
                    <a:lstStyle/>
                    <a:p>
                      <a:r>
                        <a:rPr lang="en-CA" sz="1800" dirty="0"/>
                        <a:t>Function</a:t>
                      </a:r>
                    </a:p>
                  </a:txBody>
                  <a:tcPr anchor="ctr"/>
                </a:tc>
                <a:tc>
                  <a:txBody>
                    <a:bodyPr/>
                    <a:lstStyle/>
                    <a:p>
                      <a:r>
                        <a:rPr lang="en-CA" sz="1800" dirty="0"/>
                        <a:t>Location</a:t>
                      </a:r>
                    </a:p>
                  </a:txBody>
                  <a:tcPr anchor="ctr"/>
                </a:tc>
                <a:extLst>
                  <a:ext uri="{0D108BD9-81ED-4DB2-BD59-A6C34878D82A}">
                    <a16:rowId xmlns:a16="http://schemas.microsoft.com/office/drawing/2014/main" val="3546720189"/>
                  </a:ext>
                </a:extLst>
              </a:tr>
              <a:tr h="1440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sz="1800" dirty="0"/>
                        <a:t>Vicon Podium Computer</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txBody>
                  <a:tcPr anchor="ctr"/>
                </a:tc>
                <a:tc>
                  <a:txBody>
                    <a:bodyPr/>
                    <a:lstStyle/>
                    <a:p>
                      <a:r>
                        <a:rPr lang="en-CA" sz="1600" dirty="0"/>
                        <a:t>Computer with Vicon software to view, edit, and process data.</a:t>
                      </a:r>
                    </a:p>
                  </a:txBody>
                  <a:tcPr anchor="ctr"/>
                </a:tc>
                <a:tc>
                  <a:txBody>
                    <a:bodyPr/>
                    <a:lstStyle/>
                    <a:p>
                      <a:r>
                        <a:rPr lang="en-CA" sz="1600" dirty="0"/>
                        <a:t>On/under the podium.</a:t>
                      </a:r>
                    </a:p>
                  </a:txBody>
                  <a:tcPr anchor="ctr"/>
                </a:tc>
                <a:extLst>
                  <a:ext uri="{0D108BD9-81ED-4DB2-BD59-A6C34878D82A}">
                    <a16:rowId xmlns:a16="http://schemas.microsoft.com/office/drawing/2014/main" val="372432358"/>
                  </a:ext>
                </a:extLst>
              </a:tr>
              <a:tr h="1440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sz="1800" dirty="0"/>
                        <a:t>Vicon D-Link</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txBody>
                  <a:tcPr anchor="ctr"/>
                </a:tc>
                <a:tc>
                  <a:txBody>
                    <a:bodyPr/>
                    <a:lstStyle/>
                    <a:p>
                      <a:r>
                        <a:rPr lang="en-CA" sz="1600" dirty="0"/>
                        <a:t>D-Link router to connect Vantage and Vue cameras.</a:t>
                      </a:r>
                    </a:p>
                  </a:txBody>
                  <a:tcPr anchor="ctr"/>
                </a:tc>
                <a:tc>
                  <a:txBody>
                    <a:bodyPr/>
                    <a:lstStyle/>
                    <a:p>
                      <a:r>
                        <a:rPr lang="en-CA" sz="1600" dirty="0"/>
                        <a:t>Mounted between the computer and podium wall.</a:t>
                      </a:r>
                    </a:p>
                  </a:txBody>
                  <a:tcPr anchor="ctr"/>
                </a:tc>
                <a:extLst>
                  <a:ext uri="{0D108BD9-81ED-4DB2-BD59-A6C34878D82A}">
                    <a16:rowId xmlns:a16="http://schemas.microsoft.com/office/drawing/2014/main" val="3718018606"/>
                  </a:ext>
                </a:extLst>
              </a:tr>
              <a:tr h="1440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sz="1800" dirty="0"/>
                        <a:t>Vicon Lock+</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txBody>
                  <a:tcPr anchor="ctr"/>
                </a:tc>
                <a:tc>
                  <a:txBody>
                    <a:bodyPr/>
                    <a:lstStyle/>
                    <a:p>
                      <a:r>
                        <a:rPr lang="en-US" sz="1600" b="0" i="0" kern="1200" dirty="0">
                          <a:solidFill>
                            <a:schemeClr val="dk1"/>
                          </a:solidFill>
                          <a:effectLst/>
                          <a:latin typeface="+mn-lt"/>
                          <a:ea typeface="+mn-ea"/>
                          <a:cs typeface="+mn-cs"/>
                        </a:rPr>
                        <a:t>Vicon control box to connect 3</a:t>
                      </a:r>
                      <a:r>
                        <a:rPr lang="en-US" sz="1600" b="0" i="0" kern="1200" baseline="30000" dirty="0">
                          <a:solidFill>
                            <a:schemeClr val="dk1"/>
                          </a:solidFill>
                          <a:effectLst/>
                          <a:latin typeface="+mn-lt"/>
                          <a:ea typeface="+mn-ea"/>
                          <a:cs typeface="+mn-cs"/>
                        </a:rPr>
                        <a:t>rd</a:t>
                      </a:r>
                      <a:r>
                        <a:rPr lang="en-US" sz="1600" b="0" i="0" kern="1200" dirty="0">
                          <a:solidFill>
                            <a:schemeClr val="dk1"/>
                          </a:solidFill>
                          <a:effectLst/>
                          <a:latin typeface="+mn-lt"/>
                          <a:ea typeface="+mn-ea"/>
                          <a:cs typeface="+mn-cs"/>
                        </a:rPr>
                        <a:t> party devices.</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sz="1600" dirty="0"/>
                        <a:t>Mounted underneath the podium tabletop.</a:t>
                      </a:r>
                    </a:p>
                  </a:txBody>
                  <a:tcPr anchor="ctr"/>
                </a:tc>
                <a:extLst>
                  <a:ext uri="{0D108BD9-81ED-4DB2-BD59-A6C34878D82A}">
                    <a16:rowId xmlns:a16="http://schemas.microsoft.com/office/drawing/2014/main" val="1389136396"/>
                  </a:ext>
                </a:extLst>
              </a:tr>
            </a:tbl>
          </a:graphicData>
        </a:graphic>
      </p:graphicFrame>
      <p:sp>
        <p:nvSpPr>
          <p:cNvPr id="4" name="Footer Placeholder 3">
            <a:extLst>
              <a:ext uri="{FF2B5EF4-FFF2-40B4-BE49-F238E27FC236}">
                <a16:creationId xmlns:a16="http://schemas.microsoft.com/office/drawing/2014/main" id="{0DEAE7F4-3B6A-08CE-457F-6D20B8529F37}"/>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D8D935A9-D5E7-C13C-8410-D5FD1AF60509}"/>
              </a:ext>
            </a:extLst>
          </p:cNvPr>
          <p:cNvSpPr>
            <a:spLocks noGrp="1"/>
          </p:cNvSpPr>
          <p:nvPr>
            <p:ph type="sldNum" sz="quarter" idx="12"/>
          </p:nvPr>
        </p:nvSpPr>
        <p:spPr/>
        <p:txBody>
          <a:bodyPr/>
          <a:lstStyle/>
          <a:p>
            <a:r>
              <a:rPr lang="en-US"/>
              <a:t>PAGE  </a:t>
            </a:r>
            <a:fld id="{93005692-73BE-493E-93AB-ECD6027A7652}" type="slidenum">
              <a:rPr lang="en-US" smtClean="0"/>
              <a:pPr/>
              <a:t>6</a:t>
            </a:fld>
            <a:endParaRPr lang="en-US" dirty="0"/>
          </a:p>
        </p:txBody>
      </p:sp>
      <p:pic>
        <p:nvPicPr>
          <p:cNvPr id="6" name="Picture 5" descr="A room with several machines&#10;&#10;Description automatically generated">
            <a:extLst>
              <a:ext uri="{FF2B5EF4-FFF2-40B4-BE49-F238E27FC236}">
                <a16:creationId xmlns:a16="http://schemas.microsoft.com/office/drawing/2014/main" id="{5D209D76-1FDB-9165-0EF1-2007C771CEBD}"/>
              </a:ext>
            </a:extLst>
          </p:cNvPr>
          <p:cNvPicPr>
            <a:picLocks noChangeAspect="1"/>
          </p:cNvPicPr>
          <p:nvPr/>
        </p:nvPicPr>
        <p:blipFill rotWithShape="1">
          <a:blip r:embed="rId2" cstate="hq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4967" t="14117" r="13398" b="31373"/>
          <a:stretch/>
        </p:blipFill>
        <p:spPr>
          <a:xfrm>
            <a:off x="2859661" y="1702469"/>
            <a:ext cx="1303792" cy="1311036"/>
          </a:xfrm>
          <a:prstGeom prst="rect">
            <a:avLst/>
          </a:prstGeom>
        </p:spPr>
      </p:pic>
      <p:sp>
        <p:nvSpPr>
          <p:cNvPr id="8" name="Oval 7">
            <a:extLst>
              <a:ext uri="{FF2B5EF4-FFF2-40B4-BE49-F238E27FC236}">
                <a16:creationId xmlns:a16="http://schemas.microsoft.com/office/drawing/2014/main" id="{F02E1BDD-8ACC-2CEA-B9F7-016505A2C8BD}"/>
              </a:ext>
            </a:extLst>
          </p:cNvPr>
          <p:cNvSpPr/>
          <p:nvPr/>
        </p:nvSpPr>
        <p:spPr>
          <a:xfrm>
            <a:off x="2867591" y="2131031"/>
            <a:ext cx="636036" cy="782122"/>
          </a:xfrm>
          <a:prstGeom prst="ellipse">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A black box with wires and a red circle around it&#10;&#10;Description automatically generated">
            <a:extLst>
              <a:ext uri="{FF2B5EF4-FFF2-40B4-BE49-F238E27FC236}">
                <a16:creationId xmlns:a16="http://schemas.microsoft.com/office/drawing/2014/main" id="{A88F2620-DBCB-0BE7-0795-B6DBEABF836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859661" y="3199184"/>
            <a:ext cx="1303792" cy="1266977"/>
          </a:xfrm>
          <a:prstGeom prst="rect">
            <a:avLst/>
          </a:prstGeom>
        </p:spPr>
      </p:pic>
      <p:pic>
        <p:nvPicPr>
          <p:cNvPr id="9" name="Picture 8" descr="A computer tower with wires and cables&#10;&#10;Description automatically generated with medium confidence">
            <a:extLst>
              <a:ext uri="{FF2B5EF4-FFF2-40B4-BE49-F238E27FC236}">
                <a16:creationId xmlns:a16="http://schemas.microsoft.com/office/drawing/2014/main" id="{CA5491F2-9895-CAE8-88F8-286E83335222}"/>
              </a:ext>
            </a:extLst>
          </p:cNvPr>
          <p:cNvPicPr>
            <a:picLocks noChangeAspect="1"/>
          </p:cNvPicPr>
          <p:nvPr/>
        </p:nvPicPr>
        <p:blipFill rotWithShape="1">
          <a:blip r:embed="rId5">
            <a:extLst>
              <a:ext uri="{28A0092B-C50C-407E-A947-70E740481C1C}">
                <a14:useLocalDpi xmlns:a14="http://schemas.microsoft.com/office/drawing/2010/main" val="0"/>
              </a:ext>
            </a:extLst>
          </a:blip>
          <a:srcRect t="14248" b="3971"/>
          <a:stretch/>
        </p:blipFill>
        <p:spPr>
          <a:xfrm>
            <a:off x="2930590" y="4579788"/>
            <a:ext cx="1161933" cy="1266977"/>
          </a:xfrm>
          <a:prstGeom prst="rect">
            <a:avLst/>
          </a:prstGeom>
        </p:spPr>
      </p:pic>
      <p:sp>
        <p:nvSpPr>
          <p:cNvPr id="10" name="Oval 9">
            <a:extLst>
              <a:ext uri="{FF2B5EF4-FFF2-40B4-BE49-F238E27FC236}">
                <a16:creationId xmlns:a16="http://schemas.microsoft.com/office/drawing/2014/main" id="{342AB6B4-959F-1630-EED5-30171CF2903F}"/>
              </a:ext>
            </a:extLst>
          </p:cNvPr>
          <p:cNvSpPr/>
          <p:nvPr/>
        </p:nvSpPr>
        <p:spPr>
          <a:xfrm rot="5400000">
            <a:off x="3222525" y="4335408"/>
            <a:ext cx="189240" cy="763586"/>
          </a:xfrm>
          <a:prstGeom prst="ellipse">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0810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F563-5AC2-ABE5-1C8E-744D0F5838C5}"/>
              </a:ext>
            </a:extLst>
          </p:cNvPr>
          <p:cNvSpPr>
            <a:spLocks noGrp="1"/>
          </p:cNvSpPr>
          <p:nvPr>
            <p:ph type="title"/>
          </p:nvPr>
        </p:nvSpPr>
        <p:spPr/>
        <p:txBody>
          <a:bodyPr/>
          <a:lstStyle/>
          <a:p>
            <a:r>
              <a:rPr lang="en-CA" dirty="0"/>
              <a:t>Vicon Equipment</a:t>
            </a:r>
          </a:p>
        </p:txBody>
      </p:sp>
      <p:graphicFrame>
        <p:nvGraphicFramePr>
          <p:cNvPr id="7" name="Table 7">
            <a:extLst>
              <a:ext uri="{FF2B5EF4-FFF2-40B4-BE49-F238E27FC236}">
                <a16:creationId xmlns:a16="http://schemas.microsoft.com/office/drawing/2014/main" id="{88ED0957-4081-3ED2-4680-A43EBA7E3CA4}"/>
              </a:ext>
            </a:extLst>
          </p:cNvPr>
          <p:cNvGraphicFramePr>
            <a:graphicFrameLocks noGrp="1"/>
          </p:cNvGraphicFramePr>
          <p:nvPr>
            <p:ph idx="1"/>
            <p:extLst>
              <p:ext uri="{D42A27DB-BD31-4B8C-83A1-F6EECF244321}">
                <p14:modId xmlns:p14="http://schemas.microsoft.com/office/powerpoint/2010/main" val="4060070173"/>
              </p:ext>
            </p:extLst>
          </p:nvPr>
        </p:nvGraphicFramePr>
        <p:xfrm>
          <a:off x="195263" y="1475740"/>
          <a:ext cx="8677276" cy="4402840"/>
        </p:xfrm>
        <a:graphic>
          <a:graphicData uri="http://schemas.openxmlformats.org/drawingml/2006/table">
            <a:tbl>
              <a:tblPr firstRow="1" bandRow="1">
                <a:tableStyleId>{5C22544A-7EE6-4342-B048-85BDC9FD1C3A}</a:tableStyleId>
              </a:tblPr>
              <a:tblGrid>
                <a:gridCol w="2169319">
                  <a:extLst>
                    <a:ext uri="{9D8B030D-6E8A-4147-A177-3AD203B41FA5}">
                      <a16:colId xmlns:a16="http://schemas.microsoft.com/office/drawing/2014/main" val="128081816"/>
                    </a:ext>
                  </a:extLst>
                </a:gridCol>
                <a:gridCol w="2169319">
                  <a:extLst>
                    <a:ext uri="{9D8B030D-6E8A-4147-A177-3AD203B41FA5}">
                      <a16:colId xmlns:a16="http://schemas.microsoft.com/office/drawing/2014/main" val="1133736090"/>
                    </a:ext>
                  </a:extLst>
                </a:gridCol>
                <a:gridCol w="2169319">
                  <a:extLst>
                    <a:ext uri="{9D8B030D-6E8A-4147-A177-3AD203B41FA5}">
                      <a16:colId xmlns:a16="http://schemas.microsoft.com/office/drawing/2014/main" val="2663412573"/>
                    </a:ext>
                  </a:extLst>
                </a:gridCol>
                <a:gridCol w="2169319">
                  <a:extLst>
                    <a:ext uri="{9D8B030D-6E8A-4147-A177-3AD203B41FA5}">
                      <a16:colId xmlns:a16="http://schemas.microsoft.com/office/drawing/2014/main" val="1304256917"/>
                    </a:ext>
                  </a:extLst>
                </a:gridCol>
              </a:tblGrid>
              <a:tr h="370840">
                <a:tc gridSpan="2">
                  <a:txBody>
                    <a:bodyPr/>
                    <a:lstStyle/>
                    <a:p>
                      <a:r>
                        <a:rPr lang="en-CA" sz="1800" dirty="0"/>
                        <a:t>Equipment</a:t>
                      </a:r>
                    </a:p>
                  </a:txBody>
                  <a:tcPr anchor="ctr"/>
                </a:tc>
                <a:tc hMerge="1">
                  <a:txBody>
                    <a:bodyPr/>
                    <a:lstStyle/>
                    <a:p>
                      <a:endParaRPr lang="en-CA" sz="1800" dirty="0"/>
                    </a:p>
                  </a:txBody>
                  <a:tcPr anchor="ctr"/>
                </a:tc>
                <a:tc>
                  <a:txBody>
                    <a:bodyPr/>
                    <a:lstStyle/>
                    <a:p>
                      <a:r>
                        <a:rPr lang="en-CA" sz="1800" dirty="0"/>
                        <a:t>Function</a:t>
                      </a:r>
                    </a:p>
                  </a:txBody>
                  <a:tcPr anchor="ctr"/>
                </a:tc>
                <a:tc>
                  <a:txBody>
                    <a:bodyPr/>
                    <a:lstStyle/>
                    <a:p>
                      <a:r>
                        <a:rPr lang="en-CA" sz="1800" dirty="0"/>
                        <a:t>Location</a:t>
                      </a:r>
                    </a:p>
                  </a:txBody>
                  <a:tcPr anchor="ctr"/>
                </a:tc>
                <a:extLst>
                  <a:ext uri="{0D108BD9-81ED-4DB2-BD59-A6C34878D82A}">
                    <a16:rowId xmlns:a16="http://schemas.microsoft.com/office/drawing/2014/main" val="3546720189"/>
                  </a:ext>
                </a:extLst>
              </a:tr>
              <a:tr h="2016000">
                <a:tc>
                  <a:txBody>
                    <a:bodyPr/>
                    <a:lstStyle/>
                    <a:p>
                      <a:r>
                        <a:rPr lang="en-CA" sz="1800" dirty="0"/>
                        <a:t>Active Calibration Wand</a:t>
                      </a:r>
                    </a:p>
                  </a:txBody>
                  <a:tcPr anchor="ctr"/>
                </a:tc>
                <a:tc>
                  <a:txBody>
                    <a:bodyPr/>
                    <a:lstStyle/>
                    <a:p>
                      <a:endParaRPr lang="en-CA" sz="1800" dirty="0"/>
                    </a:p>
                  </a:txBody>
                  <a:tcPr anchor="ctr"/>
                </a:tc>
                <a:tc>
                  <a:txBody>
                    <a:bodyPr/>
                    <a:lstStyle/>
                    <a:p>
                      <a:r>
                        <a:rPr lang="en-CA" sz="1600" dirty="0"/>
                        <a:t>Wand used to calibrate Vantage and Vue cameras.</a:t>
                      </a:r>
                    </a:p>
                  </a:txBody>
                  <a:tcPr anchor="ctr"/>
                </a:tc>
                <a:tc>
                  <a:txBody>
                    <a:bodyPr/>
                    <a:lstStyle/>
                    <a:p>
                      <a:r>
                        <a:rPr lang="en-CA" sz="1600" dirty="0"/>
                        <a:t>Hanging on hooks mounted on the inside wall of the podium.</a:t>
                      </a:r>
                    </a:p>
                  </a:txBody>
                  <a:tcPr anchor="ctr"/>
                </a:tc>
                <a:extLst>
                  <a:ext uri="{0D108BD9-81ED-4DB2-BD59-A6C34878D82A}">
                    <a16:rowId xmlns:a16="http://schemas.microsoft.com/office/drawing/2014/main" val="372432358"/>
                  </a:ext>
                </a:extLst>
              </a:tr>
              <a:tr h="2016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sz="1800" dirty="0"/>
                        <a:t>Tripods</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txBody>
                  <a:tcPr anchor="ctr"/>
                </a:tc>
                <a:tc>
                  <a:txBody>
                    <a:bodyPr/>
                    <a:lstStyle/>
                    <a:p>
                      <a:r>
                        <a:rPr lang="en-CA" sz="1600" dirty="0"/>
                        <a:t>Tripods to mount the Vue cameras for collections.</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Grey storage cabinet on South wall of the </a:t>
                      </a:r>
                      <a:r>
                        <a:rPr lang="en-US" sz="1600" dirty="0" err="1"/>
                        <a:t>RoboHub</a:t>
                      </a:r>
                      <a:r>
                        <a:rPr lang="en-US" sz="1600" dirty="0"/>
                        <a:t> lab.</a:t>
                      </a:r>
                      <a:endParaRPr lang="en-CA" sz="1600" dirty="0"/>
                    </a:p>
                  </a:txBody>
                  <a:tcPr anchor="ctr"/>
                </a:tc>
                <a:extLst>
                  <a:ext uri="{0D108BD9-81ED-4DB2-BD59-A6C34878D82A}">
                    <a16:rowId xmlns:a16="http://schemas.microsoft.com/office/drawing/2014/main" val="4059482547"/>
                  </a:ext>
                </a:extLst>
              </a:tr>
            </a:tbl>
          </a:graphicData>
        </a:graphic>
      </p:graphicFrame>
      <p:sp>
        <p:nvSpPr>
          <p:cNvPr id="4" name="Footer Placeholder 3">
            <a:extLst>
              <a:ext uri="{FF2B5EF4-FFF2-40B4-BE49-F238E27FC236}">
                <a16:creationId xmlns:a16="http://schemas.microsoft.com/office/drawing/2014/main" id="{0DEAE7F4-3B6A-08CE-457F-6D20B8529F37}"/>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D8D935A9-D5E7-C13C-8410-D5FD1AF60509}"/>
              </a:ext>
            </a:extLst>
          </p:cNvPr>
          <p:cNvSpPr>
            <a:spLocks noGrp="1"/>
          </p:cNvSpPr>
          <p:nvPr>
            <p:ph type="sldNum" sz="quarter" idx="12"/>
          </p:nvPr>
        </p:nvSpPr>
        <p:spPr/>
        <p:txBody>
          <a:bodyPr/>
          <a:lstStyle/>
          <a:p>
            <a:r>
              <a:rPr lang="en-US"/>
              <a:t>PAGE  </a:t>
            </a:r>
            <a:fld id="{93005692-73BE-493E-93AB-ECD6027A7652}" type="slidenum">
              <a:rPr lang="en-US" smtClean="0"/>
              <a:pPr/>
              <a:t>7</a:t>
            </a:fld>
            <a:endParaRPr lang="en-US" dirty="0"/>
          </a:p>
        </p:txBody>
      </p:sp>
      <p:pic>
        <p:nvPicPr>
          <p:cNvPr id="9" name="Picture 8" descr="A long black stick on a white surface&#10;&#10;Description automatically generated">
            <a:extLst>
              <a:ext uri="{FF2B5EF4-FFF2-40B4-BE49-F238E27FC236}">
                <a16:creationId xmlns:a16="http://schemas.microsoft.com/office/drawing/2014/main" id="{641107AC-42DA-708C-D3CD-3BD075BCDA5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12275" y="2273049"/>
            <a:ext cx="2070077" cy="1164418"/>
          </a:xfrm>
          <a:prstGeom prst="rect">
            <a:avLst/>
          </a:prstGeom>
        </p:spPr>
      </p:pic>
      <p:sp>
        <p:nvSpPr>
          <p:cNvPr id="3" name="TextBox 2">
            <a:extLst>
              <a:ext uri="{FF2B5EF4-FFF2-40B4-BE49-F238E27FC236}">
                <a16:creationId xmlns:a16="http://schemas.microsoft.com/office/drawing/2014/main" id="{F09F927B-3129-0A29-4B3E-072592FFB47F}"/>
              </a:ext>
            </a:extLst>
          </p:cNvPr>
          <p:cNvSpPr txBox="1"/>
          <p:nvPr/>
        </p:nvSpPr>
        <p:spPr>
          <a:xfrm>
            <a:off x="4139114" y="3541347"/>
            <a:ext cx="394447" cy="230832"/>
          </a:xfrm>
          <a:prstGeom prst="rect">
            <a:avLst/>
          </a:prstGeom>
          <a:noFill/>
        </p:spPr>
        <p:txBody>
          <a:bodyPr wrap="square" rtlCol="0">
            <a:spAutoFit/>
          </a:bodyPr>
          <a:lstStyle/>
          <a:p>
            <a:r>
              <a:rPr lang="en-CA" sz="900" dirty="0">
                <a:hlinkClick r:id="rId3"/>
              </a:rPr>
              <a:t>[3]</a:t>
            </a:r>
            <a:endParaRPr lang="en-CA" sz="900" dirty="0"/>
          </a:p>
        </p:txBody>
      </p:sp>
      <p:pic>
        <p:nvPicPr>
          <p:cNvPr id="11" name="Picture 10" descr="A camera on a tripod&#10;&#10;Description automatically generated">
            <a:extLst>
              <a:ext uri="{FF2B5EF4-FFF2-40B4-BE49-F238E27FC236}">
                <a16:creationId xmlns:a16="http://schemas.microsoft.com/office/drawing/2014/main" id="{A8163A7E-65DB-98D7-F652-6B4F71E30AEB}"/>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l="25948" t="22353" r="19673" b="19608"/>
          <a:stretch/>
        </p:blipFill>
        <p:spPr>
          <a:xfrm>
            <a:off x="2777504" y="3917882"/>
            <a:ext cx="1339618" cy="1906380"/>
          </a:xfrm>
          <a:prstGeom prst="rect">
            <a:avLst/>
          </a:prstGeom>
        </p:spPr>
      </p:pic>
    </p:spTree>
    <p:extLst>
      <p:ext uri="{BB962C8B-B14F-4D97-AF65-F5344CB8AC3E}">
        <p14:creationId xmlns:p14="http://schemas.microsoft.com/office/powerpoint/2010/main" val="148977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F563-5AC2-ABE5-1C8E-744D0F5838C5}"/>
              </a:ext>
            </a:extLst>
          </p:cNvPr>
          <p:cNvSpPr>
            <a:spLocks noGrp="1"/>
          </p:cNvSpPr>
          <p:nvPr>
            <p:ph type="title"/>
          </p:nvPr>
        </p:nvSpPr>
        <p:spPr/>
        <p:txBody>
          <a:bodyPr/>
          <a:lstStyle/>
          <a:p>
            <a:r>
              <a:rPr lang="en-CA" dirty="0"/>
              <a:t>Vicon Equipment</a:t>
            </a:r>
          </a:p>
        </p:txBody>
      </p:sp>
      <p:graphicFrame>
        <p:nvGraphicFramePr>
          <p:cNvPr id="7" name="Table 7">
            <a:extLst>
              <a:ext uri="{FF2B5EF4-FFF2-40B4-BE49-F238E27FC236}">
                <a16:creationId xmlns:a16="http://schemas.microsoft.com/office/drawing/2014/main" id="{88ED0957-4081-3ED2-4680-A43EBA7E3CA4}"/>
              </a:ext>
            </a:extLst>
          </p:cNvPr>
          <p:cNvGraphicFramePr>
            <a:graphicFrameLocks noGrp="1"/>
          </p:cNvGraphicFramePr>
          <p:nvPr>
            <p:ph idx="1"/>
            <p:extLst>
              <p:ext uri="{D42A27DB-BD31-4B8C-83A1-F6EECF244321}">
                <p14:modId xmlns:p14="http://schemas.microsoft.com/office/powerpoint/2010/main" val="2356236958"/>
              </p:ext>
            </p:extLst>
          </p:nvPr>
        </p:nvGraphicFramePr>
        <p:xfrm>
          <a:off x="195263" y="1475740"/>
          <a:ext cx="8677276" cy="3970840"/>
        </p:xfrm>
        <a:graphic>
          <a:graphicData uri="http://schemas.openxmlformats.org/drawingml/2006/table">
            <a:tbl>
              <a:tblPr firstRow="1" bandRow="1">
                <a:tableStyleId>{5C22544A-7EE6-4342-B048-85BDC9FD1C3A}</a:tableStyleId>
              </a:tblPr>
              <a:tblGrid>
                <a:gridCol w="2169319">
                  <a:extLst>
                    <a:ext uri="{9D8B030D-6E8A-4147-A177-3AD203B41FA5}">
                      <a16:colId xmlns:a16="http://schemas.microsoft.com/office/drawing/2014/main" val="128081816"/>
                    </a:ext>
                  </a:extLst>
                </a:gridCol>
                <a:gridCol w="2169319">
                  <a:extLst>
                    <a:ext uri="{9D8B030D-6E8A-4147-A177-3AD203B41FA5}">
                      <a16:colId xmlns:a16="http://schemas.microsoft.com/office/drawing/2014/main" val="1133736090"/>
                    </a:ext>
                  </a:extLst>
                </a:gridCol>
                <a:gridCol w="2169319">
                  <a:extLst>
                    <a:ext uri="{9D8B030D-6E8A-4147-A177-3AD203B41FA5}">
                      <a16:colId xmlns:a16="http://schemas.microsoft.com/office/drawing/2014/main" val="2663412573"/>
                    </a:ext>
                  </a:extLst>
                </a:gridCol>
                <a:gridCol w="2169319">
                  <a:extLst>
                    <a:ext uri="{9D8B030D-6E8A-4147-A177-3AD203B41FA5}">
                      <a16:colId xmlns:a16="http://schemas.microsoft.com/office/drawing/2014/main" val="1304256917"/>
                    </a:ext>
                  </a:extLst>
                </a:gridCol>
              </a:tblGrid>
              <a:tr h="370840">
                <a:tc gridSpan="2">
                  <a:txBody>
                    <a:bodyPr/>
                    <a:lstStyle/>
                    <a:p>
                      <a:r>
                        <a:rPr lang="en-CA" sz="1800" dirty="0"/>
                        <a:t>Equipment</a:t>
                      </a:r>
                    </a:p>
                  </a:txBody>
                  <a:tcPr anchor="ctr"/>
                </a:tc>
                <a:tc hMerge="1">
                  <a:txBody>
                    <a:bodyPr/>
                    <a:lstStyle/>
                    <a:p>
                      <a:endParaRPr lang="en-CA" sz="1800" dirty="0"/>
                    </a:p>
                  </a:txBody>
                  <a:tcPr anchor="ctr"/>
                </a:tc>
                <a:tc>
                  <a:txBody>
                    <a:bodyPr/>
                    <a:lstStyle/>
                    <a:p>
                      <a:r>
                        <a:rPr lang="en-CA" sz="1800" dirty="0"/>
                        <a:t>Function</a:t>
                      </a:r>
                    </a:p>
                  </a:txBody>
                  <a:tcPr anchor="ctr"/>
                </a:tc>
                <a:tc>
                  <a:txBody>
                    <a:bodyPr/>
                    <a:lstStyle/>
                    <a:p>
                      <a:r>
                        <a:rPr lang="en-CA" sz="1800" dirty="0"/>
                        <a:t>Location</a:t>
                      </a:r>
                    </a:p>
                  </a:txBody>
                  <a:tcPr anchor="ctr"/>
                </a:tc>
                <a:extLst>
                  <a:ext uri="{0D108BD9-81ED-4DB2-BD59-A6C34878D82A}">
                    <a16:rowId xmlns:a16="http://schemas.microsoft.com/office/drawing/2014/main" val="3546720189"/>
                  </a:ext>
                </a:extLst>
              </a:tr>
              <a:tr h="1800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sz="1800" dirty="0"/>
                        <a:t>Cat6 Cables</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txBody>
                  <a:tcPr anchor="ctr"/>
                </a:tc>
                <a:tc>
                  <a:txBody>
                    <a:bodyPr/>
                    <a:lstStyle/>
                    <a:p>
                      <a:r>
                        <a:rPr lang="en-CA" sz="1600" dirty="0"/>
                        <a:t>Cables for connecting Vue cameras to the D-Link.</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Grey storage cabinet on South wall of the </a:t>
                      </a:r>
                      <a:r>
                        <a:rPr lang="en-US" sz="1600" dirty="0" err="1"/>
                        <a:t>RoboHub</a:t>
                      </a:r>
                      <a:r>
                        <a:rPr lang="en-US" sz="1600" dirty="0"/>
                        <a:t> lab.</a:t>
                      </a:r>
                      <a:endParaRPr lang="en-CA" sz="1600" dirty="0"/>
                    </a:p>
                  </a:txBody>
                  <a:tcPr anchor="ctr"/>
                </a:tc>
                <a:extLst>
                  <a:ext uri="{0D108BD9-81ED-4DB2-BD59-A6C34878D82A}">
                    <a16:rowId xmlns:a16="http://schemas.microsoft.com/office/drawing/2014/main" val="2780699502"/>
                  </a:ext>
                </a:extLst>
              </a:tr>
              <a:tr h="18000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CA" sz="1800" dirty="0"/>
                        <a:t>Vicon Motion Capture Markers</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CA" sz="1800" dirty="0"/>
                    </a:p>
                  </a:txBody>
                  <a:tcPr anchor="ctr"/>
                </a:tc>
                <a:tc>
                  <a:txBody>
                    <a:bodyPr/>
                    <a:lstStyle/>
                    <a:p>
                      <a:r>
                        <a:rPr lang="en-CA" sz="1600" dirty="0"/>
                        <a:t>Passive markers that reflect light back to the Vicon cameras to track 3D position of markers.</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Grey storage cabinet on South wall of the </a:t>
                      </a:r>
                      <a:r>
                        <a:rPr lang="en-US" sz="1600" dirty="0" err="1"/>
                        <a:t>RoboHub</a:t>
                      </a:r>
                      <a:r>
                        <a:rPr lang="en-US" sz="1600" dirty="0"/>
                        <a:t> lab.</a:t>
                      </a:r>
                      <a:endParaRPr lang="en-CA" sz="1600" dirty="0"/>
                    </a:p>
                  </a:txBody>
                  <a:tcPr anchor="ctr"/>
                </a:tc>
                <a:extLst>
                  <a:ext uri="{0D108BD9-81ED-4DB2-BD59-A6C34878D82A}">
                    <a16:rowId xmlns:a16="http://schemas.microsoft.com/office/drawing/2014/main" val="555548136"/>
                  </a:ext>
                </a:extLst>
              </a:tr>
            </a:tbl>
          </a:graphicData>
        </a:graphic>
      </p:graphicFrame>
      <p:sp>
        <p:nvSpPr>
          <p:cNvPr id="4" name="Footer Placeholder 3">
            <a:extLst>
              <a:ext uri="{FF2B5EF4-FFF2-40B4-BE49-F238E27FC236}">
                <a16:creationId xmlns:a16="http://schemas.microsoft.com/office/drawing/2014/main" id="{0DEAE7F4-3B6A-08CE-457F-6D20B8529F37}"/>
              </a:ext>
            </a:extLst>
          </p:cNvPr>
          <p:cNvSpPr>
            <a:spLocks noGrp="1"/>
          </p:cNvSpPr>
          <p:nvPr>
            <p:ph type="ftr" sz="quarter" idx="11"/>
          </p:nvPr>
        </p:nvSpPr>
        <p:spPr/>
        <p:txBody>
          <a:bodyPr/>
          <a:lstStyle/>
          <a:p>
            <a:r>
              <a:rPr lang="en-US"/>
              <a:t>RoboHub Equipment Specific Training: Vicon</a:t>
            </a:r>
            <a:endParaRPr lang="en-US" dirty="0"/>
          </a:p>
        </p:txBody>
      </p:sp>
      <p:sp>
        <p:nvSpPr>
          <p:cNvPr id="5" name="Slide Number Placeholder 4">
            <a:extLst>
              <a:ext uri="{FF2B5EF4-FFF2-40B4-BE49-F238E27FC236}">
                <a16:creationId xmlns:a16="http://schemas.microsoft.com/office/drawing/2014/main" id="{D8D935A9-D5E7-C13C-8410-D5FD1AF60509}"/>
              </a:ext>
            </a:extLst>
          </p:cNvPr>
          <p:cNvSpPr>
            <a:spLocks noGrp="1"/>
          </p:cNvSpPr>
          <p:nvPr>
            <p:ph type="sldNum" sz="quarter" idx="12"/>
          </p:nvPr>
        </p:nvSpPr>
        <p:spPr/>
        <p:txBody>
          <a:bodyPr/>
          <a:lstStyle/>
          <a:p>
            <a:r>
              <a:rPr lang="en-US"/>
              <a:t>PAGE  </a:t>
            </a:r>
            <a:fld id="{93005692-73BE-493E-93AB-ECD6027A7652}" type="slidenum">
              <a:rPr lang="en-US" smtClean="0"/>
              <a:pPr/>
              <a:t>8</a:t>
            </a:fld>
            <a:endParaRPr lang="en-US" dirty="0"/>
          </a:p>
        </p:txBody>
      </p:sp>
      <p:pic>
        <p:nvPicPr>
          <p:cNvPr id="8" name="Picture 7" descr="A blue cable with clear plugs&#10;&#10;Description automatically generated">
            <a:extLst>
              <a:ext uri="{FF2B5EF4-FFF2-40B4-BE49-F238E27FC236}">
                <a16:creationId xmlns:a16="http://schemas.microsoft.com/office/drawing/2014/main" id="{191F9C71-1988-135D-8F0B-04F8EC6A622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59448" y="1997448"/>
            <a:ext cx="1440000" cy="1440000"/>
          </a:xfrm>
          <a:prstGeom prst="rect">
            <a:avLst/>
          </a:prstGeom>
        </p:spPr>
      </p:pic>
      <p:pic>
        <p:nvPicPr>
          <p:cNvPr id="10" name="Picture 9" descr="A round object on a white surface&#10;&#10;Description automatically generated">
            <a:extLst>
              <a:ext uri="{FF2B5EF4-FFF2-40B4-BE49-F238E27FC236}">
                <a16:creationId xmlns:a16="http://schemas.microsoft.com/office/drawing/2014/main" id="{492C88CB-F7ED-0579-BDDA-281EF03F4B21}"/>
              </a:ext>
            </a:extLst>
          </p:cNvPr>
          <p:cNvPicPr>
            <a:picLocks noChangeAspect="1"/>
          </p:cNvPicPr>
          <p:nvPr/>
        </p:nvPicPr>
        <p:blipFill rotWithShape="1">
          <a:blip r:embed="rId3">
            <a:extLst>
              <a:ext uri="{28A0092B-C50C-407E-A947-70E740481C1C}">
                <a14:useLocalDpi xmlns:a14="http://schemas.microsoft.com/office/drawing/2010/main" val="0"/>
              </a:ext>
            </a:extLst>
          </a:blip>
          <a:srcRect l="32661" t="45752" r="32630" b="28235"/>
          <a:stretch/>
        </p:blipFill>
        <p:spPr>
          <a:xfrm>
            <a:off x="2759448" y="3820131"/>
            <a:ext cx="1440000" cy="1438923"/>
          </a:xfrm>
          <a:prstGeom prst="rect">
            <a:avLst/>
          </a:prstGeom>
        </p:spPr>
      </p:pic>
    </p:spTree>
    <p:extLst>
      <p:ext uri="{BB962C8B-B14F-4D97-AF65-F5344CB8AC3E}">
        <p14:creationId xmlns:p14="http://schemas.microsoft.com/office/powerpoint/2010/main" val="369127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99AA-D02D-5BE3-69E4-0A1C38AAED1E}"/>
              </a:ext>
            </a:extLst>
          </p:cNvPr>
          <p:cNvSpPr>
            <a:spLocks noGrp="1"/>
          </p:cNvSpPr>
          <p:nvPr>
            <p:ph type="title"/>
          </p:nvPr>
        </p:nvSpPr>
        <p:spPr/>
        <p:txBody>
          <a:bodyPr/>
          <a:lstStyle/>
          <a:p>
            <a:r>
              <a:rPr lang="en-CA" dirty="0"/>
              <a:t>Vicon Rules and Guidelines</a:t>
            </a:r>
          </a:p>
        </p:txBody>
      </p:sp>
      <p:sp>
        <p:nvSpPr>
          <p:cNvPr id="3" name="Content Placeholder 2">
            <a:extLst>
              <a:ext uri="{FF2B5EF4-FFF2-40B4-BE49-F238E27FC236}">
                <a16:creationId xmlns:a16="http://schemas.microsoft.com/office/drawing/2014/main" id="{652D304B-FA13-5382-5B04-5FDE69454EC5}"/>
              </a:ext>
            </a:extLst>
          </p:cNvPr>
          <p:cNvSpPr>
            <a:spLocks noGrp="1"/>
          </p:cNvSpPr>
          <p:nvPr>
            <p:ph idx="1"/>
          </p:nvPr>
        </p:nvSpPr>
        <p:spPr/>
        <p:txBody>
          <a:bodyPr>
            <a:normAutofit lnSpcReduction="10000"/>
          </a:bodyPr>
          <a:lstStyle/>
          <a:p>
            <a:pPr marL="457200" indent="-457200">
              <a:buFont typeface="+mj-lt"/>
              <a:buAutoNum type="arabicPeriod"/>
            </a:pPr>
            <a:r>
              <a:rPr lang="en-US" dirty="0"/>
              <a:t>Never leave the cameras running for longer than 24 hours</a:t>
            </a:r>
          </a:p>
          <a:p>
            <a:pPr marL="457200" indent="-457200">
              <a:buFont typeface="+mj-lt"/>
              <a:buAutoNum type="arabicPeriod"/>
            </a:pPr>
            <a:r>
              <a:rPr lang="en-US" dirty="0"/>
              <a:t>Under normal operation in elevated ambient conditions, the Vue camera’s heat sink temperature can exceed 56ºC. During and directly after camera operation, do not touch the heat sink.</a:t>
            </a:r>
          </a:p>
          <a:p>
            <a:pPr marL="457200" indent="-457200">
              <a:buFont typeface="+mj-lt"/>
              <a:buAutoNum type="arabicPeriod"/>
            </a:pPr>
            <a:r>
              <a:rPr lang="en-US" dirty="0"/>
              <a:t>Be aware of all hazards associated with the individual equipment that is being captured with the Vicon system.</a:t>
            </a:r>
          </a:p>
          <a:p>
            <a:pPr marL="457200" indent="-457200">
              <a:buFont typeface="+mj-lt"/>
              <a:buAutoNum type="arabicPeriod"/>
            </a:pPr>
            <a:r>
              <a:rPr lang="en-US" dirty="0"/>
              <a:t>When using Vue cameras ensure all cords and tripods are located where tripping hazards are minimized.</a:t>
            </a:r>
          </a:p>
          <a:p>
            <a:pPr marL="457200" indent="-457200">
              <a:buFont typeface="+mj-lt"/>
              <a:buAutoNum type="arabicPeriod"/>
            </a:pPr>
            <a:r>
              <a:rPr lang="en-US" dirty="0"/>
              <a:t>Comply with UW guidelines for PPE when performing experiments.</a:t>
            </a:r>
          </a:p>
          <a:p>
            <a:pPr marL="457200" indent="-457200">
              <a:buFont typeface="+mj-lt"/>
              <a:buAutoNum type="arabicPeriod"/>
            </a:pPr>
            <a:r>
              <a:rPr lang="en-US" dirty="0"/>
              <a:t>Return all items used back to grey cabinet in a neat, orderly manner.</a:t>
            </a:r>
          </a:p>
        </p:txBody>
      </p:sp>
      <p:sp>
        <p:nvSpPr>
          <p:cNvPr id="4" name="Footer Placeholder 3">
            <a:extLst>
              <a:ext uri="{FF2B5EF4-FFF2-40B4-BE49-F238E27FC236}">
                <a16:creationId xmlns:a16="http://schemas.microsoft.com/office/drawing/2014/main" id="{63E6AC07-C06A-27D5-FFD3-82C9623F4C41}"/>
              </a:ext>
            </a:extLst>
          </p:cNvPr>
          <p:cNvSpPr>
            <a:spLocks noGrp="1"/>
          </p:cNvSpPr>
          <p:nvPr>
            <p:ph type="ftr" sz="quarter" idx="11"/>
          </p:nvPr>
        </p:nvSpPr>
        <p:spPr/>
        <p:txBody>
          <a:bodyPr/>
          <a:lstStyle/>
          <a:p>
            <a:r>
              <a:rPr lang="en-US" dirty="0"/>
              <a:t>RoboHub Equipment Specific Training: Vicon</a:t>
            </a:r>
          </a:p>
        </p:txBody>
      </p:sp>
      <p:sp>
        <p:nvSpPr>
          <p:cNvPr id="5" name="Slide Number Placeholder 4">
            <a:extLst>
              <a:ext uri="{FF2B5EF4-FFF2-40B4-BE49-F238E27FC236}">
                <a16:creationId xmlns:a16="http://schemas.microsoft.com/office/drawing/2014/main" id="{EBD3DE15-43F6-38F1-3431-8E78F5785248}"/>
              </a:ext>
            </a:extLst>
          </p:cNvPr>
          <p:cNvSpPr>
            <a:spLocks noGrp="1"/>
          </p:cNvSpPr>
          <p:nvPr>
            <p:ph type="sldNum" sz="quarter" idx="12"/>
          </p:nvPr>
        </p:nvSpPr>
        <p:spPr/>
        <p:txBody>
          <a:bodyPr/>
          <a:lstStyle/>
          <a:p>
            <a:r>
              <a:rPr lang="en-US"/>
              <a:t>PAGE  </a:t>
            </a:r>
            <a:fld id="{93005692-73BE-493E-93AB-ECD6027A7652}" type="slidenum">
              <a:rPr lang="en-US" smtClean="0"/>
              <a:pPr/>
              <a:t>9</a:t>
            </a:fld>
            <a:endParaRPr lang="en-US" dirty="0"/>
          </a:p>
        </p:txBody>
      </p:sp>
    </p:spTree>
    <p:extLst>
      <p:ext uri="{BB962C8B-B14F-4D97-AF65-F5344CB8AC3E}">
        <p14:creationId xmlns:p14="http://schemas.microsoft.com/office/powerpoint/2010/main" val="398532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UofWaterloo_WhiteBkgrd">
  <a:themeElements>
    <a:clrScheme name="Custom 12">
      <a:dk1>
        <a:srgbClr val="000000"/>
      </a:dk1>
      <a:lt1>
        <a:srgbClr val="FFFFFF"/>
      </a:lt1>
      <a:dk2>
        <a:srgbClr val="757575"/>
      </a:dk2>
      <a:lt2>
        <a:srgbClr val="D6D6D6"/>
      </a:lt2>
      <a:accent1>
        <a:srgbClr val="BE33DA"/>
      </a:accent1>
      <a:accent2>
        <a:srgbClr val="0C0C0C"/>
      </a:accent2>
      <a:accent3>
        <a:srgbClr val="8100B3"/>
      </a:accent3>
      <a:accent4>
        <a:srgbClr val="D0B3E7"/>
      </a:accent4>
      <a:accent5>
        <a:srgbClr val="57058A"/>
      </a:accent5>
      <a:accent6>
        <a:srgbClr val="F1F1F1"/>
      </a:accent6>
      <a:hlink>
        <a:srgbClr val="57058A"/>
      </a:hlink>
      <a:folHlink>
        <a:srgbClr val="595959"/>
      </a:folHlink>
    </a:clrScheme>
    <a:fontScheme name="Custom 10">
      <a:majorFont>
        <a:latin typeface="Barlow Condensed"/>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culty_of_engineering_powerpoint_template_4-3" id="{DCB38C27-05E2-2B43-BE3B-4F83117550B2}" vid="{24EF13B0-E5F9-6A44-9ED7-1B41812CE2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faculty_of_engineering_powerpoint_template_4-3</Template>
  <TotalTime>22402</TotalTime>
  <Words>2245</Words>
  <Application>Microsoft Office PowerPoint</Application>
  <PresentationFormat>On-screen Show (4:3)</PresentationFormat>
  <Paragraphs>247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UofWaterloo_WhiteBkgrd</vt:lpstr>
      <vt:lpstr>RoboHub Equipment Specific Training: Vicon</vt:lpstr>
      <vt:lpstr>Equipment Specific Training</vt:lpstr>
      <vt:lpstr>Introduction to vicon in the robohub</vt:lpstr>
      <vt:lpstr>Vicon Equipment</vt:lpstr>
      <vt:lpstr>Vicon Overview</vt:lpstr>
      <vt:lpstr>Vicon Equipment</vt:lpstr>
      <vt:lpstr>Vicon Equipment</vt:lpstr>
      <vt:lpstr>Vicon Equipment</vt:lpstr>
      <vt:lpstr>Vicon Rules and Guidelines</vt:lpstr>
      <vt:lpstr>Hardware Set-up</vt:lpstr>
      <vt:lpstr>Pre-Start Checklist</vt:lpstr>
      <vt:lpstr>Start-Up Procedure</vt:lpstr>
      <vt:lpstr>Using Vue Cameras</vt:lpstr>
      <vt:lpstr>IMPORTANT: Leave cameras on for at least 30 minutes before data collection begins.  If possible, leaving the cameras on for 30 to 90 minutes is preferable.</vt:lpstr>
      <vt:lpstr>Vicon Software</vt:lpstr>
      <vt:lpstr>System Preparation</vt:lpstr>
      <vt:lpstr>System Preparation – Data Storage</vt:lpstr>
      <vt:lpstr>System Preparation – Calibration</vt:lpstr>
      <vt:lpstr>If Using Vue Cameras</vt:lpstr>
      <vt:lpstr>Data Capture</vt:lpstr>
      <vt:lpstr>System Preparation – Calibration</vt:lpstr>
      <vt:lpstr>Subject Preparation</vt:lpstr>
      <vt:lpstr>Creating Models</vt:lpstr>
      <vt:lpstr>Data Capture</vt:lpstr>
      <vt:lpstr>Post-Processing</vt:lpstr>
      <vt:lpstr>Data Export</vt:lpstr>
      <vt:lpstr>Data Streaming and Export</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RoboHub Equipment Specific Training: Vicon</dc:title>
  <dc:creator>Alyson Colpitts</dc:creator>
  <cp:lastModifiedBy>Alyson Colpitts</cp:lastModifiedBy>
  <cp:revision>34</cp:revision>
  <dcterms:created xsi:type="dcterms:W3CDTF">2023-06-30T21:10:58Z</dcterms:created>
  <dcterms:modified xsi:type="dcterms:W3CDTF">2024-01-15T18:17:51Z</dcterms:modified>
</cp:coreProperties>
</file>