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54C9B-28B4-401F-A1B7-C43300100AE0}" v="143" dt="2023-05-17T21:55:06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von Sudan Saha" userId="630e82d8-99f9-4486-8d20-ab4b093f8bfb" providerId="ADAL" clId="{77554C9B-28B4-401F-A1B7-C43300100AE0}"/>
    <pc:docChg chg="undo redo custSel addSld delSld modSld sldOrd">
      <pc:chgData name="Shovon Sudan Saha" userId="630e82d8-99f9-4486-8d20-ab4b093f8bfb" providerId="ADAL" clId="{77554C9B-28B4-401F-A1B7-C43300100AE0}" dt="2023-05-17T21:55:29.411" v="667" actId="2696"/>
      <pc:docMkLst>
        <pc:docMk/>
      </pc:docMkLst>
      <pc:sldChg chg="del">
        <pc:chgData name="Shovon Sudan Saha" userId="630e82d8-99f9-4486-8d20-ab4b093f8bfb" providerId="ADAL" clId="{77554C9B-28B4-401F-A1B7-C43300100AE0}" dt="2023-05-17T20:20:45.144" v="10" actId="47"/>
        <pc:sldMkLst>
          <pc:docMk/>
          <pc:sldMk cId="1290964093" sldId="257"/>
        </pc:sldMkLst>
      </pc:sldChg>
      <pc:sldChg chg="addSp delSp modSp del mod">
        <pc:chgData name="Shovon Sudan Saha" userId="630e82d8-99f9-4486-8d20-ab4b093f8bfb" providerId="ADAL" clId="{77554C9B-28B4-401F-A1B7-C43300100AE0}" dt="2023-05-17T21:54:50.301" v="660" actId="47"/>
        <pc:sldMkLst>
          <pc:docMk/>
          <pc:sldMk cId="4234670984" sldId="258"/>
        </pc:sldMkLst>
        <pc:grpChg chg="add del">
          <ac:chgData name="Shovon Sudan Saha" userId="630e82d8-99f9-4486-8d20-ab4b093f8bfb" providerId="ADAL" clId="{77554C9B-28B4-401F-A1B7-C43300100AE0}" dt="2023-05-17T20:21:47.580" v="25" actId="21"/>
          <ac:grpSpMkLst>
            <pc:docMk/>
            <pc:sldMk cId="4234670984" sldId="258"/>
            <ac:grpSpMk id="7" creationId="{CBA1B2B7-7427-EFC1-0CC7-774626AB26FD}"/>
          </ac:grpSpMkLst>
        </pc:grpChg>
        <pc:picChg chg="del mod">
          <ac:chgData name="Shovon Sudan Saha" userId="630e82d8-99f9-4486-8d20-ab4b093f8bfb" providerId="ADAL" clId="{77554C9B-28B4-401F-A1B7-C43300100AE0}" dt="2023-05-17T20:21:50.633" v="26" actId="21"/>
          <ac:picMkLst>
            <pc:docMk/>
            <pc:sldMk cId="4234670984" sldId="258"/>
            <ac:picMk id="45" creationId="{67E05860-D3C4-FBBC-A8D7-F330CF24A3F0}"/>
          </ac:picMkLst>
        </pc:picChg>
      </pc:sldChg>
      <pc:sldChg chg="addSp delSp modSp mod">
        <pc:chgData name="Shovon Sudan Saha" userId="630e82d8-99f9-4486-8d20-ab4b093f8bfb" providerId="ADAL" clId="{77554C9B-28B4-401F-A1B7-C43300100AE0}" dt="2023-05-17T20:48:18.215" v="376" actId="1076"/>
        <pc:sldMkLst>
          <pc:docMk/>
          <pc:sldMk cId="1097190286" sldId="259"/>
        </pc:sldMkLst>
        <pc:spChg chg="del">
          <ac:chgData name="Shovon Sudan Saha" userId="630e82d8-99f9-4486-8d20-ab4b093f8bfb" providerId="ADAL" clId="{77554C9B-28B4-401F-A1B7-C43300100AE0}" dt="2023-05-17T20:47:22.930" v="351" actId="478"/>
          <ac:spMkLst>
            <pc:docMk/>
            <pc:sldMk cId="1097190286" sldId="259"/>
            <ac:spMk id="2" creationId="{467C4ABB-C5A4-E9B9-90FC-BAB403495708}"/>
          </ac:spMkLst>
        </pc:spChg>
        <pc:spChg chg="add mod">
          <ac:chgData name="Shovon Sudan Saha" userId="630e82d8-99f9-4486-8d20-ab4b093f8bfb" providerId="ADAL" clId="{77554C9B-28B4-401F-A1B7-C43300100AE0}" dt="2023-05-17T20:48:18.215" v="376" actId="1076"/>
          <ac:spMkLst>
            <pc:docMk/>
            <pc:sldMk cId="1097190286" sldId="259"/>
            <ac:spMk id="3" creationId="{57423541-580A-E529-CFC3-C019E90EBF6A}"/>
          </ac:spMkLst>
        </pc:spChg>
        <pc:spChg chg="add del mod">
          <ac:chgData name="Shovon Sudan Saha" userId="630e82d8-99f9-4486-8d20-ab4b093f8bfb" providerId="ADAL" clId="{77554C9B-28B4-401F-A1B7-C43300100AE0}" dt="2023-05-17T20:47:56.440" v="371"/>
          <ac:spMkLst>
            <pc:docMk/>
            <pc:sldMk cId="1097190286" sldId="259"/>
            <ac:spMk id="4" creationId="{E3558FBD-BAA3-DED9-D1ED-E68FB5F34E2F}"/>
          </ac:spMkLst>
        </pc:spChg>
      </pc:sldChg>
      <pc:sldChg chg="addSp delSp modSp new mod ord">
        <pc:chgData name="Shovon Sudan Saha" userId="630e82d8-99f9-4486-8d20-ab4b093f8bfb" providerId="ADAL" clId="{77554C9B-28B4-401F-A1B7-C43300100AE0}" dt="2023-05-17T21:55:09.102" v="663" actId="1076"/>
        <pc:sldMkLst>
          <pc:docMk/>
          <pc:sldMk cId="1293229436" sldId="260"/>
        </pc:sldMkLst>
        <pc:spChg chg="del">
          <ac:chgData name="Shovon Sudan Saha" userId="630e82d8-99f9-4486-8d20-ab4b093f8bfb" providerId="ADAL" clId="{77554C9B-28B4-401F-A1B7-C43300100AE0}" dt="2023-05-17T20:20:57.751" v="13" actId="478"/>
          <ac:spMkLst>
            <pc:docMk/>
            <pc:sldMk cId="1293229436" sldId="260"/>
            <ac:spMk id="2" creationId="{59B667F5-D2EF-DA0E-5A18-F2DD09E4B8CC}"/>
          </ac:spMkLst>
        </pc:spChg>
        <pc:spChg chg="del">
          <ac:chgData name="Shovon Sudan Saha" userId="630e82d8-99f9-4486-8d20-ab4b093f8bfb" providerId="ADAL" clId="{77554C9B-28B4-401F-A1B7-C43300100AE0}" dt="2023-05-17T20:20:57.751" v="13" actId="478"/>
          <ac:spMkLst>
            <pc:docMk/>
            <pc:sldMk cId="1293229436" sldId="260"/>
            <ac:spMk id="3" creationId="{B54B18F5-C3D7-C76B-5EE3-96588408B98E}"/>
          </ac:spMkLst>
        </pc:spChg>
        <pc:spChg chg="add mod">
          <ac:chgData name="Shovon Sudan Saha" userId="630e82d8-99f9-4486-8d20-ab4b093f8bfb" providerId="ADAL" clId="{77554C9B-28B4-401F-A1B7-C43300100AE0}" dt="2023-05-17T21:53:14.197" v="599" actId="1076"/>
          <ac:spMkLst>
            <pc:docMk/>
            <pc:sldMk cId="1293229436" sldId="260"/>
            <ac:spMk id="5" creationId="{99B34668-122E-AF13-AE9B-0858C29481EE}"/>
          </ac:spMkLst>
        </pc:spChg>
        <pc:spChg chg="add mod">
          <ac:chgData name="Shovon Sudan Saha" userId="630e82d8-99f9-4486-8d20-ab4b093f8bfb" providerId="ADAL" clId="{77554C9B-28B4-401F-A1B7-C43300100AE0}" dt="2023-05-17T21:53:02.157" v="596" actId="1076"/>
          <ac:spMkLst>
            <pc:docMk/>
            <pc:sldMk cId="1293229436" sldId="260"/>
            <ac:spMk id="7" creationId="{C3D62BF9-506C-1944-FBED-555CD614C70B}"/>
          </ac:spMkLst>
        </pc:spChg>
        <pc:spChg chg="add mod">
          <ac:chgData name="Shovon Sudan Saha" userId="630e82d8-99f9-4486-8d20-ab4b093f8bfb" providerId="ADAL" clId="{77554C9B-28B4-401F-A1B7-C43300100AE0}" dt="2023-05-17T21:53:07.189" v="597" actId="1076"/>
          <ac:spMkLst>
            <pc:docMk/>
            <pc:sldMk cId="1293229436" sldId="260"/>
            <ac:spMk id="8" creationId="{D52A045D-E7D9-7FBC-9372-9ED6F16BD4B8}"/>
          </ac:spMkLst>
        </pc:spChg>
        <pc:spChg chg="add mod">
          <ac:chgData name="Shovon Sudan Saha" userId="630e82d8-99f9-4486-8d20-ab4b093f8bfb" providerId="ADAL" clId="{77554C9B-28B4-401F-A1B7-C43300100AE0}" dt="2023-05-17T21:52:41.021" v="591" actId="14100"/>
          <ac:spMkLst>
            <pc:docMk/>
            <pc:sldMk cId="1293229436" sldId="260"/>
            <ac:spMk id="10" creationId="{8C0A282C-F06A-A244-F80C-7F97F6914A18}"/>
          </ac:spMkLst>
        </pc:spChg>
        <pc:picChg chg="add del mod">
          <ac:chgData name="Shovon Sudan Saha" userId="630e82d8-99f9-4486-8d20-ab4b093f8bfb" providerId="ADAL" clId="{77554C9B-28B4-401F-A1B7-C43300100AE0}" dt="2023-05-17T21:55:05.467" v="661" actId="478"/>
          <ac:picMkLst>
            <pc:docMk/>
            <pc:sldMk cId="1293229436" sldId="260"/>
            <ac:picMk id="13" creationId="{3ACF76D4-8AE9-4088-5A00-9FC7A297C04A}"/>
          </ac:picMkLst>
        </pc:picChg>
        <pc:picChg chg="add mod">
          <ac:chgData name="Shovon Sudan Saha" userId="630e82d8-99f9-4486-8d20-ab4b093f8bfb" providerId="ADAL" clId="{77554C9B-28B4-401F-A1B7-C43300100AE0}" dt="2023-05-17T21:55:09.102" v="663" actId="1076"/>
          <ac:picMkLst>
            <pc:docMk/>
            <pc:sldMk cId="1293229436" sldId="260"/>
            <ac:picMk id="14" creationId="{0BC4CD4F-EDCA-E10C-8A5B-6E4FBA47F8CB}"/>
          </ac:picMkLst>
        </pc:picChg>
        <pc:cxnChg chg="add mod">
          <ac:chgData name="Shovon Sudan Saha" userId="630e82d8-99f9-4486-8d20-ab4b093f8bfb" providerId="ADAL" clId="{77554C9B-28B4-401F-A1B7-C43300100AE0}" dt="2023-05-17T21:52:46.181" v="592" actId="1076"/>
          <ac:cxnSpMkLst>
            <pc:docMk/>
            <pc:sldMk cId="1293229436" sldId="260"/>
            <ac:cxnSpMk id="4" creationId="{1ABC4386-E010-236F-6D32-3790CE8A0EA0}"/>
          </ac:cxnSpMkLst>
        </pc:cxnChg>
        <pc:cxnChg chg="add del mod">
          <ac:chgData name="Shovon Sudan Saha" userId="630e82d8-99f9-4486-8d20-ab4b093f8bfb" providerId="ADAL" clId="{77554C9B-28B4-401F-A1B7-C43300100AE0}" dt="2023-05-17T21:51:49.952" v="579" actId="478"/>
          <ac:cxnSpMkLst>
            <pc:docMk/>
            <pc:sldMk cId="1293229436" sldId="260"/>
            <ac:cxnSpMk id="6" creationId="{81B4D368-716E-56CA-A33D-B3C81E8738A6}"/>
          </ac:cxnSpMkLst>
        </pc:cxnChg>
        <pc:cxnChg chg="add mod">
          <ac:chgData name="Shovon Sudan Saha" userId="630e82d8-99f9-4486-8d20-ab4b093f8bfb" providerId="ADAL" clId="{77554C9B-28B4-401F-A1B7-C43300100AE0}" dt="2023-05-17T21:52:54.509" v="595" actId="208"/>
          <ac:cxnSpMkLst>
            <pc:docMk/>
            <pc:sldMk cId="1293229436" sldId="260"/>
            <ac:cxnSpMk id="12" creationId="{CB0A3797-FE5A-00C4-8533-ACEF6EA510F7}"/>
          </ac:cxnSpMkLst>
        </pc:cxnChg>
      </pc:sldChg>
      <pc:sldChg chg="delSp modSp del mod">
        <pc:chgData name="Shovon Sudan Saha" userId="630e82d8-99f9-4486-8d20-ab4b093f8bfb" providerId="ADAL" clId="{77554C9B-28B4-401F-A1B7-C43300100AE0}" dt="2023-05-17T20:20:46.893" v="11" actId="47"/>
        <pc:sldMkLst>
          <pc:docMk/>
          <pc:sldMk cId="3020960580" sldId="260"/>
        </pc:sldMkLst>
        <pc:spChg chg="mod">
          <ac:chgData name="Shovon Sudan Saha" userId="630e82d8-99f9-4486-8d20-ab4b093f8bfb" providerId="ADAL" clId="{77554C9B-28B4-401F-A1B7-C43300100AE0}" dt="2023-05-17T20:17:39.969" v="9" actId="1076"/>
          <ac:spMkLst>
            <pc:docMk/>
            <pc:sldMk cId="3020960580" sldId="260"/>
            <ac:spMk id="28" creationId="{53BA3893-1463-1EDD-D0D9-FB24D233F933}"/>
          </ac:spMkLst>
        </pc:spChg>
        <pc:picChg chg="del">
          <ac:chgData name="Shovon Sudan Saha" userId="630e82d8-99f9-4486-8d20-ab4b093f8bfb" providerId="ADAL" clId="{77554C9B-28B4-401F-A1B7-C43300100AE0}" dt="2023-05-17T20:17:24.134" v="7" actId="21"/>
          <ac:picMkLst>
            <pc:docMk/>
            <pc:sldMk cId="3020960580" sldId="260"/>
            <ac:picMk id="4" creationId="{FC0E974C-6F30-727C-3C14-2C8DFC06C466}"/>
          </ac:picMkLst>
        </pc:picChg>
      </pc:sldChg>
      <pc:sldChg chg="addSp delSp modSp new mod setBg">
        <pc:chgData name="Shovon Sudan Saha" userId="630e82d8-99f9-4486-8d20-ab4b093f8bfb" providerId="ADAL" clId="{77554C9B-28B4-401F-A1B7-C43300100AE0}" dt="2023-05-17T21:54:38.978" v="659"/>
        <pc:sldMkLst>
          <pc:docMk/>
          <pc:sldMk cId="1745096295" sldId="261"/>
        </pc:sldMkLst>
        <pc:spChg chg="add del">
          <ac:chgData name="Shovon Sudan Saha" userId="630e82d8-99f9-4486-8d20-ab4b093f8bfb" providerId="ADAL" clId="{77554C9B-28B4-401F-A1B7-C43300100AE0}" dt="2023-05-17T20:22:09.992" v="32" actId="26606"/>
          <ac:spMkLst>
            <pc:docMk/>
            <pc:sldMk cId="1745096295" sldId="261"/>
            <ac:spMk id="4" creationId="{42A4FC2C-047E-45A5-965D-8E1E3BF09BC6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5" creationId="{F3060C83-F051-4F0E-ABAD-AA0DFC48B218}"/>
          </ac:spMkLst>
        </pc:spChg>
        <pc:spChg chg="add del">
          <ac:chgData name="Shovon Sudan Saha" userId="630e82d8-99f9-4486-8d20-ab4b093f8bfb" providerId="ADAL" clId="{77554C9B-28B4-401F-A1B7-C43300100AE0}" dt="2023-05-17T20:22:22.325" v="36" actId="26606"/>
          <ac:spMkLst>
            <pc:docMk/>
            <pc:sldMk cId="1745096295" sldId="261"/>
            <ac:spMk id="6" creationId="{AB8C311F-7253-4AED-9701-7FC0708C41C7}"/>
          </ac:spMkLst>
        </pc:spChg>
        <pc:spChg chg="add del">
          <ac:chgData name="Shovon Sudan Saha" userId="630e82d8-99f9-4486-8d20-ab4b093f8bfb" providerId="ADAL" clId="{77554C9B-28B4-401F-A1B7-C43300100AE0}" dt="2023-05-17T20:22:05.268" v="30" actId="26606"/>
          <ac:spMkLst>
            <pc:docMk/>
            <pc:sldMk cId="1745096295" sldId="261"/>
            <ac:spMk id="7" creationId="{42A4FC2C-047E-45A5-965D-8E1E3BF09BC6}"/>
          </ac:spMkLst>
        </pc:spChg>
        <pc:spChg chg="add del">
          <ac:chgData name="Shovon Sudan Saha" userId="630e82d8-99f9-4486-8d20-ab4b093f8bfb" providerId="ADAL" clId="{77554C9B-28B4-401F-A1B7-C43300100AE0}" dt="2023-05-17T20:22:22.325" v="36" actId="26606"/>
          <ac:spMkLst>
            <pc:docMk/>
            <pc:sldMk cId="1745096295" sldId="261"/>
            <ac:spMk id="8" creationId="{E2384209-CB15-4CDF-9D31-C44FD9A3F20D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9" creationId="{83C98ABE-055B-441F-B07E-44F97F083C39}"/>
          </ac:spMkLst>
        </pc:spChg>
        <pc:spChg chg="add del">
          <ac:chgData name="Shovon Sudan Saha" userId="630e82d8-99f9-4486-8d20-ab4b093f8bfb" providerId="ADAL" clId="{77554C9B-28B4-401F-A1B7-C43300100AE0}" dt="2023-05-17T20:22:22.325" v="36" actId="26606"/>
          <ac:spMkLst>
            <pc:docMk/>
            <pc:sldMk cId="1745096295" sldId="261"/>
            <ac:spMk id="10" creationId="{2633B3B5-CC90-43F0-8714-D31D1F3F0209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11" creationId="{29FDB030-9B49-4CED-8CCD-4D99382388AC}"/>
          </ac:spMkLst>
        </pc:spChg>
        <pc:spChg chg="add del">
          <ac:chgData name="Shovon Sudan Saha" userId="630e82d8-99f9-4486-8d20-ab4b093f8bfb" providerId="ADAL" clId="{77554C9B-28B4-401F-A1B7-C43300100AE0}" dt="2023-05-17T20:22:22.325" v="36" actId="26606"/>
          <ac:spMkLst>
            <pc:docMk/>
            <pc:sldMk cId="1745096295" sldId="261"/>
            <ac:spMk id="12" creationId="{A8D57A06-A426-446D-B02C-A2DC6B62E45E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13" creationId="{3783CA14-24A1-485C-8B30-D6A5D87987AD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15" creationId="{9A97C86A-04D6-40F7-AE84-31AB43E6A846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17" creationId="{FF9F2414-84E8-453E-B1F3-389FDE8192D9}"/>
          </ac:spMkLst>
        </pc:spChg>
        <pc:spChg chg="add mod">
          <ac:chgData name="Shovon Sudan Saha" userId="630e82d8-99f9-4486-8d20-ab4b093f8bfb" providerId="ADAL" clId="{77554C9B-28B4-401F-A1B7-C43300100AE0}" dt="2023-05-17T21:04:09.046" v="424" actId="164"/>
          <ac:spMkLst>
            <pc:docMk/>
            <pc:sldMk cId="1745096295" sldId="261"/>
            <ac:spMk id="18" creationId="{403BFDED-7B43-5074-35E1-74C1C56B8CD8}"/>
          </ac:spMkLst>
        </pc:spChg>
        <pc:spChg chg="add del">
          <ac:chgData name="Shovon Sudan Saha" userId="630e82d8-99f9-4486-8d20-ab4b093f8bfb" providerId="ADAL" clId="{77554C9B-28B4-401F-A1B7-C43300100AE0}" dt="2023-05-17T20:22:12.369" v="34" actId="26606"/>
          <ac:spMkLst>
            <pc:docMk/>
            <pc:sldMk cId="1745096295" sldId="261"/>
            <ac:spMk id="19" creationId="{3ECA69A1-7536-43AC-85EF-C7106179F5ED}"/>
          </ac:spMkLst>
        </pc:spChg>
        <pc:spChg chg="add mod">
          <ac:chgData name="Shovon Sudan Saha" userId="630e82d8-99f9-4486-8d20-ab4b093f8bfb" providerId="ADAL" clId="{77554C9B-28B4-401F-A1B7-C43300100AE0}" dt="2023-05-17T21:04:09.046" v="424" actId="164"/>
          <ac:spMkLst>
            <pc:docMk/>
            <pc:sldMk cId="1745096295" sldId="261"/>
            <ac:spMk id="31" creationId="{2139F2AD-237F-C90D-3BC1-2D160FDD5736}"/>
          </ac:spMkLst>
        </pc:spChg>
        <pc:spChg chg="add mod">
          <ac:chgData name="Shovon Sudan Saha" userId="630e82d8-99f9-4486-8d20-ab4b093f8bfb" providerId="ADAL" clId="{77554C9B-28B4-401F-A1B7-C43300100AE0}" dt="2023-05-17T21:04:09.046" v="424" actId="164"/>
          <ac:spMkLst>
            <pc:docMk/>
            <pc:sldMk cId="1745096295" sldId="261"/>
            <ac:spMk id="42" creationId="{8E022E39-AA1B-2367-E12A-3CB6CE4624DA}"/>
          </ac:spMkLst>
        </pc:spChg>
        <pc:spChg chg="add mod">
          <ac:chgData name="Shovon Sudan Saha" userId="630e82d8-99f9-4486-8d20-ab4b093f8bfb" providerId="ADAL" clId="{77554C9B-28B4-401F-A1B7-C43300100AE0}" dt="2023-05-17T21:04:09.046" v="424" actId="164"/>
          <ac:spMkLst>
            <pc:docMk/>
            <pc:sldMk cId="1745096295" sldId="261"/>
            <ac:spMk id="44" creationId="{642261E8-11F6-7076-E149-70BF0A08E790}"/>
          </ac:spMkLst>
        </pc:spChg>
        <pc:grpChg chg="add mod">
          <ac:chgData name="Shovon Sudan Saha" userId="630e82d8-99f9-4486-8d20-ab4b093f8bfb" providerId="ADAL" clId="{77554C9B-28B4-401F-A1B7-C43300100AE0}" dt="2023-05-17T21:04:09.046" v="424" actId="164"/>
          <ac:grpSpMkLst>
            <pc:docMk/>
            <pc:sldMk cId="1745096295" sldId="261"/>
            <ac:grpSpMk id="45" creationId="{68F28DB9-26A1-6774-7586-FE2F5E351255}"/>
          </ac:grpSpMkLst>
        </pc:grpChg>
        <pc:picChg chg="add mod">
          <ac:chgData name="Shovon Sudan Saha" userId="630e82d8-99f9-4486-8d20-ab4b093f8bfb" providerId="ADAL" clId="{77554C9B-28B4-401F-A1B7-C43300100AE0}" dt="2023-05-17T21:04:09.046" v="424" actId="164"/>
          <ac:picMkLst>
            <pc:docMk/>
            <pc:sldMk cId="1745096295" sldId="261"/>
            <ac:picMk id="2" creationId="{2EE5CB8C-0AF9-CE45-7C36-F62F6EB57229}"/>
          </ac:picMkLst>
        </pc:picChg>
        <pc:picChg chg="add mod">
          <ac:chgData name="Shovon Sudan Saha" userId="630e82d8-99f9-4486-8d20-ab4b093f8bfb" providerId="ADAL" clId="{77554C9B-28B4-401F-A1B7-C43300100AE0}" dt="2023-05-17T21:54:38.978" v="659"/>
          <ac:picMkLst>
            <pc:docMk/>
            <pc:sldMk cId="1745096295" sldId="261"/>
            <ac:picMk id="46" creationId="{C70A25CC-A751-15CE-140B-3D02613EC856}"/>
          </ac:picMkLst>
        </pc:picChg>
        <pc:cxnChg chg="add mod">
          <ac:chgData name="Shovon Sudan Saha" userId="630e82d8-99f9-4486-8d20-ab4b093f8bfb" providerId="ADAL" clId="{77554C9B-28B4-401F-A1B7-C43300100AE0}" dt="2023-05-17T21:04:09.046" v="424" actId="164"/>
          <ac:cxnSpMkLst>
            <pc:docMk/>
            <pc:sldMk cId="1745096295" sldId="261"/>
            <ac:cxnSpMk id="3" creationId="{A62E6F95-FCBE-048C-B6EE-7021FC49C1B3}"/>
          </ac:cxnSpMkLst>
        </pc:cxnChg>
        <pc:cxnChg chg="add mod">
          <ac:chgData name="Shovon Sudan Saha" userId="630e82d8-99f9-4486-8d20-ab4b093f8bfb" providerId="ADAL" clId="{77554C9B-28B4-401F-A1B7-C43300100AE0}" dt="2023-05-17T21:04:09.046" v="424" actId="164"/>
          <ac:cxnSpMkLst>
            <pc:docMk/>
            <pc:sldMk cId="1745096295" sldId="261"/>
            <ac:cxnSpMk id="20" creationId="{023263C6-5FB4-1DB1-C206-A385F27F7A84}"/>
          </ac:cxnSpMkLst>
        </pc:cxnChg>
        <pc:cxnChg chg="add mod">
          <ac:chgData name="Shovon Sudan Saha" userId="630e82d8-99f9-4486-8d20-ab4b093f8bfb" providerId="ADAL" clId="{77554C9B-28B4-401F-A1B7-C43300100AE0}" dt="2023-05-17T21:04:09.046" v="424" actId="164"/>
          <ac:cxnSpMkLst>
            <pc:docMk/>
            <pc:sldMk cId="1745096295" sldId="261"/>
            <ac:cxnSpMk id="23" creationId="{CC0DF9F3-F729-500B-8724-03E53DF6F489}"/>
          </ac:cxnSpMkLst>
        </pc:cxnChg>
        <pc:cxnChg chg="add mod">
          <ac:chgData name="Shovon Sudan Saha" userId="630e82d8-99f9-4486-8d20-ab4b093f8bfb" providerId="ADAL" clId="{77554C9B-28B4-401F-A1B7-C43300100AE0}" dt="2023-05-17T21:04:09.046" v="424" actId="164"/>
          <ac:cxnSpMkLst>
            <pc:docMk/>
            <pc:sldMk cId="1745096295" sldId="261"/>
            <ac:cxnSpMk id="25" creationId="{1412CDD8-098C-6DE1-3DD8-1A219B4B7D14}"/>
          </ac:cxnSpMkLst>
        </pc:cxnChg>
        <pc:cxnChg chg="add mod">
          <ac:chgData name="Shovon Sudan Saha" userId="630e82d8-99f9-4486-8d20-ab4b093f8bfb" providerId="ADAL" clId="{77554C9B-28B4-401F-A1B7-C43300100AE0}" dt="2023-05-17T21:04:09.046" v="424" actId="164"/>
          <ac:cxnSpMkLst>
            <pc:docMk/>
            <pc:sldMk cId="1745096295" sldId="261"/>
            <ac:cxnSpMk id="28" creationId="{67EF5E26-FEC1-CDFD-C8D2-C01B265DB707}"/>
          </ac:cxnSpMkLst>
        </pc:cxnChg>
        <pc:cxnChg chg="add mod">
          <ac:chgData name="Shovon Sudan Saha" userId="630e82d8-99f9-4486-8d20-ab4b093f8bfb" providerId="ADAL" clId="{77554C9B-28B4-401F-A1B7-C43300100AE0}" dt="2023-05-17T21:50:05.922" v="546" actId="208"/>
          <ac:cxnSpMkLst>
            <pc:docMk/>
            <pc:sldMk cId="1745096295" sldId="261"/>
            <ac:cxnSpMk id="32" creationId="{22D03AE9-5A3A-D4FF-EB57-607CCF547E04}"/>
          </ac:cxnSpMkLst>
        </pc:cxnChg>
        <pc:cxnChg chg="add mod">
          <ac:chgData name="Shovon Sudan Saha" userId="630e82d8-99f9-4486-8d20-ab4b093f8bfb" providerId="ADAL" clId="{77554C9B-28B4-401F-A1B7-C43300100AE0}" dt="2023-05-17T21:50:05.922" v="546" actId="208"/>
          <ac:cxnSpMkLst>
            <pc:docMk/>
            <pc:sldMk cId="1745096295" sldId="261"/>
            <ac:cxnSpMk id="34" creationId="{AF290EC2-E3FF-C3E1-A8E6-7C3E04BDE4B9}"/>
          </ac:cxnSpMkLst>
        </pc:cxnChg>
        <pc:cxnChg chg="add mod">
          <ac:chgData name="Shovon Sudan Saha" userId="630e82d8-99f9-4486-8d20-ab4b093f8bfb" providerId="ADAL" clId="{77554C9B-28B4-401F-A1B7-C43300100AE0}" dt="2023-05-17T21:50:05.922" v="546" actId="208"/>
          <ac:cxnSpMkLst>
            <pc:docMk/>
            <pc:sldMk cId="1745096295" sldId="261"/>
            <ac:cxnSpMk id="35" creationId="{18378C9B-C212-1818-F2DD-1B581D3CED07}"/>
          </ac:cxnSpMkLst>
        </pc:cxnChg>
        <pc:cxnChg chg="add mod">
          <ac:chgData name="Shovon Sudan Saha" userId="630e82d8-99f9-4486-8d20-ab4b093f8bfb" providerId="ADAL" clId="{77554C9B-28B4-401F-A1B7-C43300100AE0}" dt="2023-05-17T21:50:05.922" v="546" actId="208"/>
          <ac:cxnSpMkLst>
            <pc:docMk/>
            <pc:sldMk cId="1745096295" sldId="261"/>
            <ac:cxnSpMk id="37" creationId="{17D6C1BD-AFB5-7434-BE1F-E5F1A8A2EFDD}"/>
          </ac:cxnSpMkLst>
        </pc:cxnChg>
        <pc:cxnChg chg="add mod">
          <ac:chgData name="Shovon Sudan Saha" userId="630e82d8-99f9-4486-8d20-ab4b093f8bfb" providerId="ADAL" clId="{77554C9B-28B4-401F-A1B7-C43300100AE0}" dt="2023-05-17T21:50:05.922" v="546" actId="208"/>
          <ac:cxnSpMkLst>
            <pc:docMk/>
            <pc:sldMk cId="1745096295" sldId="261"/>
            <ac:cxnSpMk id="39" creationId="{75A2A04E-DCBC-9E07-E51E-07AB3C53F7D1}"/>
          </ac:cxnSpMkLst>
        </pc:cxnChg>
      </pc:sldChg>
      <pc:sldChg chg="addSp delSp modSp new mod">
        <pc:chgData name="Shovon Sudan Saha" userId="630e82d8-99f9-4486-8d20-ab4b093f8bfb" providerId="ADAL" clId="{77554C9B-28B4-401F-A1B7-C43300100AE0}" dt="2023-05-17T21:54:36.719" v="658"/>
        <pc:sldMkLst>
          <pc:docMk/>
          <pc:sldMk cId="1237284430" sldId="262"/>
        </pc:sldMkLst>
        <pc:spChg chg="add del mod">
          <ac:chgData name="Shovon Sudan Saha" userId="630e82d8-99f9-4486-8d20-ab4b093f8bfb" providerId="ADAL" clId="{77554C9B-28B4-401F-A1B7-C43300100AE0}" dt="2023-05-17T20:35:36.329" v="186" actId="478"/>
          <ac:spMkLst>
            <pc:docMk/>
            <pc:sldMk cId="1237284430" sldId="262"/>
            <ac:spMk id="9" creationId="{EEAF6909-45A7-9164-658A-235642F1F05F}"/>
          </ac:spMkLst>
        </pc:spChg>
        <pc:spChg chg="add del mod">
          <ac:chgData name="Shovon Sudan Saha" userId="630e82d8-99f9-4486-8d20-ab4b093f8bfb" providerId="ADAL" clId="{77554C9B-28B4-401F-A1B7-C43300100AE0}" dt="2023-05-17T20:37:09.877" v="200" actId="478"/>
          <ac:spMkLst>
            <pc:docMk/>
            <pc:sldMk cId="1237284430" sldId="262"/>
            <ac:spMk id="18" creationId="{C00ECB28-D876-6698-73DD-5C7C85413179}"/>
          </ac:spMkLst>
        </pc:spChg>
        <pc:spChg chg="add del mod">
          <ac:chgData name="Shovon Sudan Saha" userId="630e82d8-99f9-4486-8d20-ab4b093f8bfb" providerId="ADAL" clId="{77554C9B-28B4-401F-A1B7-C43300100AE0}" dt="2023-05-17T20:38:27.180" v="212" actId="478"/>
          <ac:spMkLst>
            <pc:docMk/>
            <pc:sldMk cId="1237284430" sldId="262"/>
            <ac:spMk id="21" creationId="{F4AE6488-1326-B357-FBBE-33B774FD4D70}"/>
          </ac:spMkLst>
        </pc:spChg>
        <pc:spChg chg="add mod">
          <ac:chgData name="Shovon Sudan Saha" userId="630e82d8-99f9-4486-8d20-ab4b093f8bfb" providerId="ADAL" clId="{77554C9B-28B4-401F-A1B7-C43300100AE0}" dt="2023-05-17T20:42:09.194" v="304" actId="1036"/>
          <ac:spMkLst>
            <pc:docMk/>
            <pc:sldMk cId="1237284430" sldId="262"/>
            <ac:spMk id="23" creationId="{3E256377-B340-F02C-8C52-3B3ACBF5AA4A}"/>
          </ac:spMkLst>
        </pc:spChg>
        <pc:spChg chg="add del mod">
          <ac:chgData name="Shovon Sudan Saha" userId="630e82d8-99f9-4486-8d20-ab4b093f8bfb" providerId="ADAL" clId="{77554C9B-28B4-401F-A1B7-C43300100AE0}" dt="2023-05-17T20:39:20.994" v="222"/>
          <ac:spMkLst>
            <pc:docMk/>
            <pc:sldMk cId="1237284430" sldId="262"/>
            <ac:spMk id="24" creationId="{876EBBA7-A362-114C-E413-3E33DCE8EA7C}"/>
          </ac:spMkLst>
        </pc:spChg>
        <pc:spChg chg="add mod">
          <ac:chgData name="Shovon Sudan Saha" userId="630e82d8-99f9-4486-8d20-ab4b093f8bfb" providerId="ADAL" clId="{77554C9B-28B4-401F-A1B7-C43300100AE0}" dt="2023-05-17T21:49:41.703" v="545" actId="208"/>
          <ac:spMkLst>
            <pc:docMk/>
            <pc:sldMk cId="1237284430" sldId="262"/>
            <ac:spMk id="25" creationId="{A30BFD2F-78CB-3C08-66E6-A203846F1043}"/>
          </ac:spMkLst>
        </pc:spChg>
        <pc:picChg chg="add mod">
          <ac:chgData name="Shovon Sudan Saha" userId="630e82d8-99f9-4486-8d20-ab4b093f8bfb" providerId="ADAL" clId="{77554C9B-28B4-401F-A1B7-C43300100AE0}" dt="2023-05-17T20:34:02.585" v="160" actId="962"/>
          <ac:picMkLst>
            <pc:docMk/>
            <pc:sldMk cId="1237284430" sldId="262"/>
            <ac:picMk id="3" creationId="{78E26B6F-B781-7634-D736-13BD310D908A}"/>
          </ac:picMkLst>
        </pc:picChg>
        <pc:picChg chg="add mod">
          <ac:chgData name="Shovon Sudan Saha" userId="630e82d8-99f9-4486-8d20-ab4b093f8bfb" providerId="ADAL" clId="{77554C9B-28B4-401F-A1B7-C43300100AE0}" dt="2023-05-17T21:54:36.719" v="658"/>
          <ac:picMkLst>
            <pc:docMk/>
            <pc:sldMk cId="1237284430" sldId="262"/>
            <ac:picMk id="33" creationId="{999325C1-C217-53C3-508E-29122B499386}"/>
          </ac:picMkLst>
        </pc:picChg>
        <pc:cxnChg chg="add mod">
          <ac:chgData name="Shovon Sudan Saha" userId="630e82d8-99f9-4486-8d20-ab4b093f8bfb" providerId="ADAL" clId="{77554C9B-28B4-401F-A1B7-C43300100AE0}" dt="2023-05-17T20:34:32.058" v="173" actId="1035"/>
          <ac:cxnSpMkLst>
            <pc:docMk/>
            <pc:sldMk cId="1237284430" sldId="262"/>
            <ac:cxnSpMk id="4" creationId="{0D105E1D-3573-BCEA-F227-A6652B9DFFFB}"/>
          </ac:cxnSpMkLst>
        </pc:cxnChg>
        <pc:cxnChg chg="add mod">
          <ac:chgData name="Shovon Sudan Saha" userId="630e82d8-99f9-4486-8d20-ab4b093f8bfb" providerId="ADAL" clId="{77554C9B-28B4-401F-A1B7-C43300100AE0}" dt="2023-05-17T20:42:38.157" v="308" actId="14100"/>
          <ac:cxnSpMkLst>
            <pc:docMk/>
            <pc:sldMk cId="1237284430" sldId="262"/>
            <ac:cxnSpMk id="5" creationId="{9827BA83-8CB6-D670-48B5-B7589F18DD11}"/>
          </ac:cxnSpMkLst>
        </pc:cxnChg>
        <pc:cxnChg chg="add del">
          <ac:chgData name="Shovon Sudan Saha" userId="630e82d8-99f9-4486-8d20-ab4b093f8bfb" providerId="ADAL" clId="{77554C9B-28B4-401F-A1B7-C43300100AE0}" dt="2023-05-17T20:35:49.723" v="188" actId="478"/>
          <ac:cxnSpMkLst>
            <pc:docMk/>
            <pc:sldMk cId="1237284430" sldId="262"/>
            <ac:cxnSpMk id="11" creationId="{F8193834-061B-0ADC-65E3-06C74D76B7F4}"/>
          </ac:cxnSpMkLst>
        </pc:cxnChg>
        <pc:cxnChg chg="add del mod">
          <ac:chgData name="Shovon Sudan Saha" userId="630e82d8-99f9-4486-8d20-ab4b093f8bfb" providerId="ADAL" clId="{77554C9B-28B4-401F-A1B7-C43300100AE0}" dt="2023-05-17T20:37:12.008" v="201" actId="478"/>
          <ac:cxnSpMkLst>
            <pc:docMk/>
            <pc:sldMk cId="1237284430" sldId="262"/>
            <ac:cxnSpMk id="12" creationId="{6CDE14CC-1988-F8FB-5359-EB92AFF9599E}"/>
          </ac:cxnSpMkLst>
        </pc:cxnChg>
        <pc:cxnChg chg="add del mod">
          <ac:chgData name="Shovon Sudan Saha" userId="630e82d8-99f9-4486-8d20-ab4b093f8bfb" providerId="ADAL" clId="{77554C9B-28B4-401F-A1B7-C43300100AE0}" dt="2023-05-17T20:36:25.397" v="197" actId="478"/>
          <ac:cxnSpMkLst>
            <pc:docMk/>
            <pc:sldMk cId="1237284430" sldId="262"/>
            <ac:cxnSpMk id="17" creationId="{CC4A1A3F-93DE-8711-4D84-31009B572BC2}"/>
          </ac:cxnSpMkLst>
        </pc:cxnChg>
        <pc:cxnChg chg="add mod">
          <ac:chgData name="Shovon Sudan Saha" userId="630e82d8-99f9-4486-8d20-ab4b093f8bfb" providerId="ADAL" clId="{77554C9B-28B4-401F-A1B7-C43300100AE0}" dt="2023-05-17T21:49:41.703" v="545" actId="208"/>
          <ac:cxnSpMkLst>
            <pc:docMk/>
            <pc:sldMk cId="1237284430" sldId="262"/>
            <ac:cxnSpMk id="26" creationId="{9836C5E9-21DD-1509-7AAC-AC7F4204B1A1}"/>
          </ac:cxnSpMkLst>
        </pc:cxnChg>
        <pc:cxnChg chg="add mod">
          <ac:chgData name="Shovon Sudan Saha" userId="630e82d8-99f9-4486-8d20-ab4b093f8bfb" providerId="ADAL" clId="{77554C9B-28B4-401F-A1B7-C43300100AE0}" dt="2023-05-17T21:49:41.703" v="545" actId="208"/>
          <ac:cxnSpMkLst>
            <pc:docMk/>
            <pc:sldMk cId="1237284430" sldId="262"/>
            <ac:cxnSpMk id="30" creationId="{57364854-B2C8-39C7-3309-D73E7ABC1461}"/>
          </ac:cxnSpMkLst>
        </pc:cxnChg>
      </pc:sldChg>
      <pc:sldChg chg="modSp add mod ord">
        <pc:chgData name="Shovon Sudan Saha" userId="630e82d8-99f9-4486-8d20-ab4b093f8bfb" providerId="ADAL" clId="{77554C9B-28B4-401F-A1B7-C43300100AE0}" dt="2023-05-17T20:48:56.648" v="411" actId="1076"/>
        <pc:sldMkLst>
          <pc:docMk/>
          <pc:sldMk cId="1587065170" sldId="263"/>
        </pc:sldMkLst>
        <pc:spChg chg="mod">
          <ac:chgData name="Shovon Sudan Saha" userId="630e82d8-99f9-4486-8d20-ab4b093f8bfb" providerId="ADAL" clId="{77554C9B-28B4-401F-A1B7-C43300100AE0}" dt="2023-05-17T20:48:56.648" v="411" actId="1076"/>
          <ac:spMkLst>
            <pc:docMk/>
            <pc:sldMk cId="1587065170" sldId="263"/>
            <ac:spMk id="3" creationId="{57423541-580A-E529-CFC3-C019E90EBF6A}"/>
          </ac:spMkLst>
        </pc:spChg>
      </pc:sldChg>
      <pc:sldChg chg="addSp modSp new mod">
        <pc:chgData name="Shovon Sudan Saha" userId="630e82d8-99f9-4486-8d20-ab4b093f8bfb" providerId="ADAL" clId="{77554C9B-28B4-401F-A1B7-C43300100AE0}" dt="2023-05-17T21:54:31.403" v="657"/>
        <pc:sldMkLst>
          <pc:docMk/>
          <pc:sldMk cId="3829605254" sldId="264"/>
        </pc:sldMkLst>
        <pc:spChg chg="add mod">
          <ac:chgData name="Shovon Sudan Saha" userId="630e82d8-99f9-4486-8d20-ab4b093f8bfb" providerId="ADAL" clId="{77554C9B-28B4-401F-A1B7-C43300100AE0}" dt="2023-05-17T21:04:59.453" v="431" actId="1076"/>
          <ac:spMkLst>
            <pc:docMk/>
            <pc:sldMk cId="3829605254" sldId="264"/>
            <ac:spMk id="5" creationId="{673FDBCE-2C79-BF6B-699C-AB5CF4783B72}"/>
          </ac:spMkLst>
        </pc:spChg>
        <pc:spChg chg="add mod">
          <ac:chgData name="Shovon Sudan Saha" userId="630e82d8-99f9-4486-8d20-ab4b093f8bfb" providerId="ADAL" clId="{77554C9B-28B4-401F-A1B7-C43300100AE0}" dt="2023-05-17T21:04:57.373" v="430" actId="1076"/>
          <ac:spMkLst>
            <pc:docMk/>
            <pc:sldMk cId="3829605254" sldId="264"/>
            <ac:spMk id="6" creationId="{BBFE14A5-4156-34D1-B864-74EC8863F02C}"/>
          </ac:spMkLst>
        </pc:spChg>
        <pc:spChg chg="add mod">
          <ac:chgData name="Shovon Sudan Saha" userId="630e82d8-99f9-4486-8d20-ab4b093f8bfb" providerId="ADAL" clId="{77554C9B-28B4-401F-A1B7-C43300100AE0}" dt="2023-05-17T21:49:01.961" v="542" actId="1076"/>
          <ac:spMkLst>
            <pc:docMk/>
            <pc:sldMk cId="3829605254" sldId="264"/>
            <ac:spMk id="11" creationId="{6E1FDDBA-7391-EEFA-333B-A41729064894}"/>
          </ac:spMkLst>
        </pc:spChg>
        <pc:spChg chg="add mod">
          <ac:chgData name="Shovon Sudan Saha" userId="630e82d8-99f9-4486-8d20-ab4b093f8bfb" providerId="ADAL" clId="{77554C9B-28B4-401F-A1B7-C43300100AE0}" dt="2023-05-17T21:49:13.029" v="544" actId="1076"/>
          <ac:spMkLst>
            <pc:docMk/>
            <pc:sldMk cId="3829605254" sldId="264"/>
            <ac:spMk id="12" creationId="{94050F74-8389-26E8-FD1E-23E0D3DF8711}"/>
          </ac:spMkLst>
        </pc:spChg>
        <pc:picChg chg="add mod">
          <ac:chgData name="Shovon Sudan Saha" userId="630e82d8-99f9-4486-8d20-ab4b093f8bfb" providerId="ADAL" clId="{77554C9B-28B4-401F-A1B7-C43300100AE0}" dt="2023-05-17T20:49:15.293" v="415" actId="962"/>
          <ac:picMkLst>
            <pc:docMk/>
            <pc:sldMk cId="3829605254" sldId="264"/>
            <ac:picMk id="3" creationId="{FC4916BC-515D-812E-2B67-5E12ECC12B76}"/>
          </ac:picMkLst>
        </pc:picChg>
        <pc:picChg chg="add mod">
          <ac:chgData name="Shovon Sudan Saha" userId="630e82d8-99f9-4486-8d20-ab4b093f8bfb" providerId="ADAL" clId="{77554C9B-28B4-401F-A1B7-C43300100AE0}" dt="2023-05-17T21:54:31.403" v="657"/>
          <ac:picMkLst>
            <pc:docMk/>
            <pc:sldMk cId="3829605254" sldId="264"/>
            <ac:picMk id="13" creationId="{584091C6-8EF6-6F75-1BEF-E18F01B97DF9}"/>
          </ac:picMkLst>
        </pc:picChg>
        <pc:cxnChg chg="add mod">
          <ac:chgData name="Shovon Sudan Saha" userId="630e82d8-99f9-4486-8d20-ab4b093f8bfb" providerId="ADAL" clId="{77554C9B-28B4-401F-A1B7-C43300100AE0}" dt="2023-05-17T21:44:55.513" v="520" actId="1582"/>
          <ac:cxnSpMkLst>
            <pc:docMk/>
            <pc:sldMk cId="3829605254" sldId="264"/>
            <ac:cxnSpMk id="4" creationId="{FFE3B374-4CAD-7B54-708B-6EC821521197}"/>
          </ac:cxnSpMkLst>
        </pc:cxnChg>
        <pc:cxnChg chg="add mod">
          <ac:chgData name="Shovon Sudan Saha" userId="630e82d8-99f9-4486-8d20-ab4b093f8bfb" providerId="ADAL" clId="{77554C9B-28B4-401F-A1B7-C43300100AE0}" dt="2023-05-17T21:48:55.499" v="540" actId="14100"/>
          <ac:cxnSpMkLst>
            <pc:docMk/>
            <pc:sldMk cId="3829605254" sldId="264"/>
            <ac:cxnSpMk id="9" creationId="{83EE8EC6-3F1B-5643-024F-DE66EA9AE474}"/>
          </ac:cxnSpMkLst>
        </pc:cxnChg>
      </pc:sldChg>
      <pc:sldChg chg="addSp delSp modSp new mod">
        <pc:chgData name="Shovon Sudan Saha" userId="630e82d8-99f9-4486-8d20-ab4b093f8bfb" providerId="ADAL" clId="{77554C9B-28B4-401F-A1B7-C43300100AE0}" dt="2023-05-17T21:54:27.998" v="656"/>
        <pc:sldMkLst>
          <pc:docMk/>
          <pc:sldMk cId="498812981" sldId="265"/>
        </pc:sldMkLst>
        <pc:picChg chg="add mod">
          <ac:chgData name="Shovon Sudan Saha" userId="630e82d8-99f9-4486-8d20-ab4b093f8bfb" providerId="ADAL" clId="{77554C9B-28B4-401F-A1B7-C43300100AE0}" dt="2023-05-17T20:49:23.884" v="419" actId="962"/>
          <ac:picMkLst>
            <pc:docMk/>
            <pc:sldMk cId="498812981" sldId="265"/>
            <ac:picMk id="3" creationId="{874EC8E0-B179-9C74-EB31-97E8707745DA}"/>
          </ac:picMkLst>
        </pc:picChg>
        <pc:picChg chg="add mod">
          <ac:chgData name="Shovon Sudan Saha" userId="630e82d8-99f9-4486-8d20-ab4b093f8bfb" providerId="ADAL" clId="{77554C9B-28B4-401F-A1B7-C43300100AE0}" dt="2023-05-17T21:54:26.628" v="654"/>
          <ac:picMkLst>
            <pc:docMk/>
            <pc:sldMk cId="498812981" sldId="265"/>
            <ac:picMk id="11" creationId="{41D17241-BEE9-B009-F27A-4FF2EC09E06B}"/>
          </ac:picMkLst>
        </pc:picChg>
        <pc:picChg chg="add del mod">
          <ac:chgData name="Shovon Sudan Saha" userId="630e82d8-99f9-4486-8d20-ab4b093f8bfb" providerId="ADAL" clId="{77554C9B-28B4-401F-A1B7-C43300100AE0}" dt="2023-05-17T21:54:27.998" v="656"/>
          <ac:picMkLst>
            <pc:docMk/>
            <pc:sldMk cId="498812981" sldId="265"/>
            <ac:picMk id="12" creationId="{83147698-4AF3-AB3A-FDC4-95C27125BA22}"/>
          </ac:picMkLst>
        </pc:picChg>
        <pc:cxnChg chg="add mod">
          <ac:chgData name="Shovon Sudan Saha" userId="630e82d8-99f9-4486-8d20-ab4b093f8bfb" providerId="ADAL" clId="{77554C9B-28B4-401F-A1B7-C43300100AE0}" dt="2023-05-17T21:44:47.303" v="519" actId="1582"/>
          <ac:cxnSpMkLst>
            <pc:docMk/>
            <pc:sldMk cId="498812981" sldId="265"/>
            <ac:cxnSpMk id="4" creationId="{63773E37-B589-228B-025D-B655643EC50D}"/>
          </ac:cxnSpMkLst>
        </pc:cxnChg>
        <pc:cxnChg chg="add mod">
          <ac:chgData name="Shovon Sudan Saha" userId="630e82d8-99f9-4486-8d20-ab4b093f8bfb" providerId="ADAL" clId="{77554C9B-28B4-401F-A1B7-C43300100AE0}" dt="2023-05-17T21:48:23.343" v="537" actId="1582"/>
          <ac:cxnSpMkLst>
            <pc:docMk/>
            <pc:sldMk cId="498812981" sldId="265"/>
            <ac:cxnSpMk id="8" creationId="{C38A0D4F-FA1B-8228-9804-165620B72CE3}"/>
          </ac:cxnSpMkLst>
        </pc:cxnChg>
      </pc:sldChg>
      <pc:sldChg chg="addSp delSp modSp new mod">
        <pc:chgData name="Shovon Sudan Saha" userId="630e82d8-99f9-4486-8d20-ab4b093f8bfb" providerId="ADAL" clId="{77554C9B-28B4-401F-A1B7-C43300100AE0}" dt="2023-05-17T21:54:17.176" v="653" actId="207"/>
        <pc:sldMkLst>
          <pc:docMk/>
          <pc:sldMk cId="1047533924" sldId="266"/>
        </pc:sldMkLst>
        <pc:spChg chg="add mod">
          <ac:chgData name="Shovon Sudan Saha" userId="630e82d8-99f9-4486-8d20-ab4b093f8bfb" providerId="ADAL" clId="{77554C9B-28B4-401F-A1B7-C43300100AE0}" dt="2023-05-17T21:34:19.899" v="515" actId="1076"/>
          <ac:spMkLst>
            <pc:docMk/>
            <pc:sldMk cId="1047533924" sldId="266"/>
            <ac:spMk id="8" creationId="{71AD749A-4499-B87E-1C16-AA6A03826A26}"/>
          </ac:spMkLst>
        </pc:spChg>
        <pc:spChg chg="add mod">
          <ac:chgData name="Shovon Sudan Saha" userId="630e82d8-99f9-4486-8d20-ab4b093f8bfb" providerId="ADAL" clId="{77554C9B-28B4-401F-A1B7-C43300100AE0}" dt="2023-05-17T21:31:51.815" v="495" actId="1076"/>
          <ac:spMkLst>
            <pc:docMk/>
            <pc:sldMk cId="1047533924" sldId="266"/>
            <ac:spMk id="19" creationId="{A6D4F655-9B13-26AD-BD8F-8D47277B7A15}"/>
          </ac:spMkLst>
        </pc:spChg>
        <pc:spChg chg="add mod">
          <ac:chgData name="Shovon Sudan Saha" userId="630e82d8-99f9-4486-8d20-ab4b093f8bfb" providerId="ADAL" clId="{77554C9B-28B4-401F-A1B7-C43300100AE0}" dt="2023-05-17T21:33:28.115" v="507" actId="1076"/>
          <ac:spMkLst>
            <pc:docMk/>
            <pc:sldMk cId="1047533924" sldId="266"/>
            <ac:spMk id="27" creationId="{605950D6-D40E-9F1E-C9A3-99AEF8CDC236}"/>
          </ac:spMkLst>
        </pc:spChg>
        <pc:spChg chg="add mod">
          <ac:chgData name="Shovon Sudan Saha" userId="630e82d8-99f9-4486-8d20-ab4b093f8bfb" providerId="ADAL" clId="{77554C9B-28B4-401F-A1B7-C43300100AE0}" dt="2023-05-17T21:47:03.619" v="521" actId="1076"/>
          <ac:spMkLst>
            <pc:docMk/>
            <pc:sldMk cId="1047533924" sldId="266"/>
            <ac:spMk id="28" creationId="{895E3DC4-8956-E280-9726-64A30FB9E680}"/>
          </ac:spMkLst>
        </pc:spChg>
        <pc:picChg chg="add">
          <ac:chgData name="Shovon Sudan Saha" userId="630e82d8-99f9-4486-8d20-ab4b093f8bfb" providerId="ADAL" clId="{77554C9B-28B4-401F-A1B7-C43300100AE0}" dt="2023-05-17T21:28:45.770" v="441" actId="22"/>
          <ac:picMkLst>
            <pc:docMk/>
            <pc:sldMk cId="1047533924" sldId="266"/>
            <ac:picMk id="3" creationId="{F3E6E83E-ABBE-5BF0-B2CA-6A1F98621527}"/>
          </ac:picMkLst>
        </pc:picChg>
        <pc:picChg chg="add del mod">
          <ac:chgData name="Shovon Sudan Saha" userId="630e82d8-99f9-4486-8d20-ab4b093f8bfb" providerId="ADAL" clId="{77554C9B-28B4-401F-A1B7-C43300100AE0}" dt="2023-05-17T21:53:32.298" v="605"/>
          <ac:picMkLst>
            <pc:docMk/>
            <pc:sldMk cId="1047533924" sldId="266"/>
            <ac:picMk id="36" creationId="{DE10CD2C-EA46-7F64-C16F-143F1A0E21DF}"/>
          </ac:picMkLst>
        </pc:picChg>
        <pc:picChg chg="add mod">
          <ac:chgData name="Shovon Sudan Saha" userId="630e82d8-99f9-4486-8d20-ab4b093f8bfb" providerId="ADAL" clId="{77554C9B-28B4-401F-A1B7-C43300100AE0}" dt="2023-05-17T21:54:17.176" v="653" actId="207"/>
          <ac:picMkLst>
            <pc:docMk/>
            <pc:sldMk cId="1047533924" sldId="266"/>
            <ac:picMk id="37" creationId="{A3841A5F-0B2D-DA5B-911E-FDAFA7AAD07B}"/>
          </ac:picMkLst>
        </pc:picChg>
        <pc:cxnChg chg="add mod">
          <ac:chgData name="Shovon Sudan Saha" userId="630e82d8-99f9-4486-8d20-ab4b093f8bfb" providerId="ADAL" clId="{77554C9B-28B4-401F-A1B7-C43300100AE0}" dt="2023-05-17T21:47:25.606" v="527" actId="14100"/>
          <ac:cxnSpMkLst>
            <pc:docMk/>
            <pc:sldMk cId="1047533924" sldId="266"/>
            <ac:cxnSpMk id="4" creationId="{086BA66F-DB69-E0FE-7C27-C169ABEC306D}"/>
          </ac:cxnSpMkLst>
        </pc:cxnChg>
        <pc:cxnChg chg="add mod">
          <ac:chgData name="Shovon Sudan Saha" userId="630e82d8-99f9-4486-8d20-ab4b093f8bfb" providerId="ADAL" clId="{77554C9B-28B4-401F-A1B7-C43300100AE0}" dt="2023-05-17T21:44:39.384" v="518" actId="1582"/>
          <ac:cxnSpMkLst>
            <pc:docMk/>
            <pc:sldMk cId="1047533924" sldId="266"/>
            <ac:cxnSpMk id="9" creationId="{3EDB8F80-861B-8042-7AA5-8630A43F8D5B}"/>
          </ac:cxnSpMkLst>
        </pc:cxnChg>
        <pc:cxnChg chg="add mod">
          <ac:chgData name="Shovon Sudan Saha" userId="630e82d8-99f9-4486-8d20-ab4b093f8bfb" providerId="ADAL" clId="{77554C9B-28B4-401F-A1B7-C43300100AE0}" dt="2023-05-17T21:44:39.384" v="518" actId="1582"/>
          <ac:cxnSpMkLst>
            <pc:docMk/>
            <pc:sldMk cId="1047533924" sldId="266"/>
            <ac:cxnSpMk id="12" creationId="{6F4B51BE-37FA-5401-BC4B-85ABB19D0628}"/>
          </ac:cxnSpMkLst>
        </pc:cxnChg>
        <pc:cxnChg chg="add mod">
          <ac:chgData name="Shovon Sudan Saha" userId="630e82d8-99f9-4486-8d20-ab4b093f8bfb" providerId="ADAL" clId="{77554C9B-28B4-401F-A1B7-C43300100AE0}" dt="2023-05-17T21:44:39.384" v="518" actId="1582"/>
          <ac:cxnSpMkLst>
            <pc:docMk/>
            <pc:sldMk cId="1047533924" sldId="266"/>
            <ac:cxnSpMk id="20" creationId="{33843313-027A-B726-851E-53A76329A66A}"/>
          </ac:cxnSpMkLst>
        </pc:cxnChg>
        <pc:cxnChg chg="add mod">
          <ac:chgData name="Shovon Sudan Saha" userId="630e82d8-99f9-4486-8d20-ab4b093f8bfb" providerId="ADAL" clId="{77554C9B-28B4-401F-A1B7-C43300100AE0}" dt="2023-05-17T21:44:39.384" v="518" actId="1582"/>
          <ac:cxnSpMkLst>
            <pc:docMk/>
            <pc:sldMk cId="1047533924" sldId="266"/>
            <ac:cxnSpMk id="23" creationId="{B59F67C9-B411-0066-110A-12637B2472DE}"/>
          </ac:cxnSpMkLst>
        </pc:cxnChg>
        <pc:cxnChg chg="add mod">
          <ac:chgData name="Shovon Sudan Saha" userId="630e82d8-99f9-4486-8d20-ab4b093f8bfb" providerId="ADAL" clId="{77554C9B-28B4-401F-A1B7-C43300100AE0}" dt="2023-05-17T21:47:07.730" v="522" actId="14100"/>
          <ac:cxnSpMkLst>
            <pc:docMk/>
            <pc:sldMk cId="1047533924" sldId="266"/>
            <ac:cxnSpMk id="25" creationId="{5388F9FC-E371-2766-876F-629FD3AC0DDE}"/>
          </ac:cxnSpMkLst>
        </pc:cxnChg>
        <pc:cxnChg chg="add mod">
          <ac:chgData name="Shovon Sudan Saha" userId="630e82d8-99f9-4486-8d20-ab4b093f8bfb" providerId="ADAL" clId="{77554C9B-28B4-401F-A1B7-C43300100AE0}" dt="2023-05-17T21:47:22.958" v="526" actId="14100"/>
          <ac:cxnSpMkLst>
            <pc:docMk/>
            <pc:sldMk cId="1047533924" sldId="266"/>
            <ac:cxnSpMk id="31" creationId="{212E2769-1956-8D53-07DF-DE1758A5D38D}"/>
          </ac:cxnSpMkLst>
        </pc:cxnChg>
      </pc:sldChg>
      <pc:sldChg chg="new del ord">
        <pc:chgData name="Shovon Sudan Saha" userId="630e82d8-99f9-4486-8d20-ab4b093f8bfb" providerId="ADAL" clId="{77554C9B-28B4-401F-A1B7-C43300100AE0}" dt="2023-05-17T21:55:29.411" v="667" actId="2696"/>
        <pc:sldMkLst>
          <pc:docMk/>
          <pc:sldMk cId="221465953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A9C-E8C0-6704-604E-5F6E6D9B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D33C-50BC-3975-D7F4-FFDF9E15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C665-13E0-567D-1E0B-8A8046A5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4A3B-1F67-C2A6-E8A9-6A8DEBA1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05F2-AFF9-83C8-7E76-A8A0F96B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C48-62EE-ECDF-97DE-DC03CC37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DB0A-5DA2-F569-18C3-E2B872E6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34EA-14C6-6942-BF65-A91D1656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C49F-B20E-A79C-4B2D-BBDA479F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830F-C166-935D-0AEC-907CDA56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4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70CAC-20F9-E9CF-70AA-698EBE4D3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1DDC-675E-BF93-0276-140BFA2EE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4BE2-91AA-91ED-FFA0-B05C9782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2302-C3BA-ABC5-F81C-01B9BFD7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EFBE-0C50-B632-0630-0B3EB18D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5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8ECD-109D-52BB-26E0-908B7DE9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2E07-BC52-AC10-E849-DDFF0ADB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46C0-FBB2-133F-8C84-0C267029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6162-24FB-00CA-0AA5-F477D45A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CAB3-8504-6C56-FFAF-247E943E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7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62A2-967F-4F7C-1DDA-F9D57912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7032-BD1B-39F4-4307-C8E52CF3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C3FC-47FC-14AE-200A-9E7872A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ABE6-1503-B599-3882-13DB9FF9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EAC7-1A60-F43E-9E6E-A1350DA7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8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715-9300-6CE5-E05A-89817C4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88CB-D89E-CCC0-0B6C-9BF9E7CC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0AE69-36CA-2BDB-3E7F-30F33DA9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80F2-7172-25A9-1433-2C86ECBD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207C-B2B9-0E4A-64E0-BA86F44C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7EEF2-BAB0-C1FE-6695-E055A67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7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4FC1-BF6A-7DBF-A462-F58262D8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25EF-95FA-AA35-F899-66B9B896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F9F9A-2BAB-BCB6-42DC-7158E55F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E72F6-2991-F8C6-1BE5-00B1A96A7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82D9C-CE5C-50CE-9190-2D1D90314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AED85-0BCF-499C-0F9B-D76E5C8A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E7297-9091-9985-38EC-87CE3C1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021D7-8771-E01D-969C-65B119E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92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7A97-73CB-597C-07B1-9C8A1BFA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E3FA1-77C7-7412-408E-1A92775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2FBDE-F6C2-3F36-7E88-B86D6C86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811A1-4EF4-1AC8-2783-AB8BEAFD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88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CE941-B491-01CE-DE41-E8F6BAF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483C6-A091-3F1A-693B-A435CF06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7769-F543-8C29-49C6-31B7009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6022-CD88-1CCF-956D-57EF419D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2D21-5463-6D43-CA43-F75E8DB98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A8C77-CAE4-956D-0F25-B266C8807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B1D8-06C6-FFF0-4B59-FAE4B645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92A0-9B0C-DFD5-7D3F-845008E2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1A6C-A07E-4971-0FF4-CB58E56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21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39C9-AE3E-54F3-C6E5-AAAE0646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7953C-C0E3-D13D-0B73-CB03A3301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801F-DC74-591C-7114-4B1296D6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FE50-2472-31F2-D102-8C22100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BCEF-B8BF-7B6E-420D-0285C78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CFA30-416D-F185-C782-61CEA7E6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1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05F17-5BAF-118C-9E26-5B97BE5D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EA9E-C868-A377-E154-7AD903F8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2D0-E677-56D1-59A0-7C0B21AF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EF6B-C9C2-440B-B81A-275E23CA2C11}" type="datetimeFigureOut">
              <a:rPr lang="en-CA" smtClean="0"/>
              <a:t>2023-05-17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56C6-4E3B-E849-FCEB-783FE9580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F68-CD7B-5F6A-C74F-DFDAC73F3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005E-3F0A-4D85-AC23-FCD2059FC5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77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23541-580A-E529-CFC3-C019E90EBF6A}"/>
              </a:ext>
            </a:extLst>
          </p:cNvPr>
          <p:cNvSpPr txBox="1"/>
          <p:nvPr/>
        </p:nvSpPr>
        <p:spPr>
          <a:xfrm>
            <a:off x="4719917" y="2550459"/>
            <a:ext cx="27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Walking Trail</a:t>
            </a:r>
          </a:p>
        </p:txBody>
      </p:sp>
    </p:spTree>
    <p:extLst>
      <p:ext uri="{BB962C8B-B14F-4D97-AF65-F5344CB8AC3E}">
        <p14:creationId xmlns:p14="http://schemas.microsoft.com/office/powerpoint/2010/main" val="109719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F28DB9-26A1-6774-7586-FE2F5E351255}"/>
              </a:ext>
            </a:extLst>
          </p:cNvPr>
          <p:cNvGrpSpPr/>
          <p:nvPr/>
        </p:nvGrpSpPr>
        <p:grpSpPr>
          <a:xfrm>
            <a:off x="780707" y="413024"/>
            <a:ext cx="11311345" cy="6031951"/>
            <a:chOff x="780707" y="413024"/>
            <a:chExt cx="11311345" cy="60319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E5CB8C-0AF9-CE45-7C36-F62F6EB57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80707" y="413024"/>
              <a:ext cx="11311345" cy="6031951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62E6F95-FCBE-048C-B6EE-7021FC49C1B3}"/>
                </a:ext>
              </a:extLst>
            </p:cNvPr>
            <p:cNvCxnSpPr>
              <a:cxnSpLocks/>
            </p:cNvCxnSpPr>
            <p:nvPr/>
          </p:nvCxnSpPr>
          <p:spPr>
            <a:xfrm>
              <a:off x="6571131" y="1506071"/>
              <a:ext cx="0" cy="20618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03BFDED-7B43-5074-35E1-74C1C56B8CD8}"/>
                </a:ext>
              </a:extLst>
            </p:cNvPr>
            <p:cNvSpPr/>
            <p:nvPr/>
          </p:nvSpPr>
          <p:spPr>
            <a:xfrm>
              <a:off x="6632782" y="1327227"/>
              <a:ext cx="196942" cy="198161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3263C6-5FB4-1DB1-C206-A385F27F7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9104" y="1667434"/>
              <a:ext cx="426720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0DF9F3-F729-500B-8724-03E53DF6F489}"/>
                </a:ext>
              </a:extLst>
            </p:cNvPr>
            <p:cNvCxnSpPr>
              <a:cxnSpLocks/>
            </p:cNvCxnSpPr>
            <p:nvPr/>
          </p:nvCxnSpPr>
          <p:spPr>
            <a:xfrm>
              <a:off x="2250140" y="1712259"/>
              <a:ext cx="0" cy="171674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12CDD8-098C-6DE1-3DD8-1A219B4B7D14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62" y="3469340"/>
              <a:ext cx="417865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EF5E26-FEC1-CDFD-C8D2-C01B265DB70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3487270"/>
              <a:ext cx="8965" cy="277009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2139F2AD-237F-C90D-3BC1-2D160FDD5736}"/>
                </a:ext>
              </a:extLst>
            </p:cNvPr>
            <p:cNvSpPr/>
            <p:nvPr/>
          </p:nvSpPr>
          <p:spPr>
            <a:xfrm>
              <a:off x="6323220" y="1326337"/>
              <a:ext cx="226318" cy="189347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D03AE9-5A3A-D4FF-EB57-607CCF547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1747" y="3428999"/>
              <a:ext cx="0" cy="277842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290EC2-E3FF-C3E1-A8E6-7C3E04BDE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4546" y="3411068"/>
              <a:ext cx="426720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378C9B-C212-1818-F2DD-1B581D3CE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9727" y="1775012"/>
              <a:ext cx="0" cy="1636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D6C1BD-AFB5-7434-BE1F-E5F1A8A2EFDD}"/>
                </a:ext>
              </a:extLst>
            </p:cNvPr>
            <p:cNvCxnSpPr>
              <a:cxnSpLocks/>
            </p:cNvCxnSpPr>
            <p:nvPr/>
          </p:nvCxnSpPr>
          <p:spPr>
            <a:xfrm>
              <a:off x="2329727" y="1739152"/>
              <a:ext cx="3766273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5A2A04E-DCBC-9E07-E51E-07AB3C53F7D1}"/>
                </a:ext>
              </a:extLst>
            </p:cNvPr>
            <p:cNvCxnSpPr>
              <a:cxnSpLocks/>
            </p:cNvCxnSpPr>
            <p:nvPr/>
          </p:nvCxnSpPr>
          <p:spPr>
            <a:xfrm>
              <a:off x="6167718" y="1739152"/>
              <a:ext cx="0" cy="145228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E022E39-AA1B-2367-E12A-3CB6CE4624DA}"/>
                </a:ext>
              </a:extLst>
            </p:cNvPr>
            <p:cNvSpPr/>
            <p:nvPr/>
          </p:nvSpPr>
          <p:spPr>
            <a:xfrm>
              <a:off x="5925812" y="3056171"/>
              <a:ext cx="196942" cy="19816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642261E8-11F6-7076-E149-70BF0A08E790}"/>
                </a:ext>
              </a:extLst>
            </p:cNvPr>
            <p:cNvSpPr/>
            <p:nvPr/>
          </p:nvSpPr>
          <p:spPr>
            <a:xfrm>
              <a:off x="6238336" y="3064986"/>
              <a:ext cx="226318" cy="189347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C70A25CC-A751-15CE-140B-3D02613E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947" y="51651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7450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 with low confidence">
            <a:extLst>
              <a:ext uri="{FF2B5EF4-FFF2-40B4-BE49-F238E27FC236}">
                <a16:creationId xmlns:a16="http://schemas.microsoft.com/office/drawing/2014/main" id="{78E26B6F-B781-7634-D736-13BD310D9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7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105E1D-3573-BCEA-F227-A6652B9DFFFB}"/>
              </a:ext>
            </a:extLst>
          </p:cNvPr>
          <p:cNvCxnSpPr>
            <a:cxnSpLocks/>
          </p:cNvCxnSpPr>
          <p:nvPr/>
        </p:nvCxnSpPr>
        <p:spPr>
          <a:xfrm>
            <a:off x="7037294" y="179291"/>
            <a:ext cx="8965" cy="277009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27BA83-8CB6-D670-48B5-B7589F18DD1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6259" y="2994204"/>
            <a:ext cx="2599766" cy="2056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256377-B340-F02C-8C52-3B3ACBF5AA4A}"/>
              </a:ext>
            </a:extLst>
          </p:cNvPr>
          <p:cNvSpPr/>
          <p:nvPr/>
        </p:nvSpPr>
        <p:spPr>
          <a:xfrm>
            <a:off x="9646025" y="3188663"/>
            <a:ext cx="1409326" cy="1887413"/>
          </a:xfrm>
          <a:custGeom>
            <a:avLst/>
            <a:gdLst>
              <a:gd name="connsiteX0" fmla="*/ 0 w 1180207"/>
              <a:gd name="connsiteY0" fmla="*/ 5947 h 1009994"/>
              <a:gd name="connsiteX1" fmla="*/ 860612 w 1180207"/>
              <a:gd name="connsiteY1" fmla="*/ 131453 h 1009994"/>
              <a:gd name="connsiteX2" fmla="*/ 1165412 w 1180207"/>
              <a:gd name="connsiteY2" fmla="*/ 893453 h 1009994"/>
              <a:gd name="connsiteX3" fmla="*/ 1156447 w 1180207"/>
              <a:gd name="connsiteY3" fmla="*/ 1009994 h 1009994"/>
              <a:gd name="connsiteX0" fmla="*/ 0 w 1213706"/>
              <a:gd name="connsiteY0" fmla="*/ 5947 h 998220"/>
              <a:gd name="connsiteX1" fmla="*/ 860612 w 1213706"/>
              <a:gd name="connsiteY1" fmla="*/ 131453 h 998220"/>
              <a:gd name="connsiteX2" fmla="*/ 1165412 w 1213706"/>
              <a:gd name="connsiteY2" fmla="*/ 893453 h 998220"/>
              <a:gd name="connsiteX3" fmla="*/ 1213706 w 1213706"/>
              <a:gd name="connsiteY3" fmla="*/ 998220 h 998220"/>
              <a:gd name="connsiteX0" fmla="*/ 0 w 1190802"/>
              <a:gd name="connsiteY0" fmla="*/ 5947 h 999902"/>
              <a:gd name="connsiteX1" fmla="*/ 860612 w 1190802"/>
              <a:gd name="connsiteY1" fmla="*/ 131453 h 999902"/>
              <a:gd name="connsiteX2" fmla="*/ 1165412 w 1190802"/>
              <a:gd name="connsiteY2" fmla="*/ 893453 h 999902"/>
              <a:gd name="connsiteX3" fmla="*/ 1190802 w 1190802"/>
              <a:gd name="connsiteY3" fmla="*/ 999902 h 999902"/>
              <a:gd name="connsiteX0" fmla="*/ 0 w 1210843"/>
              <a:gd name="connsiteY0" fmla="*/ 5947 h 999902"/>
              <a:gd name="connsiteX1" fmla="*/ 860612 w 1210843"/>
              <a:gd name="connsiteY1" fmla="*/ 131453 h 999902"/>
              <a:gd name="connsiteX2" fmla="*/ 1165412 w 1210843"/>
              <a:gd name="connsiteY2" fmla="*/ 893453 h 999902"/>
              <a:gd name="connsiteX3" fmla="*/ 1210843 w 1210843"/>
              <a:gd name="connsiteY3" fmla="*/ 999902 h 999902"/>
              <a:gd name="connsiteX0" fmla="*/ 0 w 1345401"/>
              <a:gd name="connsiteY0" fmla="*/ 5947 h 988128"/>
              <a:gd name="connsiteX1" fmla="*/ 860612 w 1345401"/>
              <a:gd name="connsiteY1" fmla="*/ 131453 h 988128"/>
              <a:gd name="connsiteX2" fmla="*/ 1165412 w 1345401"/>
              <a:gd name="connsiteY2" fmla="*/ 893453 h 988128"/>
              <a:gd name="connsiteX3" fmla="*/ 1345401 w 1345401"/>
              <a:gd name="connsiteY3" fmla="*/ 988128 h 988128"/>
              <a:gd name="connsiteX0" fmla="*/ 0 w 1345401"/>
              <a:gd name="connsiteY0" fmla="*/ 5947 h 1001754"/>
              <a:gd name="connsiteX1" fmla="*/ 860612 w 1345401"/>
              <a:gd name="connsiteY1" fmla="*/ 131453 h 1001754"/>
              <a:gd name="connsiteX2" fmla="*/ 1165412 w 1345401"/>
              <a:gd name="connsiteY2" fmla="*/ 893453 h 1001754"/>
              <a:gd name="connsiteX3" fmla="*/ 1345401 w 1345401"/>
              <a:gd name="connsiteY3" fmla="*/ 988128 h 1001754"/>
              <a:gd name="connsiteX0" fmla="*/ 0 w 1308183"/>
              <a:gd name="connsiteY0" fmla="*/ 5947 h 1011016"/>
              <a:gd name="connsiteX1" fmla="*/ 860612 w 1308183"/>
              <a:gd name="connsiteY1" fmla="*/ 131453 h 1011016"/>
              <a:gd name="connsiteX2" fmla="*/ 1165412 w 1308183"/>
              <a:gd name="connsiteY2" fmla="*/ 893453 h 1011016"/>
              <a:gd name="connsiteX3" fmla="*/ 1308183 w 1308183"/>
              <a:gd name="connsiteY3" fmla="*/ 1001584 h 1011016"/>
              <a:gd name="connsiteX0" fmla="*/ 0 w 1308183"/>
              <a:gd name="connsiteY0" fmla="*/ 5947 h 1001584"/>
              <a:gd name="connsiteX1" fmla="*/ 860612 w 1308183"/>
              <a:gd name="connsiteY1" fmla="*/ 131453 h 1001584"/>
              <a:gd name="connsiteX2" fmla="*/ 1165412 w 1308183"/>
              <a:gd name="connsiteY2" fmla="*/ 893453 h 1001584"/>
              <a:gd name="connsiteX3" fmla="*/ 1308183 w 1308183"/>
              <a:gd name="connsiteY3" fmla="*/ 1001584 h 1001584"/>
              <a:gd name="connsiteX0" fmla="*/ 0 w 1308183"/>
              <a:gd name="connsiteY0" fmla="*/ 5947 h 1001584"/>
              <a:gd name="connsiteX1" fmla="*/ 860612 w 1308183"/>
              <a:gd name="connsiteY1" fmla="*/ 131453 h 1001584"/>
              <a:gd name="connsiteX2" fmla="*/ 1165412 w 1308183"/>
              <a:gd name="connsiteY2" fmla="*/ 893453 h 1001584"/>
              <a:gd name="connsiteX3" fmla="*/ 1308183 w 1308183"/>
              <a:gd name="connsiteY3" fmla="*/ 1001584 h 1001584"/>
              <a:gd name="connsiteX0" fmla="*/ 0 w 1268102"/>
              <a:gd name="connsiteY0" fmla="*/ 5947 h 999902"/>
              <a:gd name="connsiteX1" fmla="*/ 860612 w 1268102"/>
              <a:gd name="connsiteY1" fmla="*/ 131453 h 999902"/>
              <a:gd name="connsiteX2" fmla="*/ 1165412 w 1268102"/>
              <a:gd name="connsiteY2" fmla="*/ 893453 h 999902"/>
              <a:gd name="connsiteX3" fmla="*/ 1268102 w 1268102"/>
              <a:gd name="connsiteY3" fmla="*/ 999902 h 999902"/>
              <a:gd name="connsiteX0" fmla="*/ 0 w 1271484"/>
              <a:gd name="connsiteY0" fmla="*/ 5947 h 999902"/>
              <a:gd name="connsiteX1" fmla="*/ 860612 w 1271484"/>
              <a:gd name="connsiteY1" fmla="*/ 131453 h 999902"/>
              <a:gd name="connsiteX2" fmla="*/ 1165412 w 1271484"/>
              <a:gd name="connsiteY2" fmla="*/ 893453 h 999902"/>
              <a:gd name="connsiteX3" fmla="*/ 1268102 w 1271484"/>
              <a:gd name="connsiteY3" fmla="*/ 999902 h 999902"/>
              <a:gd name="connsiteX0" fmla="*/ 0 w 1283057"/>
              <a:gd name="connsiteY0" fmla="*/ 5947 h 999902"/>
              <a:gd name="connsiteX1" fmla="*/ 860612 w 1283057"/>
              <a:gd name="connsiteY1" fmla="*/ 131453 h 999902"/>
              <a:gd name="connsiteX2" fmla="*/ 1165412 w 1283057"/>
              <a:gd name="connsiteY2" fmla="*/ 893453 h 999902"/>
              <a:gd name="connsiteX3" fmla="*/ 1268102 w 1283057"/>
              <a:gd name="connsiteY3" fmla="*/ 999902 h 99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57" h="999902">
                <a:moveTo>
                  <a:pt x="0" y="5947"/>
                </a:moveTo>
                <a:cubicBezTo>
                  <a:pt x="333188" y="-5259"/>
                  <a:pt x="666377" y="-16465"/>
                  <a:pt x="860612" y="131453"/>
                </a:cubicBezTo>
                <a:cubicBezTo>
                  <a:pt x="1054847" y="279371"/>
                  <a:pt x="1116106" y="747030"/>
                  <a:pt x="1165412" y="893453"/>
                </a:cubicBezTo>
                <a:cubicBezTo>
                  <a:pt x="1214718" y="1039876"/>
                  <a:pt x="1322489" y="973967"/>
                  <a:pt x="1268102" y="999902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0BFD2F-78CB-3C08-66E6-A203846F1043}"/>
              </a:ext>
            </a:extLst>
          </p:cNvPr>
          <p:cNvSpPr/>
          <p:nvPr/>
        </p:nvSpPr>
        <p:spPr>
          <a:xfrm>
            <a:off x="9613901" y="3038475"/>
            <a:ext cx="1481946" cy="2032001"/>
          </a:xfrm>
          <a:custGeom>
            <a:avLst/>
            <a:gdLst>
              <a:gd name="connsiteX0" fmla="*/ 0 w 1180207"/>
              <a:gd name="connsiteY0" fmla="*/ 5947 h 1009994"/>
              <a:gd name="connsiteX1" fmla="*/ 860612 w 1180207"/>
              <a:gd name="connsiteY1" fmla="*/ 131453 h 1009994"/>
              <a:gd name="connsiteX2" fmla="*/ 1165412 w 1180207"/>
              <a:gd name="connsiteY2" fmla="*/ 893453 h 1009994"/>
              <a:gd name="connsiteX3" fmla="*/ 1156447 w 1180207"/>
              <a:gd name="connsiteY3" fmla="*/ 1009994 h 1009994"/>
              <a:gd name="connsiteX0" fmla="*/ 0 w 1213706"/>
              <a:gd name="connsiteY0" fmla="*/ 5947 h 998220"/>
              <a:gd name="connsiteX1" fmla="*/ 860612 w 1213706"/>
              <a:gd name="connsiteY1" fmla="*/ 131453 h 998220"/>
              <a:gd name="connsiteX2" fmla="*/ 1165412 w 1213706"/>
              <a:gd name="connsiteY2" fmla="*/ 893453 h 998220"/>
              <a:gd name="connsiteX3" fmla="*/ 1213706 w 1213706"/>
              <a:gd name="connsiteY3" fmla="*/ 998220 h 998220"/>
              <a:gd name="connsiteX0" fmla="*/ 0 w 1190802"/>
              <a:gd name="connsiteY0" fmla="*/ 5947 h 999902"/>
              <a:gd name="connsiteX1" fmla="*/ 860612 w 1190802"/>
              <a:gd name="connsiteY1" fmla="*/ 131453 h 999902"/>
              <a:gd name="connsiteX2" fmla="*/ 1165412 w 1190802"/>
              <a:gd name="connsiteY2" fmla="*/ 893453 h 999902"/>
              <a:gd name="connsiteX3" fmla="*/ 1190802 w 1190802"/>
              <a:gd name="connsiteY3" fmla="*/ 999902 h 999902"/>
              <a:gd name="connsiteX0" fmla="*/ 0 w 1210843"/>
              <a:gd name="connsiteY0" fmla="*/ 5947 h 999902"/>
              <a:gd name="connsiteX1" fmla="*/ 860612 w 1210843"/>
              <a:gd name="connsiteY1" fmla="*/ 131453 h 999902"/>
              <a:gd name="connsiteX2" fmla="*/ 1165412 w 1210843"/>
              <a:gd name="connsiteY2" fmla="*/ 893453 h 999902"/>
              <a:gd name="connsiteX3" fmla="*/ 1210843 w 1210843"/>
              <a:gd name="connsiteY3" fmla="*/ 999902 h 999902"/>
              <a:gd name="connsiteX0" fmla="*/ 0 w 1345401"/>
              <a:gd name="connsiteY0" fmla="*/ 5947 h 988128"/>
              <a:gd name="connsiteX1" fmla="*/ 860612 w 1345401"/>
              <a:gd name="connsiteY1" fmla="*/ 131453 h 988128"/>
              <a:gd name="connsiteX2" fmla="*/ 1165412 w 1345401"/>
              <a:gd name="connsiteY2" fmla="*/ 893453 h 988128"/>
              <a:gd name="connsiteX3" fmla="*/ 1345401 w 1345401"/>
              <a:gd name="connsiteY3" fmla="*/ 988128 h 988128"/>
              <a:gd name="connsiteX0" fmla="*/ 0 w 1345401"/>
              <a:gd name="connsiteY0" fmla="*/ 5947 h 1001754"/>
              <a:gd name="connsiteX1" fmla="*/ 860612 w 1345401"/>
              <a:gd name="connsiteY1" fmla="*/ 131453 h 1001754"/>
              <a:gd name="connsiteX2" fmla="*/ 1165412 w 1345401"/>
              <a:gd name="connsiteY2" fmla="*/ 893453 h 1001754"/>
              <a:gd name="connsiteX3" fmla="*/ 1345401 w 1345401"/>
              <a:gd name="connsiteY3" fmla="*/ 988128 h 1001754"/>
              <a:gd name="connsiteX0" fmla="*/ 0 w 1308183"/>
              <a:gd name="connsiteY0" fmla="*/ 5947 h 1011016"/>
              <a:gd name="connsiteX1" fmla="*/ 860612 w 1308183"/>
              <a:gd name="connsiteY1" fmla="*/ 131453 h 1011016"/>
              <a:gd name="connsiteX2" fmla="*/ 1165412 w 1308183"/>
              <a:gd name="connsiteY2" fmla="*/ 893453 h 1011016"/>
              <a:gd name="connsiteX3" fmla="*/ 1308183 w 1308183"/>
              <a:gd name="connsiteY3" fmla="*/ 1001584 h 1011016"/>
              <a:gd name="connsiteX0" fmla="*/ 0 w 1308183"/>
              <a:gd name="connsiteY0" fmla="*/ 5947 h 1001584"/>
              <a:gd name="connsiteX1" fmla="*/ 860612 w 1308183"/>
              <a:gd name="connsiteY1" fmla="*/ 131453 h 1001584"/>
              <a:gd name="connsiteX2" fmla="*/ 1165412 w 1308183"/>
              <a:gd name="connsiteY2" fmla="*/ 893453 h 1001584"/>
              <a:gd name="connsiteX3" fmla="*/ 1308183 w 1308183"/>
              <a:gd name="connsiteY3" fmla="*/ 1001584 h 1001584"/>
              <a:gd name="connsiteX0" fmla="*/ 0 w 1308183"/>
              <a:gd name="connsiteY0" fmla="*/ 5947 h 1001584"/>
              <a:gd name="connsiteX1" fmla="*/ 860612 w 1308183"/>
              <a:gd name="connsiteY1" fmla="*/ 131453 h 1001584"/>
              <a:gd name="connsiteX2" fmla="*/ 1165412 w 1308183"/>
              <a:gd name="connsiteY2" fmla="*/ 893453 h 1001584"/>
              <a:gd name="connsiteX3" fmla="*/ 1308183 w 1308183"/>
              <a:gd name="connsiteY3" fmla="*/ 1001584 h 1001584"/>
              <a:gd name="connsiteX0" fmla="*/ 0 w 1268102"/>
              <a:gd name="connsiteY0" fmla="*/ 5947 h 999902"/>
              <a:gd name="connsiteX1" fmla="*/ 860612 w 1268102"/>
              <a:gd name="connsiteY1" fmla="*/ 131453 h 999902"/>
              <a:gd name="connsiteX2" fmla="*/ 1165412 w 1268102"/>
              <a:gd name="connsiteY2" fmla="*/ 893453 h 999902"/>
              <a:gd name="connsiteX3" fmla="*/ 1268102 w 1268102"/>
              <a:gd name="connsiteY3" fmla="*/ 999902 h 999902"/>
              <a:gd name="connsiteX0" fmla="*/ 0 w 1271484"/>
              <a:gd name="connsiteY0" fmla="*/ 5947 h 999902"/>
              <a:gd name="connsiteX1" fmla="*/ 860612 w 1271484"/>
              <a:gd name="connsiteY1" fmla="*/ 131453 h 999902"/>
              <a:gd name="connsiteX2" fmla="*/ 1165412 w 1271484"/>
              <a:gd name="connsiteY2" fmla="*/ 893453 h 999902"/>
              <a:gd name="connsiteX3" fmla="*/ 1268102 w 1271484"/>
              <a:gd name="connsiteY3" fmla="*/ 999902 h 999902"/>
              <a:gd name="connsiteX0" fmla="*/ 0 w 1283057"/>
              <a:gd name="connsiteY0" fmla="*/ 5947 h 999902"/>
              <a:gd name="connsiteX1" fmla="*/ 860612 w 1283057"/>
              <a:gd name="connsiteY1" fmla="*/ 131453 h 999902"/>
              <a:gd name="connsiteX2" fmla="*/ 1165412 w 1283057"/>
              <a:gd name="connsiteY2" fmla="*/ 893453 h 999902"/>
              <a:gd name="connsiteX3" fmla="*/ 1268102 w 1283057"/>
              <a:gd name="connsiteY3" fmla="*/ 999902 h 999902"/>
              <a:gd name="connsiteX0" fmla="*/ 0 w 1182200"/>
              <a:gd name="connsiteY0" fmla="*/ 5947 h 1060455"/>
              <a:gd name="connsiteX1" fmla="*/ 860612 w 1182200"/>
              <a:gd name="connsiteY1" fmla="*/ 131453 h 1060455"/>
              <a:gd name="connsiteX2" fmla="*/ 1165412 w 1182200"/>
              <a:gd name="connsiteY2" fmla="*/ 893453 h 1060455"/>
              <a:gd name="connsiteX3" fmla="*/ 1090599 w 1182200"/>
              <a:gd name="connsiteY3" fmla="*/ 1060455 h 1060455"/>
              <a:gd name="connsiteX0" fmla="*/ 0 w 1202307"/>
              <a:gd name="connsiteY0" fmla="*/ 5991 h 1060499"/>
              <a:gd name="connsiteX1" fmla="*/ 860612 w 1202307"/>
              <a:gd name="connsiteY1" fmla="*/ 131497 h 1060499"/>
              <a:gd name="connsiteX2" fmla="*/ 1188315 w 1202307"/>
              <a:gd name="connsiteY2" fmla="*/ 895179 h 1060499"/>
              <a:gd name="connsiteX3" fmla="*/ 1090599 w 1202307"/>
              <a:gd name="connsiteY3" fmla="*/ 1060499 h 1060499"/>
              <a:gd name="connsiteX0" fmla="*/ 0 w 1233398"/>
              <a:gd name="connsiteY0" fmla="*/ 5991 h 1052089"/>
              <a:gd name="connsiteX1" fmla="*/ 860612 w 1233398"/>
              <a:gd name="connsiteY1" fmla="*/ 131497 h 1052089"/>
              <a:gd name="connsiteX2" fmla="*/ 1188315 w 1233398"/>
              <a:gd name="connsiteY2" fmla="*/ 895179 h 1052089"/>
              <a:gd name="connsiteX3" fmla="*/ 1199391 w 1233398"/>
              <a:gd name="connsiteY3" fmla="*/ 1052089 h 1052089"/>
              <a:gd name="connsiteX0" fmla="*/ 0 w 1224881"/>
              <a:gd name="connsiteY0" fmla="*/ 5991 h 1072193"/>
              <a:gd name="connsiteX1" fmla="*/ 860612 w 1224881"/>
              <a:gd name="connsiteY1" fmla="*/ 131497 h 1072193"/>
              <a:gd name="connsiteX2" fmla="*/ 1188315 w 1224881"/>
              <a:gd name="connsiteY2" fmla="*/ 895179 h 1072193"/>
              <a:gd name="connsiteX3" fmla="*/ 1183646 w 1224881"/>
              <a:gd name="connsiteY3" fmla="*/ 1072193 h 107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881" h="1072193">
                <a:moveTo>
                  <a:pt x="0" y="5991"/>
                </a:moveTo>
                <a:cubicBezTo>
                  <a:pt x="333188" y="-5215"/>
                  <a:pt x="662560" y="-16701"/>
                  <a:pt x="860612" y="131497"/>
                </a:cubicBezTo>
                <a:cubicBezTo>
                  <a:pt x="1058664" y="279695"/>
                  <a:pt x="1139009" y="748756"/>
                  <a:pt x="1188315" y="895179"/>
                </a:cubicBezTo>
                <a:cubicBezTo>
                  <a:pt x="1237621" y="1041602"/>
                  <a:pt x="1238033" y="1046258"/>
                  <a:pt x="1183646" y="1072193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36C5E9-21DD-1509-7AAC-AC7F4204B1A1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099300" y="2905125"/>
            <a:ext cx="2514601" cy="1447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364854-B2C8-39C7-3309-D73E7ABC1461}"/>
              </a:ext>
            </a:extLst>
          </p:cNvPr>
          <p:cNvCxnSpPr>
            <a:cxnSpLocks/>
          </p:cNvCxnSpPr>
          <p:nvPr/>
        </p:nvCxnSpPr>
        <p:spPr>
          <a:xfrm flipV="1">
            <a:off x="7119936" y="184054"/>
            <a:ext cx="0" cy="27201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99325C1-C217-53C3-508E-29122B49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947" y="51651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23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23541-580A-E529-CFC3-C019E90EBF6A}"/>
              </a:ext>
            </a:extLst>
          </p:cNvPr>
          <p:cNvSpPr txBox="1"/>
          <p:nvPr/>
        </p:nvSpPr>
        <p:spPr>
          <a:xfrm>
            <a:off x="4000499" y="2622176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Stairs &amp; Ramp Trail</a:t>
            </a:r>
          </a:p>
        </p:txBody>
      </p:sp>
    </p:spTree>
    <p:extLst>
      <p:ext uri="{BB962C8B-B14F-4D97-AF65-F5344CB8AC3E}">
        <p14:creationId xmlns:p14="http://schemas.microsoft.com/office/powerpoint/2010/main" val="15870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 with low confidence">
            <a:extLst>
              <a:ext uri="{FF2B5EF4-FFF2-40B4-BE49-F238E27FC236}">
                <a16:creationId xmlns:a16="http://schemas.microsoft.com/office/drawing/2014/main" id="{FC4916BC-515D-812E-2B67-5E12ECC1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7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E3B374-4CAD-7B54-708B-6EC821521197}"/>
              </a:ext>
            </a:extLst>
          </p:cNvPr>
          <p:cNvCxnSpPr>
            <a:cxnSpLocks/>
          </p:cNvCxnSpPr>
          <p:nvPr/>
        </p:nvCxnSpPr>
        <p:spPr>
          <a:xfrm>
            <a:off x="6757108" y="1408847"/>
            <a:ext cx="0" cy="14688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3FDBCE-2C79-BF6B-699C-AB5CF4783B72}"/>
              </a:ext>
            </a:extLst>
          </p:cNvPr>
          <p:cNvSpPr/>
          <p:nvPr/>
        </p:nvSpPr>
        <p:spPr>
          <a:xfrm>
            <a:off x="6560166" y="1192046"/>
            <a:ext cx="196942" cy="198161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FE14A5-4156-34D1-B864-74EC8863F02C}"/>
              </a:ext>
            </a:extLst>
          </p:cNvPr>
          <p:cNvSpPr/>
          <p:nvPr/>
        </p:nvSpPr>
        <p:spPr>
          <a:xfrm>
            <a:off x="6342532" y="1192046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E8EC6-3F1B-5643-024F-DE66EA9AE474}"/>
              </a:ext>
            </a:extLst>
          </p:cNvPr>
          <p:cNvCxnSpPr>
            <a:cxnSpLocks/>
          </p:cNvCxnSpPr>
          <p:nvPr/>
        </p:nvCxnSpPr>
        <p:spPr>
          <a:xfrm flipV="1">
            <a:off x="6855719" y="1039906"/>
            <a:ext cx="0" cy="1837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E1FDDBA-7391-EEFA-333B-A41729064894}"/>
              </a:ext>
            </a:extLst>
          </p:cNvPr>
          <p:cNvSpPr/>
          <p:nvPr/>
        </p:nvSpPr>
        <p:spPr>
          <a:xfrm>
            <a:off x="7104451" y="945232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4050F74-8389-26E8-FD1E-23E0D3DF8711}"/>
              </a:ext>
            </a:extLst>
          </p:cNvPr>
          <p:cNvSpPr/>
          <p:nvPr/>
        </p:nvSpPr>
        <p:spPr>
          <a:xfrm>
            <a:off x="6907509" y="936417"/>
            <a:ext cx="196942" cy="198162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091C6-8EF6-6F75-1BEF-E18F01B9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947" y="51651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8296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etch, diagram, plan, technical drawing&#10;&#10;Description automatically generated">
            <a:extLst>
              <a:ext uri="{FF2B5EF4-FFF2-40B4-BE49-F238E27FC236}">
                <a16:creationId xmlns:a16="http://schemas.microsoft.com/office/drawing/2014/main" id="{874EC8E0-B179-9C74-EB31-97E87077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0"/>
            <a:ext cx="10598727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73E37-B589-228B-025D-B655643EC50D}"/>
              </a:ext>
            </a:extLst>
          </p:cNvPr>
          <p:cNvCxnSpPr>
            <a:cxnSpLocks/>
          </p:cNvCxnSpPr>
          <p:nvPr/>
        </p:nvCxnSpPr>
        <p:spPr>
          <a:xfrm>
            <a:off x="6721248" y="2034989"/>
            <a:ext cx="0" cy="12191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8A0D4F-FA1B-8228-9804-165620B72CE3}"/>
              </a:ext>
            </a:extLst>
          </p:cNvPr>
          <p:cNvCxnSpPr>
            <a:cxnSpLocks/>
          </p:cNvCxnSpPr>
          <p:nvPr/>
        </p:nvCxnSpPr>
        <p:spPr>
          <a:xfrm flipV="1">
            <a:off x="6819860" y="1972236"/>
            <a:ext cx="0" cy="1219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17241-BEE9-B009-F27A-4FF2EC09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947" y="51651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9881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6E83E-ABBE-5BF0-B2CA-6A1F986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0"/>
            <a:ext cx="10806546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6BA66F-DB69-E0FE-7C27-C169ABEC306D}"/>
              </a:ext>
            </a:extLst>
          </p:cNvPr>
          <p:cNvCxnSpPr>
            <a:cxnSpLocks/>
          </p:cNvCxnSpPr>
          <p:nvPr/>
        </p:nvCxnSpPr>
        <p:spPr>
          <a:xfrm flipH="1">
            <a:off x="3888482" y="401306"/>
            <a:ext cx="1910584" cy="10794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1AD749A-4499-B87E-1C16-AA6A03826A26}"/>
              </a:ext>
            </a:extLst>
          </p:cNvPr>
          <p:cNvSpPr/>
          <p:nvPr/>
        </p:nvSpPr>
        <p:spPr>
          <a:xfrm>
            <a:off x="3687114" y="1427629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B8F80-861B-8042-7AA5-8630A43F8D5B}"/>
              </a:ext>
            </a:extLst>
          </p:cNvPr>
          <p:cNvCxnSpPr>
            <a:cxnSpLocks/>
          </p:cNvCxnSpPr>
          <p:nvPr/>
        </p:nvCxnSpPr>
        <p:spPr>
          <a:xfrm>
            <a:off x="4001641" y="1693786"/>
            <a:ext cx="3555606" cy="3819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4B51BE-37FA-5401-BC4B-85ABB19D0628}"/>
              </a:ext>
            </a:extLst>
          </p:cNvPr>
          <p:cNvCxnSpPr>
            <a:cxnSpLocks/>
          </p:cNvCxnSpPr>
          <p:nvPr/>
        </p:nvCxnSpPr>
        <p:spPr>
          <a:xfrm flipH="1" flipV="1">
            <a:off x="5926768" y="887506"/>
            <a:ext cx="1935279" cy="445545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A6D4F655-9B13-26AD-BD8F-8D47277B7A15}"/>
              </a:ext>
            </a:extLst>
          </p:cNvPr>
          <p:cNvSpPr/>
          <p:nvPr/>
        </p:nvSpPr>
        <p:spPr>
          <a:xfrm>
            <a:off x="6002970" y="895927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843313-027A-B726-851E-53A76329A66A}"/>
              </a:ext>
            </a:extLst>
          </p:cNvPr>
          <p:cNvCxnSpPr>
            <a:cxnSpLocks/>
          </p:cNvCxnSpPr>
          <p:nvPr/>
        </p:nvCxnSpPr>
        <p:spPr>
          <a:xfrm flipH="1">
            <a:off x="4341118" y="990600"/>
            <a:ext cx="1547549" cy="8740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9F67C9-B411-0066-110A-12637B2472DE}"/>
              </a:ext>
            </a:extLst>
          </p:cNvPr>
          <p:cNvCxnSpPr>
            <a:cxnSpLocks/>
          </p:cNvCxnSpPr>
          <p:nvPr/>
        </p:nvCxnSpPr>
        <p:spPr>
          <a:xfrm>
            <a:off x="4341118" y="1886256"/>
            <a:ext cx="3305776" cy="35553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8F9FC-E371-2766-876F-629FD3AC0DDE}"/>
              </a:ext>
            </a:extLst>
          </p:cNvPr>
          <p:cNvCxnSpPr>
            <a:cxnSpLocks/>
          </p:cNvCxnSpPr>
          <p:nvPr/>
        </p:nvCxnSpPr>
        <p:spPr>
          <a:xfrm flipH="1" flipV="1">
            <a:off x="5722864" y="695781"/>
            <a:ext cx="2060701" cy="46920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605950D6-D40E-9F1E-C9A3-99AEF8CDC236}"/>
              </a:ext>
            </a:extLst>
          </p:cNvPr>
          <p:cNvSpPr/>
          <p:nvPr/>
        </p:nvSpPr>
        <p:spPr>
          <a:xfrm>
            <a:off x="4426364" y="1791582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95E3DC4-8956-E280-9726-64A30FB9E680}"/>
              </a:ext>
            </a:extLst>
          </p:cNvPr>
          <p:cNvSpPr/>
          <p:nvPr/>
        </p:nvSpPr>
        <p:spPr>
          <a:xfrm>
            <a:off x="5496546" y="695781"/>
            <a:ext cx="226318" cy="18934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2E2769-1956-8D53-07DF-DE1758A5D38D}"/>
              </a:ext>
            </a:extLst>
          </p:cNvPr>
          <p:cNvCxnSpPr>
            <a:cxnSpLocks/>
          </p:cNvCxnSpPr>
          <p:nvPr/>
        </p:nvCxnSpPr>
        <p:spPr>
          <a:xfrm flipV="1">
            <a:off x="5757600" y="561892"/>
            <a:ext cx="245370" cy="1338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3841A5F-0B2D-DA5B-911E-FDAFA7AA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947" y="51651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04753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BC4386-E010-236F-6D32-3790CE8A0EA0}"/>
              </a:ext>
            </a:extLst>
          </p:cNvPr>
          <p:cNvCxnSpPr>
            <a:cxnSpLocks/>
          </p:cNvCxnSpPr>
          <p:nvPr/>
        </p:nvCxnSpPr>
        <p:spPr>
          <a:xfrm>
            <a:off x="7969624" y="2922629"/>
            <a:ext cx="36994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99B34668-122E-AF13-AE9B-0858C29481EE}"/>
              </a:ext>
            </a:extLst>
          </p:cNvPr>
          <p:cNvSpPr/>
          <p:nvPr/>
        </p:nvSpPr>
        <p:spPr>
          <a:xfrm>
            <a:off x="8023994" y="4051443"/>
            <a:ext cx="290217" cy="2854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3D62BF9-506C-1944-FBED-555CD614C70B}"/>
              </a:ext>
            </a:extLst>
          </p:cNvPr>
          <p:cNvSpPr/>
          <p:nvPr/>
        </p:nvSpPr>
        <p:spPr>
          <a:xfrm>
            <a:off x="8056127" y="3433148"/>
            <a:ext cx="196942" cy="198162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52A045D-E7D9-7FBC-9372-9ED6F16BD4B8}"/>
              </a:ext>
            </a:extLst>
          </p:cNvPr>
          <p:cNvSpPr/>
          <p:nvPr/>
        </p:nvSpPr>
        <p:spPr>
          <a:xfrm>
            <a:off x="8056127" y="3737947"/>
            <a:ext cx="196942" cy="198162"/>
          </a:xfrm>
          <a:prstGeom prst="triangl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A282C-F06A-A244-F80C-7F97F6914A18}"/>
              </a:ext>
            </a:extLst>
          </p:cNvPr>
          <p:cNvSpPr txBox="1"/>
          <p:nvPr/>
        </p:nvSpPr>
        <p:spPr>
          <a:xfrm>
            <a:off x="6707940" y="2790363"/>
            <a:ext cx="126168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Path:</a:t>
            </a:r>
          </a:p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Path:</a:t>
            </a:r>
          </a:p>
          <a:p>
            <a:endParaRPr lang="en-CA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</a:p>
          <a:p>
            <a:endParaRPr lang="en-CA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Stop:</a:t>
            </a:r>
          </a:p>
          <a:p>
            <a:endParaRPr lang="en-CA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for 30 secs: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0A3797-FE5A-00C4-8533-ACEF6EA510F7}"/>
              </a:ext>
            </a:extLst>
          </p:cNvPr>
          <p:cNvCxnSpPr>
            <a:cxnSpLocks/>
          </p:cNvCxnSpPr>
          <p:nvPr/>
        </p:nvCxnSpPr>
        <p:spPr>
          <a:xfrm>
            <a:off x="7969624" y="3227429"/>
            <a:ext cx="3699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BC4CD4F-EDCA-E10C-8A5B-6E4FBA47F8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5684" y="2748825"/>
            <a:ext cx="1731414" cy="15668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29322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Hart</dc:creator>
  <cp:lastModifiedBy>Shovon Sudan Saha</cp:lastModifiedBy>
  <cp:revision>11</cp:revision>
  <dcterms:created xsi:type="dcterms:W3CDTF">2022-11-18T17:02:30Z</dcterms:created>
  <dcterms:modified xsi:type="dcterms:W3CDTF">2023-05-17T21:55:30Z</dcterms:modified>
</cp:coreProperties>
</file>