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127000" y="254000"/>
            <a:ext cx="8890000" cy="6350000"/>
          </a:xfrm>
          <a:prstGeom prst="rect">
            <a:avLst/>
          </a:prstGeom>
        </p:spPr>
        <p:txBody>
          <a:bodyPr anchor="b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pPr algn="l"/>
            <a:r>
              <a:rPr lang="en-US" b="false" i="false" sz="1500">
                <a:solidFill>
                  <a:srgbClr val="DEFBCF"/>
                </a:solidFill>
              </a:rPr>
              <a:t>1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57200" y="1371600"/>
            <a:ext cx="8001000" cy="2540000"/>
          </a:xfrm>
          <a:prstGeom prst="rect">
            <a:avLst/>
          </a:prstGeom>
        </p:spPr>
        <p:txBody>
          <a:bodyPr anchor="b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pPr algn="ctr"/>
            <a:r>
              <a:rPr lang="en-US" b="true" i="false" sz="10000">
                <a:solidFill>
                  <a:srgbClr val="BDF89F"/>
                </a:solidFill>
              </a:rPr>
              <a:t>Example presentation</a:t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457200" y="4114800"/>
            <a:ext cx="8001000" cy="1270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pPr algn="ctr"/>
            <a:r>
              <a:rPr lang="en-US" b="false" i="false" sz="2500">
                <a:solidFill>
                  <a:srgbClr val="9DF470"/>
                </a:solidFill>
              </a:rPr>
              <a:t>made with showcase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127000" y="254000"/>
            <a:ext cx="8890000" cy="6350000"/>
          </a:xfrm>
          <a:prstGeom prst="rect">
            <a:avLst/>
          </a:prstGeom>
        </p:spPr>
        <p:txBody>
          <a:bodyPr anchor="b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pPr algn="l"/>
            <a:r>
              <a:rPr lang="en-US" b="false" i="false" sz="1500">
                <a:solidFill>
                  <a:srgbClr val="DEFBCF"/>
                </a:solidFill>
              </a:rPr>
              <a:t>2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57200" y="571500"/>
            <a:ext cx="3778250" cy="5715000"/>
          </a:xfrm>
          <a:prstGeom prst="rect">
            <a:avLst/>
          </a:prstGeom>
        </p:spPr>
        <p:txBody>
          <a:bodyPr anchor="ctr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pPr algn="ctr"/>
            <a:r>
              <a:rPr lang="en-US" b="false" i="false" sz="2500">
                <a:solidFill>
                  <a:srgbClr val="9DF470"/>
                </a:solidFill>
              </a:rPr>
              <a:t>Showcase is framework for making presentations
fully in kotlin. It is also open-source.
For now it does only support powerpoint(.pptx) files
    and this export only works on JVM, plus
    the DSL is written in common module, so
    you can always make own exports.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841500"/>
            <a:ext cx="3778250" cy="3175000"/>
          </a:xfrm>
          <a:prstGeom prst="roundRect">
            <a:avLst/>
          </a:prstGeom>
        </p:spPr>
      </p:pic>
    </p:spTree>
  </p:cSld>
  <p:clrMapOvr>
    <a:masterClrMapping/>
  </p:clrMapOvr>
  <p:transition spd="med">
    <p:push dir="u"/>
  </p:transition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127000" y="254000"/>
            <a:ext cx="8890000" cy="6350000"/>
          </a:xfrm>
          <a:prstGeom prst="rect">
            <a:avLst/>
          </a:prstGeom>
        </p:spPr>
        <p:txBody>
          <a:bodyPr anchor="b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pPr algn="l"/>
            <a:r>
              <a:rPr lang="en-US" b="false" i="false" sz="1500">
                <a:solidFill>
                  <a:srgbClr val="DEFBCF"/>
                </a:solidFill>
              </a:rPr>
              <a:t>3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57200" y="1371600"/>
            <a:ext cx="8001000" cy="2540000"/>
          </a:xfrm>
          <a:prstGeom prst="rect">
            <a:avLst/>
          </a:prstGeom>
        </p:spPr>
        <p:txBody>
          <a:bodyPr anchor="b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pPr algn="ctr"/>
            <a:r>
              <a:rPr lang="en-US" b="false" i="false" sz="10000">
                <a:solidFill>
                  <a:srgbClr val="BDF89F"/>
                </a:solidFill>
              </a:rPr>
              <a:t>Thanks for watching</a:t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457200" y="4114800"/>
            <a:ext cx="8001000" cy="1270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pPr algn="ctr"/>
            <a:r>
              <a:rPr lang="en-US" b="false" i="false" sz="2500">
                <a:solidFill>
                  <a:srgbClr val="9DF470"/>
                </a:solidFill>
              </a:rPr>
              <a:t>Bye ✋</a:t>
            </a:r>
          </a:p>
        </p:txBody>
      </p:sp>
    </p:spTree>
  </p:cSld>
  <p:clrMapOvr>
    <a:masterClrMapping/>
  </p:clrMapOvr>
  <p:transition spd="med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