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8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A9CB-83A0-40B9-B73B-D10417B4AD5D}" type="datetimeFigureOut">
              <a:rPr lang="en-US" smtClean="0"/>
              <a:pPr/>
              <a:t>12/8/2010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7B5E-7E7A-4753-BFDF-4AF12CD794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46200" y="2937600"/>
            <a:ext cx="2970235" cy="1359932"/>
            <a:chOff x="564600" y="762000"/>
            <a:chExt cx="2970235" cy="1359932"/>
          </a:xfrm>
        </p:grpSpPr>
        <p:sp>
          <p:nvSpPr>
            <p:cNvPr id="4" name="TextBox 3"/>
            <p:cNvSpPr txBox="1"/>
            <p:nvPr/>
          </p:nvSpPr>
          <p:spPr>
            <a:xfrm>
              <a:off x="1661339" y="762000"/>
              <a:ext cx="80342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Object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64600" y="1752600"/>
              <a:ext cx="2970235" cy="369332"/>
              <a:chOff x="564600" y="1752600"/>
              <a:chExt cx="2970235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64600" y="1752600"/>
                <a:ext cx="84209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Sphere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526531" y="1752600"/>
                <a:ext cx="598241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Wall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39800" y="1752600"/>
                <a:ext cx="1295035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Obstruction</a:t>
                </a:r>
                <a:endParaRPr lang="en-US" dirty="0"/>
              </a:p>
            </p:txBody>
          </p:sp>
        </p:grpSp>
        <p:sp>
          <p:nvSpPr>
            <p:cNvPr id="9" name="Isosceles Triangle 8"/>
            <p:cNvSpPr/>
            <p:nvPr/>
          </p:nvSpPr>
          <p:spPr>
            <a:xfrm>
              <a:off x="1905000" y="1143000"/>
              <a:ext cx="304800" cy="2286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Elbow Connector 10"/>
            <p:cNvCxnSpPr>
              <a:stCxn id="5" idx="0"/>
              <a:endCxn id="9" idx="3"/>
            </p:cNvCxnSpPr>
            <p:nvPr/>
          </p:nvCxnSpPr>
          <p:spPr>
            <a:xfrm rot="5400000" flipH="1" flipV="1">
              <a:off x="1331022" y="1026223"/>
              <a:ext cx="381000" cy="107175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7" idx="0"/>
              <a:endCxn id="9" idx="3"/>
            </p:cNvCxnSpPr>
            <p:nvPr/>
          </p:nvCxnSpPr>
          <p:spPr>
            <a:xfrm rot="16200000" flipV="1">
              <a:off x="2281859" y="1147141"/>
              <a:ext cx="381000" cy="82991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6" idx="0"/>
              <a:endCxn id="9" idx="3"/>
            </p:cNvCxnSpPr>
            <p:nvPr/>
          </p:nvCxnSpPr>
          <p:spPr>
            <a:xfrm rot="5400000" flipH="1" flipV="1">
              <a:off x="1751026" y="1446226"/>
              <a:ext cx="381000" cy="23174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111200" y="2944800"/>
            <a:ext cx="3243469" cy="1410332"/>
            <a:chOff x="4024800" y="842400"/>
            <a:chExt cx="3243469" cy="1410332"/>
          </a:xfrm>
        </p:grpSpPr>
        <p:sp>
          <p:nvSpPr>
            <p:cNvPr id="21" name="TextBox 20"/>
            <p:cNvSpPr txBox="1"/>
            <p:nvPr/>
          </p:nvSpPr>
          <p:spPr>
            <a:xfrm>
              <a:off x="5614795" y="842400"/>
              <a:ext cx="61427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Map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024800" y="1883400"/>
              <a:ext cx="3243469" cy="369332"/>
              <a:chOff x="4024800" y="1883400"/>
              <a:chExt cx="3243469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024800" y="1883400"/>
                <a:ext cx="1186479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WorldMap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06000" y="1883400"/>
                <a:ext cx="1262269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mtClean="0"/>
                  <a:t>TerrainMap</a:t>
                </a:r>
                <a:endParaRPr lang="en-US" dirty="0"/>
              </a:p>
            </p:txBody>
          </p:sp>
        </p:grpSp>
        <p:sp>
          <p:nvSpPr>
            <p:cNvPr id="25" name="Isosceles Triangle 24"/>
            <p:cNvSpPr/>
            <p:nvPr/>
          </p:nvSpPr>
          <p:spPr>
            <a:xfrm>
              <a:off x="5772600" y="1216200"/>
              <a:ext cx="304800" cy="22860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Elbow Connector 26"/>
            <p:cNvCxnSpPr>
              <a:stCxn id="22" idx="0"/>
              <a:endCxn id="25" idx="3"/>
            </p:cNvCxnSpPr>
            <p:nvPr/>
          </p:nvCxnSpPr>
          <p:spPr>
            <a:xfrm rot="5400000" flipH="1" flipV="1">
              <a:off x="5052220" y="1010620"/>
              <a:ext cx="438600" cy="13069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23" idx="0"/>
              <a:endCxn id="25" idx="3"/>
            </p:cNvCxnSpPr>
            <p:nvPr/>
          </p:nvCxnSpPr>
          <p:spPr>
            <a:xfrm rot="16200000" flipV="1">
              <a:off x="6061768" y="1308032"/>
              <a:ext cx="438600" cy="71213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2846364" y="3122266"/>
            <a:ext cx="2854831" cy="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50400" y="29058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866800" y="29058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*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160800" y="1317600"/>
            <a:ext cx="81285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36800" y="2289600"/>
            <a:ext cx="69801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DStar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82400" y="2289600"/>
            <a:ext cx="210442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WaypointPathFinder</a:t>
            </a:r>
            <a:endParaRPr lang="en-US" dirty="0"/>
          </a:p>
        </p:txBody>
      </p:sp>
      <p:sp>
        <p:nvSpPr>
          <p:cNvPr id="39" name="Isosceles Triangle 38"/>
          <p:cNvSpPr/>
          <p:nvPr/>
        </p:nvSpPr>
        <p:spPr>
          <a:xfrm>
            <a:off x="3411000" y="1707000"/>
            <a:ext cx="304800" cy="2286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Elbow Connector 40"/>
          <p:cNvCxnSpPr>
            <a:stCxn id="39" idx="3"/>
            <a:endCxn id="38" idx="0"/>
          </p:cNvCxnSpPr>
          <p:nvPr/>
        </p:nvCxnSpPr>
        <p:spPr>
          <a:xfrm rot="5400000">
            <a:off x="2822006" y="1548206"/>
            <a:ext cx="354000" cy="11287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9" idx="3"/>
            <a:endCxn id="37" idx="0"/>
          </p:cNvCxnSpPr>
          <p:nvPr/>
        </p:nvCxnSpPr>
        <p:spPr>
          <a:xfrm rot="16200000" flipH="1">
            <a:off x="3647603" y="1851397"/>
            <a:ext cx="354000" cy="5224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6" idx="3"/>
          </p:cNvCxnSpPr>
          <p:nvPr/>
        </p:nvCxnSpPr>
        <p:spPr>
          <a:xfrm>
            <a:off x="3973651" y="1502266"/>
            <a:ext cx="2034680" cy="1442534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88800" y="130320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Uses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604800" y="2937600"/>
            <a:ext cx="8746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Factory</a:t>
            </a:r>
            <a:endParaRPr lang="en-US" dirty="0"/>
          </a:p>
        </p:txBody>
      </p:sp>
      <p:cxnSp>
        <p:nvCxnSpPr>
          <p:cNvPr id="53" name="Straight Connector 52"/>
          <p:cNvCxnSpPr>
            <a:stCxn id="48" idx="3"/>
            <a:endCxn id="4" idx="1"/>
          </p:cNvCxnSpPr>
          <p:nvPr/>
        </p:nvCxnSpPr>
        <p:spPr>
          <a:xfrm>
            <a:off x="1479463" y="3122266"/>
            <a:ext cx="5634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41200" y="29430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831200" y="294300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*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4881600" y="2318400"/>
            <a:ext cx="62568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Pose</a:t>
            </a:r>
            <a:endParaRPr lang="en-US" dirty="0"/>
          </a:p>
        </p:txBody>
      </p:sp>
      <p:cxnSp>
        <p:nvCxnSpPr>
          <p:cNvPr id="58" name="Shape 57"/>
          <p:cNvCxnSpPr>
            <a:stCxn id="56" idx="3"/>
            <a:endCxn id="21" idx="0"/>
          </p:cNvCxnSpPr>
          <p:nvPr/>
        </p:nvCxnSpPr>
        <p:spPr>
          <a:xfrm>
            <a:off x="5507284" y="2503066"/>
            <a:ext cx="501047" cy="441734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0"/>
            <a:endCxn id="56" idx="2"/>
          </p:cNvCxnSpPr>
          <p:nvPr/>
        </p:nvCxnSpPr>
        <p:spPr>
          <a:xfrm rot="5400000" flipH="1" flipV="1">
            <a:off x="3694613" y="1437771"/>
            <a:ext cx="249868" cy="274979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Johnathan Barber</dc:creator>
  <cp:lastModifiedBy>Daniel Barber</cp:lastModifiedBy>
  <cp:revision>14</cp:revision>
  <dcterms:created xsi:type="dcterms:W3CDTF">2008-11-14T14:59:23Z</dcterms:created>
  <dcterms:modified xsi:type="dcterms:W3CDTF">2010-12-08T22:35:52Z</dcterms:modified>
</cp:coreProperties>
</file>