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660" y="-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DB9AB04-AE35-4DC5-96BD-359E4C620167}" type="doc">
      <dgm:prSet loTypeId="urn:microsoft.com/office/officeart/2005/8/layout/hierarchy1" loCatId="hierarchy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29B116E-FD14-48A7-BBF8-FD01E93700DA}">
      <dgm:prSet phldrT="[Text]" custT="1"/>
      <dgm:spPr/>
      <dgm:t>
        <a:bodyPr/>
        <a:lstStyle/>
        <a:p>
          <a:r>
            <a:rPr lang="en-US" sz="900" b="0" dirty="0" smtClean="0">
              <a:latin typeface="Arial" pitchFamily="34" charset="0"/>
              <a:cs typeface="Arial" pitchFamily="34" charset="0"/>
            </a:rPr>
            <a:t>Service</a:t>
          </a:r>
          <a:endParaRPr lang="en-US" sz="900" b="0" dirty="0">
            <a:latin typeface="Arial" pitchFamily="34" charset="0"/>
            <a:cs typeface="Arial" pitchFamily="34" charset="0"/>
          </a:endParaRPr>
        </a:p>
      </dgm:t>
    </dgm:pt>
    <dgm:pt modelId="{F19220F9-C175-4486-9B03-BF0ABCC557F4}" type="parTrans" cxnId="{39F48F56-23E9-4612-9D91-F20A57715ADB}">
      <dgm:prSet/>
      <dgm:spPr/>
      <dgm:t>
        <a:bodyPr/>
        <a:lstStyle/>
        <a:p>
          <a:endParaRPr lang="en-US" sz="1800" b="0">
            <a:latin typeface="Arial" pitchFamily="34" charset="0"/>
            <a:cs typeface="Arial" pitchFamily="34" charset="0"/>
          </a:endParaRPr>
        </a:p>
      </dgm:t>
    </dgm:pt>
    <dgm:pt modelId="{A7DB8131-0B1B-4672-9B3C-8A91BED168AD}" type="sibTrans" cxnId="{39F48F56-23E9-4612-9D91-F20A57715ADB}">
      <dgm:prSet/>
      <dgm:spPr/>
      <dgm:t>
        <a:bodyPr/>
        <a:lstStyle/>
        <a:p>
          <a:endParaRPr lang="en-US" sz="1800" b="0">
            <a:latin typeface="Arial" pitchFamily="34" charset="0"/>
            <a:cs typeface="Arial" pitchFamily="34" charset="0"/>
          </a:endParaRPr>
        </a:p>
      </dgm:t>
    </dgm:pt>
    <dgm:pt modelId="{DD3018E8-00DF-4979-B727-78398E6F4E34}">
      <dgm:prSet phldrT="[Text]" custT="1"/>
      <dgm:spPr/>
      <dgm:t>
        <a:bodyPr/>
        <a:lstStyle/>
        <a:p>
          <a:r>
            <a:rPr lang="en-US" sz="900" b="0" dirty="0" smtClean="0">
              <a:latin typeface="Arial" pitchFamily="34" charset="0"/>
              <a:cs typeface="Arial" pitchFamily="34" charset="0"/>
            </a:rPr>
            <a:t>Transport</a:t>
          </a:r>
          <a:endParaRPr lang="en-US" sz="900" b="0" dirty="0">
            <a:latin typeface="Arial" pitchFamily="34" charset="0"/>
            <a:cs typeface="Arial" pitchFamily="34" charset="0"/>
          </a:endParaRPr>
        </a:p>
      </dgm:t>
    </dgm:pt>
    <dgm:pt modelId="{9E00BD15-6C8F-4B7B-95FA-1261B66556C7}" type="parTrans" cxnId="{FEB1D048-7E82-448F-B1AE-EE3BE85D73E7}">
      <dgm:prSet/>
      <dgm:spPr/>
      <dgm:t>
        <a:bodyPr/>
        <a:lstStyle/>
        <a:p>
          <a:endParaRPr lang="en-US" sz="1800" b="0">
            <a:latin typeface="Arial" pitchFamily="34" charset="0"/>
            <a:cs typeface="Arial" pitchFamily="34" charset="0"/>
          </a:endParaRPr>
        </a:p>
      </dgm:t>
    </dgm:pt>
    <dgm:pt modelId="{D4AF45AA-B31C-43D6-A27B-4E58EDD12036}" type="sibTrans" cxnId="{FEB1D048-7E82-448F-B1AE-EE3BE85D73E7}">
      <dgm:prSet/>
      <dgm:spPr/>
      <dgm:t>
        <a:bodyPr/>
        <a:lstStyle/>
        <a:p>
          <a:endParaRPr lang="en-US" sz="1800" b="0">
            <a:latin typeface="Arial" pitchFamily="34" charset="0"/>
            <a:cs typeface="Arial" pitchFamily="34" charset="0"/>
          </a:endParaRPr>
        </a:p>
      </dgm:t>
    </dgm:pt>
    <dgm:pt modelId="{6A78D0D2-3131-46E6-B005-ADA942A80E88}">
      <dgm:prSet phldrT="[Text]" custT="1"/>
      <dgm:spPr/>
      <dgm:t>
        <a:bodyPr/>
        <a:lstStyle/>
        <a:p>
          <a:r>
            <a:rPr lang="en-US" sz="900" b="0" dirty="0" smtClean="0">
              <a:latin typeface="Arial" pitchFamily="34" charset="0"/>
              <a:cs typeface="Arial" pitchFamily="34" charset="0"/>
            </a:rPr>
            <a:t>JUDP</a:t>
          </a:r>
          <a:endParaRPr lang="en-US" sz="900" b="0" dirty="0">
            <a:latin typeface="Arial" pitchFamily="34" charset="0"/>
            <a:cs typeface="Arial" pitchFamily="34" charset="0"/>
          </a:endParaRPr>
        </a:p>
      </dgm:t>
    </dgm:pt>
    <dgm:pt modelId="{37B23BEC-4C1F-4505-9688-403A983F9A04}" type="parTrans" cxnId="{687E1A91-1551-41AF-895C-EB6A03FB7153}">
      <dgm:prSet/>
      <dgm:spPr/>
      <dgm:t>
        <a:bodyPr/>
        <a:lstStyle/>
        <a:p>
          <a:endParaRPr lang="en-US" sz="1800" b="0">
            <a:latin typeface="Arial" pitchFamily="34" charset="0"/>
            <a:cs typeface="Arial" pitchFamily="34" charset="0"/>
          </a:endParaRPr>
        </a:p>
      </dgm:t>
    </dgm:pt>
    <dgm:pt modelId="{6CD259B3-A9E5-42CE-9F79-D2B11620D19C}" type="sibTrans" cxnId="{687E1A91-1551-41AF-895C-EB6A03FB7153}">
      <dgm:prSet/>
      <dgm:spPr/>
      <dgm:t>
        <a:bodyPr/>
        <a:lstStyle/>
        <a:p>
          <a:endParaRPr lang="en-US" sz="1800" b="0">
            <a:latin typeface="Arial" pitchFamily="34" charset="0"/>
            <a:cs typeface="Arial" pitchFamily="34" charset="0"/>
          </a:endParaRPr>
        </a:p>
      </dgm:t>
    </dgm:pt>
    <dgm:pt modelId="{77939534-373D-4438-B6AE-D9A098639148}">
      <dgm:prSet phldrT="[Text]" custT="1"/>
      <dgm:spPr/>
      <dgm:t>
        <a:bodyPr/>
        <a:lstStyle/>
        <a:p>
          <a:r>
            <a:rPr lang="en-US" sz="900" b="0" dirty="0" smtClean="0">
              <a:latin typeface="Arial" pitchFamily="34" charset="0"/>
              <a:cs typeface="Arial" pitchFamily="34" charset="0"/>
            </a:rPr>
            <a:t>Events</a:t>
          </a:r>
          <a:endParaRPr lang="en-US" sz="900" b="0" dirty="0">
            <a:latin typeface="Arial" pitchFamily="34" charset="0"/>
            <a:cs typeface="Arial" pitchFamily="34" charset="0"/>
          </a:endParaRPr>
        </a:p>
      </dgm:t>
    </dgm:pt>
    <dgm:pt modelId="{1013642B-697D-42DD-ADCF-5CEBE665AC2F}" type="parTrans" cxnId="{840B1225-90ED-479B-A51C-8E9EF361067E}">
      <dgm:prSet/>
      <dgm:spPr/>
      <dgm:t>
        <a:bodyPr/>
        <a:lstStyle/>
        <a:p>
          <a:endParaRPr lang="en-US" sz="1800" b="0">
            <a:latin typeface="Arial" pitchFamily="34" charset="0"/>
            <a:cs typeface="Arial" pitchFamily="34" charset="0"/>
          </a:endParaRPr>
        </a:p>
      </dgm:t>
    </dgm:pt>
    <dgm:pt modelId="{09F65720-7A16-4E8C-BCE4-3B2B8C321014}" type="sibTrans" cxnId="{840B1225-90ED-479B-A51C-8E9EF361067E}">
      <dgm:prSet/>
      <dgm:spPr/>
      <dgm:t>
        <a:bodyPr/>
        <a:lstStyle/>
        <a:p>
          <a:endParaRPr lang="en-US" sz="1800" b="0">
            <a:latin typeface="Arial" pitchFamily="34" charset="0"/>
            <a:cs typeface="Arial" pitchFamily="34" charset="0"/>
          </a:endParaRPr>
        </a:p>
      </dgm:t>
    </dgm:pt>
    <dgm:pt modelId="{3540B983-7C10-4AF7-9B97-8CA1C193C61C}">
      <dgm:prSet phldrT="[Text]" custT="1"/>
      <dgm:spPr/>
      <dgm:t>
        <a:bodyPr/>
        <a:lstStyle/>
        <a:p>
          <a:r>
            <a:rPr lang="en-US" sz="900" b="0" dirty="0" smtClean="0">
              <a:latin typeface="Arial" pitchFamily="34" charset="0"/>
              <a:cs typeface="Arial" pitchFamily="34" charset="0"/>
            </a:rPr>
            <a:t>Events::Child</a:t>
          </a:r>
          <a:endParaRPr lang="en-US" sz="900" b="0" dirty="0">
            <a:latin typeface="Arial" pitchFamily="34" charset="0"/>
            <a:cs typeface="Arial" pitchFamily="34" charset="0"/>
          </a:endParaRPr>
        </a:p>
      </dgm:t>
    </dgm:pt>
    <dgm:pt modelId="{D6B1F9B0-3171-48B1-894E-BE99F4D22713}" type="parTrans" cxnId="{62961DB9-5C5E-4A4F-BCB4-F43B287B78F2}">
      <dgm:prSet/>
      <dgm:spPr/>
      <dgm:t>
        <a:bodyPr/>
        <a:lstStyle/>
        <a:p>
          <a:endParaRPr lang="en-US" sz="1800" b="0">
            <a:latin typeface="Arial" pitchFamily="34" charset="0"/>
            <a:cs typeface="Arial" pitchFamily="34" charset="0"/>
          </a:endParaRPr>
        </a:p>
      </dgm:t>
    </dgm:pt>
    <dgm:pt modelId="{2C91A86F-A10C-4BBE-ADB6-6B27ABAD0119}" type="sibTrans" cxnId="{62961DB9-5C5E-4A4F-BCB4-F43B287B78F2}">
      <dgm:prSet/>
      <dgm:spPr/>
      <dgm:t>
        <a:bodyPr/>
        <a:lstStyle/>
        <a:p>
          <a:endParaRPr lang="en-US" sz="1800" b="0">
            <a:latin typeface="Arial" pitchFamily="34" charset="0"/>
            <a:cs typeface="Arial" pitchFamily="34" charset="0"/>
          </a:endParaRPr>
        </a:p>
      </dgm:t>
    </dgm:pt>
    <dgm:pt modelId="{5A7468A1-FCC0-4321-9161-E96ECAE859C4}">
      <dgm:prSet phldrT="[Text]" custT="1"/>
      <dgm:spPr/>
      <dgm:t>
        <a:bodyPr/>
        <a:lstStyle/>
        <a:p>
          <a:r>
            <a:rPr lang="en-US" sz="900" b="0" dirty="0" smtClean="0">
              <a:latin typeface="Arial" pitchFamily="34" charset="0"/>
              <a:cs typeface="Arial" pitchFamily="34" charset="0"/>
            </a:rPr>
            <a:t>Discovery</a:t>
          </a:r>
          <a:endParaRPr lang="en-US" sz="900" b="0" dirty="0">
            <a:latin typeface="Arial" pitchFamily="34" charset="0"/>
            <a:cs typeface="Arial" pitchFamily="34" charset="0"/>
          </a:endParaRPr>
        </a:p>
      </dgm:t>
    </dgm:pt>
    <dgm:pt modelId="{D415E4DB-52E5-4BE2-B03D-8FB65EDD972B}" type="parTrans" cxnId="{594756CE-4BC8-4C4A-BE68-6149C084E15D}">
      <dgm:prSet/>
      <dgm:spPr/>
      <dgm:t>
        <a:bodyPr/>
        <a:lstStyle/>
        <a:p>
          <a:endParaRPr lang="en-US" sz="1800" b="0">
            <a:latin typeface="Arial" pitchFamily="34" charset="0"/>
            <a:cs typeface="Arial" pitchFamily="34" charset="0"/>
          </a:endParaRPr>
        </a:p>
      </dgm:t>
    </dgm:pt>
    <dgm:pt modelId="{92E8635E-4B60-47C4-B370-FAC02E2BCB68}" type="sibTrans" cxnId="{594756CE-4BC8-4C4A-BE68-6149C084E15D}">
      <dgm:prSet/>
      <dgm:spPr/>
      <dgm:t>
        <a:bodyPr/>
        <a:lstStyle/>
        <a:p>
          <a:endParaRPr lang="en-US" sz="1800" b="0">
            <a:latin typeface="Arial" pitchFamily="34" charset="0"/>
            <a:cs typeface="Arial" pitchFamily="34" charset="0"/>
          </a:endParaRPr>
        </a:p>
      </dgm:t>
    </dgm:pt>
    <dgm:pt modelId="{728545DB-4A2D-4471-85B1-30685C2A5E9B}">
      <dgm:prSet phldrT="[Text]" custT="1"/>
      <dgm:spPr/>
      <dgm:t>
        <a:bodyPr/>
        <a:lstStyle/>
        <a:p>
          <a:r>
            <a:rPr lang="en-US" sz="900" b="0" dirty="0" err="1" smtClean="0">
              <a:latin typeface="Arial" pitchFamily="34" charset="0"/>
              <a:cs typeface="Arial" pitchFamily="34" charset="0"/>
            </a:rPr>
            <a:t>Liveness</a:t>
          </a:r>
          <a:endParaRPr lang="en-US" sz="900" b="0" dirty="0">
            <a:latin typeface="Arial" pitchFamily="34" charset="0"/>
            <a:cs typeface="Arial" pitchFamily="34" charset="0"/>
          </a:endParaRPr>
        </a:p>
      </dgm:t>
    </dgm:pt>
    <dgm:pt modelId="{9AC2ACE3-BAD8-480D-B6A8-44B5CF944451}" type="parTrans" cxnId="{808FCAC6-4A7B-435E-9D66-36CB34A88693}">
      <dgm:prSet/>
      <dgm:spPr/>
      <dgm:t>
        <a:bodyPr/>
        <a:lstStyle/>
        <a:p>
          <a:endParaRPr lang="en-US" sz="1800" b="0">
            <a:latin typeface="Arial" pitchFamily="34" charset="0"/>
            <a:cs typeface="Arial" pitchFamily="34" charset="0"/>
          </a:endParaRPr>
        </a:p>
      </dgm:t>
    </dgm:pt>
    <dgm:pt modelId="{AB8B7B53-5810-4222-9440-F851773693CE}" type="sibTrans" cxnId="{808FCAC6-4A7B-435E-9D66-36CB34A88693}">
      <dgm:prSet/>
      <dgm:spPr/>
      <dgm:t>
        <a:bodyPr/>
        <a:lstStyle/>
        <a:p>
          <a:endParaRPr lang="en-US" sz="1800" b="0">
            <a:latin typeface="Arial" pitchFamily="34" charset="0"/>
            <a:cs typeface="Arial" pitchFamily="34" charset="0"/>
          </a:endParaRPr>
        </a:p>
      </dgm:t>
    </dgm:pt>
    <dgm:pt modelId="{0DF2FD18-A36D-4024-82ED-1991FAD15FB4}">
      <dgm:prSet phldrT="[Text]" custT="1"/>
      <dgm:spPr/>
      <dgm:t>
        <a:bodyPr/>
        <a:lstStyle/>
        <a:p>
          <a:r>
            <a:rPr lang="en-US" sz="900" b="0" dirty="0" err="1" smtClean="0">
              <a:latin typeface="Arial" pitchFamily="34" charset="0"/>
              <a:cs typeface="Arial" pitchFamily="34" charset="0"/>
            </a:rPr>
            <a:t>AccessControl</a:t>
          </a:r>
          <a:endParaRPr lang="en-US" sz="900" b="0" dirty="0">
            <a:latin typeface="Arial" pitchFamily="34" charset="0"/>
            <a:cs typeface="Arial" pitchFamily="34" charset="0"/>
          </a:endParaRPr>
        </a:p>
      </dgm:t>
    </dgm:pt>
    <dgm:pt modelId="{475599BE-9EC8-4244-938B-EB4014B4E2D8}" type="parTrans" cxnId="{B16465EC-DDB7-4CF1-9511-00820FBACCBB}">
      <dgm:prSet/>
      <dgm:spPr/>
      <dgm:t>
        <a:bodyPr/>
        <a:lstStyle/>
        <a:p>
          <a:endParaRPr lang="en-US" sz="1800" b="0">
            <a:latin typeface="Arial" pitchFamily="34" charset="0"/>
            <a:cs typeface="Arial" pitchFamily="34" charset="0"/>
          </a:endParaRPr>
        </a:p>
      </dgm:t>
    </dgm:pt>
    <dgm:pt modelId="{AA9FE9AD-AD21-4E93-9DB2-4CA2FD098019}" type="sibTrans" cxnId="{B16465EC-DDB7-4CF1-9511-00820FBACCBB}">
      <dgm:prSet/>
      <dgm:spPr/>
      <dgm:t>
        <a:bodyPr/>
        <a:lstStyle/>
        <a:p>
          <a:endParaRPr lang="en-US" sz="1800" b="0">
            <a:latin typeface="Arial" pitchFamily="34" charset="0"/>
            <a:cs typeface="Arial" pitchFamily="34" charset="0"/>
          </a:endParaRPr>
        </a:p>
      </dgm:t>
    </dgm:pt>
    <dgm:pt modelId="{838F0A61-5355-41C5-9F6E-19B69654F8D6}">
      <dgm:prSet phldrT="[Text]" custT="1"/>
      <dgm:spPr/>
      <dgm:t>
        <a:bodyPr/>
        <a:lstStyle/>
        <a:p>
          <a:r>
            <a:rPr lang="en-US" sz="900" b="0" dirty="0" err="1" smtClean="0">
              <a:latin typeface="Arial" pitchFamily="34" charset="0"/>
              <a:cs typeface="Arial" pitchFamily="34" charset="0"/>
            </a:rPr>
            <a:t>AccessControl</a:t>
          </a:r>
          <a:r>
            <a:rPr lang="en-US" sz="900" b="0" dirty="0" smtClean="0">
              <a:latin typeface="Arial" pitchFamily="34" charset="0"/>
              <a:cs typeface="Arial" pitchFamily="34" charset="0"/>
            </a:rPr>
            <a:t>::Child</a:t>
          </a:r>
          <a:endParaRPr lang="en-US" sz="900" b="0" dirty="0">
            <a:latin typeface="Arial" pitchFamily="34" charset="0"/>
            <a:cs typeface="Arial" pitchFamily="34" charset="0"/>
          </a:endParaRPr>
        </a:p>
      </dgm:t>
    </dgm:pt>
    <dgm:pt modelId="{E797D5D6-CA57-4B0F-97DB-6494CAECD6D6}" type="parTrans" cxnId="{23367530-F81B-4068-9997-091602E6F74D}">
      <dgm:prSet/>
      <dgm:spPr/>
      <dgm:t>
        <a:bodyPr/>
        <a:lstStyle/>
        <a:p>
          <a:endParaRPr lang="en-US" sz="1800" b="0">
            <a:latin typeface="Arial" pitchFamily="34" charset="0"/>
            <a:cs typeface="Arial" pitchFamily="34" charset="0"/>
          </a:endParaRPr>
        </a:p>
      </dgm:t>
    </dgm:pt>
    <dgm:pt modelId="{AEF3B0A5-3C56-4FC3-804F-DBBC201787FE}" type="sibTrans" cxnId="{23367530-F81B-4068-9997-091602E6F74D}">
      <dgm:prSet/>
      <dgm:spPr/>
      <dgm:t>
        <a:bodyPr/>
        <a:lstStyle/>
        <a:p>
          <a:endParaRPr lang="en-US" sz="1800" b="0">
            <a:latin typeface="Arial" pitchFamily="34" charset="0"/>
            <a:cs typeface="Arial" pitchFamily="34" charset="0"/>
          </a:endParaRPr>
        </a:p>
      </dgm:t>
    </dgm:pt>
    <dgm:pt modelId="{D2C72C99-0207-43F4-8404-0EC35916D042}">
      <dgm:prSet phldrT="[Text]" custT="1"/>
      <dgm:spPr/>
      <dgm:t>
        <a:bodyPr/>
        <a:lstStyle/>
        <a:p>
          <a:r>
            <a:rPr lang="en-US" sz="900" b="0" dirty="0" smtClean="0">
              <a:latin typeface="Arial" pitchFamily="34" charset="0"/>
              <a:cs typeface="Arial" pitchFamily="34" charset="0"/>
            </a:rPr>
            <a:t>Management</a:t>
          </a:r>
          <a:endParaRPr lang="en-US" sz="900" b="0" dirty="0">
            <a:latin typeface="Arial" pitchFamily="34" charset="0"/>
            <a:cs typeface="Arial" pitchFamily="34" charset="0"/>
          </a:endParaRPr>
        </a:p>
      </dgm:t>
    </dgm:pt>
    <dgm:pt modelId="{440F1B9C-9BC5-434B-A629-443B01A48928}" type="parTrans" cxnId="{8028C3B5-6364-4CA2-8AAC-ED33648B99AE}">
      <dgm:prSet/>
      <dgm:spPr/>
      <dgm:t>
        <a:bodyPr/>
        <a:lstStyle/>
        <a:p>
          <a:endParaRPr lang="en-US" sz="1800" b="0">
            <a:latin typeface="Arial" pitchFamily="34" charset="0"/>
            <a:cs typeface="Arial" pitchFamily="34" charset="0"/>
          </a:endParaRPr>
        </a:p>
      </dgm:t>
    </dgm:pt>
    <dgm:pt modelId="{F259F18B-DA86-48C1-9618-D46F1A9D135E}" type="sibTrans" cxnId="{8028C3B5-6364-4CA2-8AAC-ED33648B99AE}">
      <dgm:prSet/>
      <dgm:spPr/>
      <dgm:t>
        <a:bodyPr/>
        <a:lstStyle/>
        <a:p>
          <a:endParaRPr lang="en-US" sz="1800" b="0">
            <a:latin typeface="Arial" pitchFamily="34" charset="0"/>
            <a:cs typeface="Arial" pitchFamily="34" charset="0"/>
          </a:endParaRPr>
        </a:p>
      </dgm:t>
    </dgm:pt>
    <dgm:pt modelId="{2B26CD1A-E82C-4F8A-A5BD-2F446100FFE7}">
      <dgm:prSet phldrT="[Text]" custT="1"/>
      <dgm:spPr/>
      <dgm:t>
        <a:bodyPr/>
        <a:lstStyle/>
        <a:p>
          <a:r>
            <a:rPr lang="en-US" sz="900" b="0" dirty="0" smtClean="0">
              <a:latin typeface="Arial" pitchFamily="34" charset="0"/>
              <a:cs typeface="Arial" pitchFamily="34" charset="0"/>
            </a:rPr>
            <a:t>Management::Child</a:t>
          </a:r>
          <a:endParaRPr lang="en-US" sz="900" b="0" dirty="0">
            <a:latin typeface="Arial" pitchFamily="34" charset="0"/>
            <a:cs typeface="Arial" pitchFamily="34" charset="0"/>
          </a:endParaRPr>
        </a:p>
      </dgm:t>
    </dgm:pt>
    <dgm:pt modelId="{5288ADE1-60FF-4AD7-9348-665B8E86550A}" type="parTrans" cxnId="{61A2B951-C456-4A5D-B419-22E293E7BF90}">
      <dgm:prSet/>
      <dgm:spPr/>
      <dgm:t>
        <a:bodyPr/>
        <a:lstStyle/>
        <a:p>
          <a:endParaRPr lang="en-US" sz="1800" b="0">
            <a:latin typeface="Arial" pitchFamily="34" charset="0"/>
            <a:cs typeface="Arial" pitchFamily="34" charset="0"/>
          </a:endParaRPr>
        </a:p>
      </dgm:t>
    </dgm:pt>
    <dgm:pt modelId="{5A1BAE5F-DBA8-4A52-BBC8-67CDE384AE61}" type="sibTrans" cxnId="{61A2B951-C456-4A5D-B419-22E293E7BF90}">
      <dgm:prSet/>
      <dgm:spPr/>
      <dgm:t>
        <a:bodyPr/>
        <a:lstStyle/>
        <a:p>
          <a:endParaRPr lang="en-US" sz="1800" b="0">
            <a:latin typeface="Arial" pitchFamily="34" charset="0"/>
            <a:cs typeface="Arial" pitchFamily="34" charset="0"/>
          </a:endParaRPr>
        </a:p>
      </dgm:t>
    </dgm:pt>
    <dgm:pt modelId="{B38DE3F6-9EB8-4636-B07F-5568AE844C2E}">
      <dgm:prSet phldrT="[Text]" custT="1"/>
      <dgm:spPr/>
      <dgm:t>
        <a:bodyPr/>
        <a:lstStyle/>
        <a:p>
          <a:r>
            <a:rPr lang="en-US" sz="900" b="0" dirty="0" err="1" smtClean="0">
              <a:latin typeface="Arial" pitchFamily="34" charset="0"/>
              <a:cs typeface="Arial" pitchFamily="34" charset="0"/>
            </a:rPr>
            <a:t>PrimitiveDriver</a:t>
          </a:r>
          <a:endParaRPr lang="en-US" sz="900" b="0" dirty="0">
            <a:latin typeface="Arial" pitchFamily="34" charset="0"/>
            <a:cs typeface="Arial" pitchFamily="34" charset="0"/>
          </a:endParaRPr>
        </a:p>
      </dgm:t>
    </dgm:pt>
    <dgm:pt modelId="{6FE2A8E8-B8D5-4D9A-8F33-EA7B95E9361F}" type="parTrans" cxnId="{DE7238A5-AB27-486E-95CD-AB8F786F83D3}">
      <dgm:prSet/>
      <dgm:spPr/>
      <dgm:t>
        <a:bodyPr/>
        <a:lstStyle/>
        <a:p>
          <a:endParaRPr lang="en-US" sz="1800" b="0">
            <a:latin typeface="Arial" pitchFamily="34" charset="0"/>
            <a:cs typeface="Arial" pitchFamily="34" charset="0"/>
          </a:endParaRPr>
        </a:p>
      </dgm:t>
    </dgm:pt>
    <dgm:pt modelId="{655ABD65-DF6F-4B43-9263-352AC27F7CEB}" type="sibTrans" cxnId="{DE7238A5-AB27-486E-95CD-AB8F786F83D3}">
      <dgm:prSet/>
      <dgm:spPr/>
      <dgm:t>
        <a:bodyPr/>
        <a:lstStyle/>
        <a:p>
          <a:endParaRPr lang="en-US" sz="1800" b="0">
            <a:latin typeface="Arial" pitchFamily="34" charset="0"/>
            <a:cs typeface="Arial" pitchFamily="34" charset="0"/>
          </a:endParaRPr>
        </a:p>
      </dgm:t>
    </dgm:pt>
    <dgm:pt modelId="{7E5DB9B0-2ABD-487D-9D53-8BAD4DED8693}">
      <dgm:prSet phldrT="[Text]" custT="1"/>
      <dgm:spPr/>
      <dgm:t>
        <a:bodyPr/>
        <a:lstStyle/>
        <a:p>
          <a:r>
            <a:rPr lang="en-US" sz="900" b="0" dirty="0" err="1" smtClean="0">
              <a:latin typeface="Arial" pitchFamily="34" charset="0"/>
              <a:cs typeface="Arial" pitchFamily="34" charset="0"/>
            </a:rPr>
            <a:t>GlobalPoseSensor</a:t>
          </a:r>
          <a:endParaRPr lang="en-US" sz="900" b="0" dirty="0">
            <a:latin typeface="Arial" pitchFamily="34" charset="0"/>
            <a:cs typeface="Arial" pitchFamily="34" charset="0"/>
          </a:endParaRPr>
        </a:p>
      </dgm:t>
    </dgm:pt>
    <dgm:pt modelId="{1918DA50-4207-4FAC-B0D4-17E4FD268485}" type="parTrans" cxnId="{8D7B98D2-8030-4D93-9162-5CC5304FEF68}">
      <dgm:prSet/>
      <dgm:spPr/>
      <dgm:t>
        <a:bodyPr/>
        <a:lstStyle/>
        <a:p>
          <a:endParaRPr lang="en-US" sz="1800" b="0">
            <a:latin typeface="Arial" pitchFamily="34" charset="0"/>
            <a:cs typeface="Arial" pitchFamily="34" charset="0"/>
          </a:endParaRPr>
        </a:p>
      </dgm:t>
    </dgm:pt>
    <dgm:pt modelId="{0DE6C13C-7D49-4BA2-B38A-684FB8D5F27F}" type="sibTrans" cxnId="{8D7B98D2-8030-4D93-9162-5CC5304FEF68}">
      <dgm:prSet/>
      <dgm:spPr/>
      <dgm:t>
        <a:bodyPr/>
        <a:lstStyle/>
        <a:p>
          <a:endParaRPr lang="en-US" sz="1800" b="0">
            <a:latin typeface="Arial" pitchFamily="34" charset="0"/>
            <a:cs typeface="Arial" pitchFamily="34" charset="0"/>
          </a:endParaRPr>
        </a:p>
      </dgm:t>
    </dgm:pt>
    <dgm:pt modelId="{09FA4988-3AD5-488F-980B-74E668EB414E}">
      <dgm:prSet phldrT="[Text]" custT="1"/>
      <dgm:spPr/>
      <dgm:t>
        <a:bodyPr/>
        <a:lstStyle/>
        <a:p>
          <a:r>
            <a:rPr lang="en-US" sz="900" b="0" dirty="0" err="1" smtClean="0">
              <a:latin typeface="Arial" pitchFamily="34" charset="0"/>
              <a:cs typeface="Arial" pitchFamily="34" charset="0"/>
            </a:rPr>
            <a:t>LocalPoseSensor</a:t>
          </a:r>
          <a:endParaRPr lang="en-US" sz="900" b="0" dirty="0">
            <a:latin typeface="Arial" pitchFamily="34" charset="0"/>
            <a:cs typeface="Arial" pitchFamily="34" charset="0"/>
          </a:endParaRPr>
        </a:p>
      </dgm:t>
    </dgm:pt>
    <dgm:pt modelId="{9D83DA8C-D33C-448B-A8E0-29DFBF6AEB5F}" type="parTrans" cxnId="{7C3058FE-387E-4600-90C9-2950E30668E5}">
      <dgm:prSet/>
      <dgm:spPr/>
      <dgm:t>
        <a:bodyPr/>
        <a:lstStyle/>
        <a:p>
          <a:endParaRPr lang="en-US" sz="1800" b="0">
            <a:latin typeface="Arial" pitchFamily="34" charset="0"/>
            <a:cs typeface="Arial" pitchFamily="34" charset="0"/>
          </a:endParaRPr>
        </a:p>
      </dgm:t>
    </dgm:pt>
    <dgm:pt modelId="{50E1BEE4-2932-49A5-884D-3A7791232524}" type="sibTrans" cxnId="{7C3058FE-387E-4600-90C9-2950E30668E5}">
      <dgm:prSet/>
      <dgm:spPr/>
      <dgm:t>
        <a:bodyPr/>
        <a:lstStyle/>
        <a:p>
          <a:endParaRPr lang="en-US" sz="1800" b="0">
            <a:latin typeface="Arial" pitchFamily="34" charset="0"/>
            <a:cs typeface="Arial" pitchFamily="34" charset="0"/>
          </a:endParaRPr>
        </a:p>
      </dgm:t>
    </dgm:pt>
    <dgm:pt modelId="{43332576-A4C4-47A5-93E5-7BE3BBF6E0FA}">
      <dgm:prSet phldrT="[Text]" custT="1"/>
      <dgm:spPr/>
      <dgm:t>
        <a:bodyPr/>
        <a:lstStyle/>
        <a:p>
          <a:r>
            <a:rPr lang="en-US" sz="900" b="0" dirty="0" err="1" smtClean="0">
              <a:latin typeface="Arial" pitchFamily="34" charset="0"/>
              <a:cs typeface="Arial" pitchFamily="34" charset="0"/>
            </a:rPr>
            <a:t>TimeService</a:t>
          </a:r>
          <a:endParaRPr lang="en-US" sz="900" b="0" dirty="0">
            <a:latin typeface="Arial" pitchFamily="34" charset="0"/>
            <a:cs typeface="Arial" pitchFamily="34" charset="0"/>
          </a:endParaRPr>
        </a:p>
      </dgm:t>
    </dgm:pt>
    <dgm:pt modelId="{8A99BE4A-D461-4EA9-AC12-48123F63E15A}" type="parTrans" cxnId="{08F6F4CA-5F33-42FD-A208-950CE3145D84}">
      <dgm:prSet/>
      <dgm:spPr/>
      <dgm:t>
        <a:bodyPr/>
        <a:lstStyle/>
        <a:p>
          <a:endParaRPr lang="en-US"/>
        </a:p>
      </dgm:t>
    </dgm:pt>
    <dgm:pt modelId="{31183E92-A08D-4FAD-9CD2-56A0E1E0CD64}" type="sibTrans" cxnId="{08F6F4CA-5F33-42FD-A208-950CE3145D84}">
      <dgm:prSet/>
      <dgm:spPr/>
      <dgm:t>
        <a:bodyPr/>
        <a:lstStyle/>
        <a:p>
          <a:endParaRPr lang="en-US"/>
        </a:p>
      </dgm:t>
    </dgm:pt>
    <dgm:pt modelId="{F8EF427D-2071-4DA8-BC09-C0BAA83FEC9F}">
      <dgm:prSet phldrT="[Text]" custT="1"/>
      <dgm:spPr/>
      <dgm:t>
        <a:bodyPr/>
        <a:lstStyle/>
        <a:p>
          <a:r>
            <a:rPr lang="en-US" sz="900" b="0" dirty="0" err="1" smtClean="0">
              <a:latin typeface="Arial" pitchFamily="34" charset="0"/>
              <a:cs typeface="Arial" pitchFamily="34" charset="0"/>
            </a:rPr>
            <a:t>GlobalWaypointDriver</a:t>
          </a:r>
          <a:endParaRPr lang="en-US" sz="900" b="0" dirty="0">
            <a:latin typeface="Arial" pitchFamily="34" charset="0"/>
            <a:cs typeface="Arial" pitchFamily="34" charset="0"/>
          </a:endParaRPr>
        </a:p>
      </dgm:t>
    </dgm:pt>
    <dgm:pt modelId="{B6EA48EB-E15D-4DC1-976A-4AC9CC9B14B8}" type="parTrans" cxnId="{3FAABC88-3CB7-41EE-9EC4-604C42718036}">
      <dgm:prSet/>
      <dgm:spPr/>
      <dgm:t>
        <a:bodyPr/>
        <a:lstStyle/>
        <a:p>
          <a:endParaRPr lang="en-US"/>
        </a:p>
      </dgm:t>
    </dgm:pt>
    <dgm:pt modelId="{38164581-86EE-4E25-BA15-2CE6B376EBF2}" type="sibTrans" cxnId="{3FAABC88-3CB7-41EE-9EC4-604C42718036}">
      <dgm:prSet/>
      <dgm:spPr/>
      <dgm:t>
        <a:bodyPr/>
        <a:lstStyle/>
        <a:p>
          <a:endParaRPr lang="en-US"/>
        </a:p>
      </dgm:t>
    </dgm:pt>
    <dgm:pt modelId="{92A3CD22-D9A0-45A4-B1BE-F7ED222D9DE9}" type="pres">
      <dgm:prSet presAssocID="{EDB9AB04-AE35-4DC5-96BD-359E4C62016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284E69C-8101-413E-BD3D-2ECB02D4E9D7}" type="pres">
      <dgm:prSet presAssocID="{E29B116E-FD14-48A7-BBF8-FD01E93700DA}" presName="hierRoot1" presStyleCnt="0"/>
      <dgm:spPr/>
    </dgm:pt>
    <dgm:pt modelId="{3B579DE8-0E27-4E63-8F71-CB6949370E94}" type="pres">
      <dgm:prSet presAssocID="{E29B116E-FD14-48A7-BBF8-FD01E93700DA}" presName="composite" presStyleCnt="0"/>
      <dgm:spPr/>
    </dgm:pt>
    <dgm:pt modelId="{BFEBF0CD-ED14-4550-98D0-976F49FFA8CF}" type="pres">
      <dgm:prSet presAssocID="{E29B116E-FD14-48A7-BBF8-FD01E93700DA}" presName="background" presStyleLbl="node0" presStyleIdx="0" presStyleCnt="1"/>
      <dgm:spPr/>
    </dgm:pt>
    <dgm:pt modelId="{A896822A-3FE5-4E2A-ABBB-911C1CB0AA62}" type="pres">
      <dgm:prSet presAssocID="{E29B116E-FD14-48A7-BBF8-FD01E93700DA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97C293B-6881-49E5-B99F-407901E1D9B4}" type="pres">
      <dgm:prSet presAssocID="{E29B116E-FD14-48A7-BBF8-FD01E93700DA}" presName="hierChild2" presStyleCnt="0"/>
      <dgm:spPr/>
    </dgm:pt>
    <dgm:pt modelId="{CD705B58-CBD1-4A5C-9C3B-D6977654E2AF}" type="pres">
      <dgm:prSet presAssocID="{9E00BD15-6C8F-4B7B-95FA-1261B66556C7}" presName="Name10" presStyleLbl="parChTrans1D2" presStyleIdx="0" presStyleCnt="3"/>
      <dgm:spPr/>
    </dgm:pt>
    <dgm:pt modelId="{650354F8-F0B7-4DB1-BE3C-14EC662FA12A}" type="pres">
      <dgm:prSet presAssocID="{DD3018E8-00DF-4979-B727-78398E6F4E34}" presName="hierRoot2" presStyleCnt="0"/>
      <dgm:spPr/>
    </dgm:pt>
    <dgm:pt modelId="{1CDA52B3-613A-4DE4-9B46-068E0FB9F0AE}" type="pres">
      <dgm:prSet presAssocID="{DD3018E8-00DF-4979-B727-78398E6F4E34}" presName="composite2" presStyleCnt="0"/>
      <dgm:spPr/>
    </dgm:pt>
    <dgm:pt modelId="{FC1E30DD-EE20-42F8-B2F7-7BE2BFD7A500}" type="pres">
      <dgm:prSet presAssocID="{DD3018E8-00DF-4979-B727-78398E6F4E34}" presName="background2" presStyleLbl="node2" presStyleIdx="0" presStyleCnt="3"/>
      <dgm:spPr/>
    </dgm:pt>
    <dgm:pt modelId="{280E9FFE-2074-4FF9-AEC1-147AF83AD68C}" type="pres">
      <dgm:prSet presAssocID="{DD3018E8-00DF-4979-B727-78398E6F4E34}" presName="text2" presStyleLbl="fgAcc2" presStyleIdx="0" presStyleCnt="3">
        <dgm:presLayoutVars>
          <dgm:chPref val="3"/>
        </dgm:presLayoutVars>
      </dgm:prSet>
      <dgm:spPr/>
    </dgm:pt>
    <dgm:pt modelId="{578A5F28-C2AA-48BB-907F-DF03BF6ADC23}" type="pres">
      <dgm:prSet presAssocID="{DD3018E8-00DF-4979-B727-78398E6F4E34}" presName="hierChild3" presStyleCnt="0"/>
      <dgm:spPr/>
    </dgm:pt>
    <dgm:pt modelId="{022AC692-7848-471F-912B-28C0C547C62E}" type="pres">
      <dgm:prSet presAssocID="{37B23BEC-4C1F-4505-9688-403A983F9A04}" presName="Name17" presStyleLbl="parChTrans1D3" presStyleIdx="0" presStyleCnt="5"/>
      <dgm:spPr/>
    </dgm:pt>
    <dgm:pt modelId="{3E22F311-9F99-430B-B446-D0B7FCC6BB18}" type="pres">
      <dgm:prSet presAssocID="{6A78D0D2-3131-46E6-B005-ADA942A80E88}" presName="hierRoot3" presStyleCnt="0"/>
      <dgm:spPr/>
    </dgm:pt>
    <dgm:pt modelId="{98A8DF40-4A2A-4326-9078-893CA9534081}" type="pres">
      <dgm:prSet presAssocID="{6A78D0D2-3131-46E6-B005-ADA942A80E88}" presName="composite3" presStyleCnt="0"/>
      <dgm:spPr/>
    </dgm:pt>
    <dgm:pt modelId="{13BC6774-987D-4120-B1BD-EDDC554F4731}" type="pres">
      <dgm:prSet presAssocID="{6A78D0D2-3131-46E6-B005-ADA942A80E88}" presName="background3" presStyleLbl="node3" presStyleIdx="0" presStyleCnt="5"/>
      <dgm:spPr/>
    </dgm:pt>
    <dgm:pt modelId="{A9C0AC79-9C7B-48C7-A405-470FE7E8D1C8}" type="pres">
      <dgm:prSet presAssocID="{6A78D0D2-3131-46E6-B005-ADA942A80E88}" presName="text3" presStyleLbl="fgAcc3" presStyleIdx="0" presStyleCnt="5">
        <dgm:presLayoutVars>
          <dgm:chPref val="3"/>
        </dgm:presLayoutVars>
      </dgm:prSet>
      <dgm:spPr/>
    </dgm:pt>
    <dgm:pt modelId="{2A14E8BC-E541-487D-8383-B5A266E62FF0}" type="pres">
      <dgm:prSet presAssocID="{6A78D0D2-3131-46E6-B005-ADA942A80E88}" presName="hierChild4" presStyleCnt="0"/>
      <dgm:spPr/>
    </dgm:pt>
    <dgm:pt modelId="{6544D7B6-5042-4BE5-B6C3-3C54D0E994A4}" type="pres">
      <dgm:prSet presAssocID="{1013642B-697D-42DD-ADCF-5CEBE665AC2F}" presName="Name10" presStyleLbl="parChTrans1D2" presStyleIdx="1" presStyleCnt="3"/>
      <dgm:spPr/>
    </dgm:pt>
    <dgm:pt modelId="{9A14AF5D-7FF3-4ACD-A592-25FFF31358F2}" type="pres">
      <dgm:prSet presAssocID="{77939534-373D-4438-B6AE-D9A098639148}" presName="hierRoot2" presStyleCnt="0"/>
      <dgm:spPr/>
    </dgm:pt>
    <dgm:pt modelId="{D5563C09-3E5C-40AC-97E9-15CED36AB075}" type="pres">
      <dgm:prSet presAssocID="{77939534-373D-4438-B6AE-D9A098639148}" presName="composite2" presStyleCnt="0"/>
      <dgm:spPr/>
    </dgm:pt>
    <dgm:pt modelId="{9BA91988-93C6-43FB-B4DC-7C386733F6AE}" type="pres">
      <dgm:prSet presAssocID="{77939534-373D-4438-B6AE-D9A098639148}" presName="background2" presStyleLbl="node2" presStyleIdx="1" presStyleCnt="3"/>
      <dgm:spPr/>
    </dgm:pt>
    <dgm:pt modelId="{66594619-4590-4ACE-9BC1-274E6E0937B4}" type="pres">
      <dgm:prSet presAssocID="{77939534-373D-4438-B6AE-D9A098639148}" presName="text2" presStyleLbl="fgAcc2" presStyleIdx="1" presStyleCnt="3">
        <dgm:presLayoutVars>
          <dgm:chPref val="3"/>
        </dgm:presLayoutVars>
      </dgm:prSet>
      <dgm:spPr/>
    </dgm:pt>
    <dgm:pt modelId="{BEDC83FB-D302-43BB-9B8E-6BD50F366F21}" type="pres">
      <dgm:prSet presAssocID="{77939534-373D-4438-B6AE-D9A098639148}" presName="hierChild3" presStyleCnt="0"/>
      <dgm:spPr/>
    </dgm:pt>
    <dgm:pt modelId="{C8EEE38A-6E3D-4FC3-AE36-98FEF6147CE9}" type="pres">
      <dgm:prSet presAssocID="{D6B1F9B0-3171-48B1-894E-BE99F4D22713}" presName="Name10" presStyleLbl="parChTrans1D2" presStyleIdx="2" presStyleCnt="3"/>
      <dgm:spPr/>
    </dgm:pt>
    <dgm:pt modelId="{13CB5DAC-A9DE-496A-AAD0-45954CCF1593}" type="pres">
      <dgm:prSet presAssocID="{3540B983-7C10-4AF7-9B97-8CA1C193C61C}" presName="hierRoot2" presStyleCnt="0"/>
      <dgm:spPr/>
    </dgm:pt>
    <dgm:pt modelId="{159269BA-C62A-46DF-AC03-6B7EBC4D14A5}" type="pres">
      <dgm:prSet presAssocID="{3540B983-7C10-4AF7-9B97-8CA1C193C61C}" presName="composite2" presStyleCnt="0"/>
      <dgm:spPr/>
    </dgm:pt>
    <dgm:pt modelId="{B3DF6AC7-62B8-4313-83A8-AFB2138ABBBD}" type="pres">
      <dgm:prSet presAssocID="{3540B983-7C10-4AF7-9B97-8CA1C193C61C}" presName="background2" presStyleLbl="node2" presStyleIdx="2" presStyleCnt="3"/>
      <dgm:spPr/>
    </dgm:pt>
    <dgm:pt modelId="{7515E2C2-3578-4A7D-95FA-12475B8C8E1D}" type="pres">
      <dgm:prSet presAssocID="{3540B983-7C10-4AF7-9B97-8CA1C193C61C}" presName="text2" presStyleLbl="fgAcc2" presStyleIdx="2" presStyleCnt="3">
        <dgm:presLayoutVars>
          <dgm:chPref val="3"/>
        </dgm:presLayoutVars>
      </dgm:prSet>
      <dgm:spPr/>
    </dgm:pt>
    <dgm:pt modelId="{7A1AB05F-E3C4-4EC0-8E49-220CA2179DE7}" type="pres">
      <dgm:prSet presAssocID="{3540B983-7C10-4AF7-9B97-8CA1C193C61C}" presName="hierChild3" presStyleCnt="0"/>
      <dgm:spPr/>
    </dgm:pt>
    <dgm:pt modelId="{4CB826F0-9A4E-4F48-B468-C2D2D89A36F2}" type="pres">
      <dgm:prSet presAssocID="{D415E4DB-52E5-4BE2-B03D-8FB65EDD972B}" presName="Name17" presStyleLbl="parChTrans1D3" presStyleIdx="1" presStyleCnt="5"/>
      <dgm:spPr/>
    </dgm:pt>
    <dgm:pt modelId="{0C538203-9FE8-4D9E-B107-D0E2CEB29B72}" type="pres">
      <dgm:prSet presAssocID="{5A7468A1-FCC0-4321-9161-E96ECAE859C4}" presName="hierRoot3" presStyleCnt="0"/>
      <dgm:spPr/>
    </dgm:pt>
    <dgm:pt modelId="{ED0BE840-1435-4A4F-B2B8-C4AE123D3793}" type="pres">
      <dgm:prSet presAssocID="{5A7468A1-FCC0-4321-9161-E96ECAE859C4}" presName="composite3" presStyleCnt="0"/>
      <dgm:spPr/>
    </dgm:pt>
    <dgm:pt modelId="{9F0915DD-E06D-4FE1-9352-39B00E311EF6}" type="pres">
      <dgm:prSet presAssocID="{5A7468A1-FCC0-4321-9161-E96ECAE859C4}" presName="background3" presStyleLbl="node3" presStyleIdx="1" presStyleCnt="5"/>
      <dgm:spPr/>
    </dgm:pt>
    <dgm:pt modelId="{CC4F674F-8A76-4747-9792-86B6EBF76DB9}" type="pres">
      <dgm:prSet presAssocID="{5A7468A1-FCC0-4321-9161-E96ECAE859C4}" presName="text3" presStyleLbl="fgAcc3" presStyleIdx="1" presStyleCnt="5">
        <dgm:presLayoutVars>
          <dgm:chPref val="3"/>
        </dgm:presLayoutVars>
      </dgm:prSet>
      <dgm:spPr/>
    </dgm:pt>
    <dgm:pt modelId="{A209A253-9209-49CD-ABF3-DF06B8B1644D}" type="pres">
      <dgm:prSet presAssocID="{5A7468A1-FCC0-4321-9161-E96ECAE859C4}" presName="hierChild4" presStyleCnt="0"/>
      <dgm:spPr/>
    </dgm:pt>
    <dgm:pt modelId="{EED4A22B-D344-4F83-B4D0-4BFBD3372CFA}" type="pres">
      <dgm:prSet presAssocID="{9AC2ACE3-BAD8-480D-B6A8-44B5CF944451}" presName="Name17" presStyleLbl="parChTrans1D3" presStyleIdx="2" presStyleCnt="5"/>
      <dgm:spPr/>
    </dgm:pt>
    <dgm:pt modelId="{43398DA1-1ED6-4CAF-AF18-10ABC6A437E4}" type="pres">
      <dgm:prSet presAssocID="{728545DB-4A2D-4471-85B1-30685C2A5E9B}" presName="hierRoot3" presStyleCnt="0"/>
      <dgm:spPr/>
    </dgm:pt>
    <dgm:pt modelId="{29D896F2-1422-470B-8305-8A20FCF5239F}" type="pres">
      <dgm:prSet presAssocID="{728545DB-4A2D-4471-85B1-30685C2A5E9B}" presName="composite3" presStyleCnt="0"/>
      <dgm:spPr/>
    </dgm:pt>
    <dgm:pt modelId="{1FA81283-0953-4322-A2FF-FB3A7FA82350}" type="pres">
      <dgm:prSet presAssocID="{728545DB-4A2D-4471-85B1-30685C2A5E9B}" presName="background3" presStyleLbl="node3" presStyleIdx="2" presStyleCnt="5"/>
      <dgm:spPr/>
    </dgm:pt>
    <dgm:pt modelId="{94926B11-D895-4562-9286-F7CE9283C8DF}" type="pres">
      <dgm:prSet presAssocID="{728545DB-4A2D-4471-85B1-30685C2A5E9B}" presName="text3" presStyleLbl="fgAcc3" presStyleIdx="2" presStyleCnt="5">
        <dgm:presLayoutVars>
          <dgm:chPref val="3"/>
        </dgm:presLayoutVars>
      </dgm:prSet>
      <dgm:spPr/>
    </dgm:pt>
    <dgm:pt modelId="{67356D3B-343D-4586-9D1B-6B0312BD2063}" type="pres">
      <dgm:prSet presAssocID="{728545DB-4A2D-4471-85B1-30685C2A5E9B}" presName="hierChild4" presStyleCnt="0"/>
      <dgm:spPr/>
    </dgm:pt>
    <dgm:pt modelId="{15EEAE43-E99A-46C8-9760-D90CF07B35EF}" type="pres">
      <dgm:prSet presAssocID="{475599BE-9EC8-4244-938B-EB4014B4E2D8}" presName="Name17" presStyleLbl="parChTrans1D3" presStyleIdx="3" presStyleCnt="5"/>
      <dgm:spPr/>
    </dgm:pt>
    <dgm:pt modelId="{4D635A9B-CEA4-4FD7-908A-DDCEC7333B78}" type="pres">
      <dgm:prSet presAssocID="{0DF2FD18-A36D-4024-82ED-1991FAD15FB4}" presName="hierRoot3" presStyleCnt="0"/>
      <dgm:spPr/>
    </dgm:pt>
    <dgm:pt modelId="{9EB3499A-0D55-4CCD-90B4-D906A0260045}" type="pres">
      <dgm:prSet presAssocID="{0DF2FD18-A36D-4024-82ED-1991FAD15FB4}" presName="composite3" presStyleCnt="0"/>
      <dgm:spPr/>
    </dgm:pt>
    <dgm:pt modelId="{98384572-4B79-4D57-ADAE-2079768360AE}" type="pres">
      <dgm:prSet presAssocID="{0DF2FD18-A36D-4024-82ED-1991FAD15FB4}" presName="background3" presStyleLbl="node3" presStyleIdx="3" presStyleCnt="5"/>
      <dgm:spPr/>
    </dgm:pt>
    <dgm:pt modelId="{779F69FF-9874-471D-A44D-A66E8E1D8702}" type="pres">
      <dgm:prSet presAssocID="{0DF2FD18-A36D-4024-82ED-1991FAD15FB4}" presName="text3" presStyleLbl="fgAcc3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4D4E8A9-B423-4C57-BD38-F2FE16B95C51}" type="pres">
      <dgm:prSet presAssocID="{0DF2FD18-A36D-4024-82ED-1991FAD15FB4}" presName="hierChild4" presStyleCnt="0"/>
      <dgm:spPr/>
    </dgm:pt>
    <dgm:pt modelId="{642D6B4A-EDB8-4FE3-A793-6B15DCA33AB0}" type="pres">
      <dgm:prSet presAssocID="{E797D5D6-CA57-4B0F-97DB-6494CAECD6D6}" presName="Name17" presStyleLbl="parChTrans1D3" presStyleIdx="4" presStyleCnt="5"/>
      <dgm:spPr/>
    </dgm:pt>
    <dgm:pt modelId="{7D56ABF1-3729-4D57-98CD-31650A29EC92}" type="pres">
      <dgm:prSet presAssocID="{838F0A61-5355-41C5-9F6E-19B69654F8D6}" presName="hierRoot3" presStyleCnt="0"/>
      <dgm:spPr/>
    </dgm:pt>
    <dgm:pt modelId="{2C966938-2F70-49CF-91FD-FFCB7F7D1715}" type="pres">
      <dgm:prSet presAssocID="{838F0A61-5355-41C5-9F6E-19B69654F8D6}" presName="composite3" presStyleCnt="0"/>
      <dgm:spPr/>
    </dgm:pt>
    <dgm:pt modelId="{FD4AAB67-9093-48A2-9B65-17B4145D76AF}" type="pres">
      <dgm:prSet presAssocID="{838F0A61-5355-41C5-9F6E-19B69654F8D6}" presName="background3" presStyleLbl="node3" presStyleIdx="4" presStyleCnt="5"/>
      <dgm:spPr/>
    </dgm:pt>
    <dgm:pt modelId="{5495B6E3-0CD7-4474-8FCE-12FF28D628F3}" type="pres">
      <dgm:prSet presAssocID="{838F0A61-5355-41C5-9F6E-19B69654F8D6}" presName="text3" presStyleLbl="fgAcc3" presStyleIdx="4" presStyleCnt="5" custScaleX="150229">
        <dgm:presLayoutVars>
          <dgm:chPref val="3"/>
        </dgm:presLayoutVars>
      </dgm:prSet>
      <dgm:spPr/>
    </dgm:pt>
    <dgm:pt modelId="{894F0A25-312B-494C-993C-BCA5AE3FC045}" type="pres">
      <dgm:prSet presAssocID="{838F0A61-5355-41C5-9F6E-19B69654F8D6}" presName="hierChild4" presStyleCnt="0"/>
      <dgm:spPr/>
    </dgm:pt>
    <dgm:pt modelId="{E9E356F7-F106-4CC0-A277-CD21AA90084E}" type="pres">
      <dgm:prSet presAssocID="{8A99BE4A-D461-4EA9-AC12-48123F63E15A}" presName="Name23" presStyleLbl="parChTrans1D4" presStyleIdx="0" presStyleCnt="7"/>
      <dgm:spPr/>
    </dgm:pt>
    <dgm:pt modelId="{5CCCB1BF-B6BE-4582-A008-0E50A4C97193}" type="pres">
      <dgm:prSet presAssocID="{43332576-A4C4-47A5-93E5-7BE3BBF6E0FA}" presName="hierRoot4" presStyleCnt="0"/>
      <dgm:spPr/>
    </dgm:pt>
    <dgm:pt modelId="{7BE8CF5B-698F-425B-9707-5CEBA267FDCB}" type="pres">
      <dgm:prSet presAssocID="{43332576-A4C4-47A5-93E5-7BE3BBF6E0FA}" presName="composite4" presStyleCnt="0"/>
      <dgm:spPr/>
    </dgm:pt>
    <dgm:pt modelId="{4AB176AA-1035-4D68-B32B-6164CF12F0EA}" type="pres">
      <dgm:prSet presAssocID="{43332576-A4C4-47A5-93E5-7BE3BBF6E0FA}" presName="background4" presStyleLbl="node4" presStyleIdx="0" presStyleCnt="7"/>
      <dgm:spPr/>
    </dgm:pt>
    <dgm:pt modelId="{433BC723-516C-4E52-86F1-56086C32ADFF}" type="pres">
      <dgm:prSet presAssocID="{43332576-A4C4-47A5-93E5-7BE3BBF6E0FA}" presName="text4" presStyleLbl="fgAcc4" presStyleIdx="0" presStyleCnt="7">
        <dgm:presLayoutVars>
          <dgm:chPref val="3"/>
        </dgm:presLayoutVars>
      </dgm:prSet>
      <dgm:spPr/>
    </dgm:pt>
    <dgm:pt modelId="{BD8496F0-AC3C-44C5-8DFD-BE208FFD5324}" type="pres">
      <dgm:prSet presAssocID="{43332576-A4C4-47A5-93E5-7BE3BBF6E0FA}" presName="hierChild5" presStyleCnt="0"/>
      <dgm:spPr/>
    </dgm:pt>
    <dgm:pt modelId="{0B807D45-9692-4783-A09B-596947BDDD42}" type="pres">
      <dgm:prSet presAssocID="{1918DA50-4207-4FAC-B0D4-17E4FD268485}" presName="Name23" presStyleLbl="parChTrans1D4" presStyleIdx="1" presStyleCnt="7"/>
      <dgm:spPr/>
    </dgm:pt>
    <dgm:pt modelId="{C19AE30E-0CCD-4041-AD13-CBE32D79BBD4}" type="pres">
      <dgm:prSet presAssocID="{7E5DB9B0-2ABD-487D-9D53-8BAD4DED8693}" presName="hierRoot4" presStyleCnt="0"/>
      <dgm:spPr/>
    </dgm:pt>
    <dgm:pt modelId="{7D2E32A3-59F3-4F69-B2BF-36444DFBB790}" type="pres">
      <dgm:prSet presAssocID="{7E5DB9B0-2ABD-487D-9D53-8BAD4DED8693}" presName="composite4" presStyleCnt="0"/>
      <dgm:spPr/>
    </dgm:pt>
    <dgm:pt modelId="{9F2287F7-8803-4E30-B539-60DF07BA6EF7}" type="pres">
      <dgm:prSet presAssocID="{7E5DB9B0-2ABD-487D-9D53-8BAD4DED8693}" presName="background4" presStyleLbl="node4" presStyleIdx="1" presStyleCnt="7"/>
      <dgm:spPr/>
    </dgm:pt>
    <dgm:pt modelId="{08FBDEF2-F901-41EC-B2D6-F923A33ACDB7}" type="pres">
      <dgm:prSet presAssocID="{7E5DB9B0-2ABD-487D-9D53-8BAD4DED8693}" presName="text4" presStyleLbl="fgAcc4" presStyleIdx="1" presStyleCnt="7" custScaleX="132280">
        <dgm:presLayoutVars>
          <dgm:chPref val="3"/>
        </dgm:presLayoutVars>
      </dgm:prSet>
      <dgm:spPr/>
    </dgm:pt>
    <dgm:pt modelId="{8D130346-B5CE-465C-AAFF-668AA7602838}" type="pres">
      <dgm:prSet presAssocID="{7E5DB9B0-2ABD-487D-9D53-8BAD4DED8693}" presName="hierChild5" presStyleCnt="0"/>
      <dgm:spPr/>
    </dgm:pt>
    <dgm:pt modelId="{BB80D51D-6538-4EB4-8DBF-E64BB9393966}" type="pres">
      <dgm:prSet presAssocID="{9D83DA8C-D33C-448B-A8E0-29DFBF6AEB5F}" presName="Name23" presStyleLbl="parChTrans1D4" presStyleIdx="2" presStyleCnt="7"/>
      <dgm:spPr/>
    </dgm:pt>
    <dgm:pt modelId="{E2737F62-A6C7-48B7-8B85-CB0B4A8C1609}" type="pres">
      <dgm:prSet presAssocID="{09FA4988-3AD5-488F-980B-74E668EB414E}" presName="hierRoot4" presStyleCnt="0"/>
      <dgm:spPr/>
    </dgm:pt>
    <dgm:pt modelId="{506155C2-298B-4F11-AB87-3D515B12293E}" type="pres">
      <dgm:prSet presAssocID="{09FA4988-3AD5-488F-980B-74E668EB414E}" presName="composite4" presStyleCnt="0"/>
      <dgm:spPr/>
    </dgm:pt>
    <dgm:pt modelId="{C9C3FA31-E219-4407-869E-76A7429253D8}" type="pres">
      <dgm:prSet presAssocID="{09FA4988-3AD5-488F-980B-74E668EB414E}" presName="background4" presStyleLbl="node4" presStyleIdx="2" presStyleCnt="7"/>
      <dgm:spPr/>
    </dgm:pt>
    <dgm:pt modelId="{9A031044-333D-4567-BE47-FD4084FFF22B}" type="pres">
      <dgm:prSet presAssocID="{09FA4988-3AD5-488F-980B-74E668EB414E}" presName="text4" presStyleLbl="fgAcc4" presStyleIdx="2" presStyleCnt="7" custScaleX="134597">
        <dgm:presLayoutVars>
          <dgm:chPref val="3"/>
        </dgm:presLayoutVars>
      </dgm:prSet>
      <dgm:spPr/>
    </dgm:pt>
    <dgm:pt modelId="{2DB4211E-0EA3-49EB-B851-809213C36141}" type="pres">
      <dgm:prSet presAssocID="{09FA4988-3AD5-488F-980B-74E668EB414E}" presName="hierChild5" presStyleCnt="0"/>
      <dgm:spPr/>
    </dgm:pt>
    <dgm:pt modelId="{9987B32C-C58E-4445-94D5-0DDBA607A206}" type="pres">
      <dgm:prSet presAssocID="{440F1B9C-9BC5-434B-A629-443B01A48928}" presName="Name23" presStyleLbl="parChTrans1D4" presStyleIdx="3" presStyleCnt="7"/>
      <dgm:spPr/>
    </dgm:pt>
    <dgm:pt modelId="{E7E0BA9C-39E0-4083-A116-9DF214D96D33}" type="pres">
      <dgm:prSet presAssocID="{D2C72C99-0207-43F4-8404-0EC35916D042}" presName="hierRoot4" presStyleCnt="0"/>
      <dgm:spPr/>
    </dgm:pt>
    <dgm:pt modelId="{4DE113F8-B0AC-4C3F-81F7-5177296F945C}" type="pres">
      <dgm:prSet presAssocID="{D2C72C99-0207-43F4-8404-0EC35916D042}" presName="composite4" presStyleCnt="0"/>
      <dgm:spPr/>
    </dgm:pt>
    <dgm:pt modelId="{B8D9B9E1-FB0A-4DE0-8405-DFAF0AEA22AA}" type="pres">
      <dgm:prSet presAssocID="{D2C72C99-0207-43F4-8404-0EC35916D042}" presName="background4" presStyleLbl="node4" presStyleIdx="3" presStyleCnt="7"/>
      <dgm:spPr/>
    </dgm:pt>
    <dgm:pt modelId="{C26012A9-CD3E-43D6-8B07-4746BFABBE98}" type="pres">
      <dgm:prSet presAssocID="{D2C72C99-0207-43F4-8404-0EC35916D042}" presName="text4" presStyleLbl="fgAcc4" presStyleIdx="3" presStyleCnt="7">
        <dgm:presLayoutVars>
          <dgm:chPref val="3"/>
        </dgm:presLayoutVars>
      </dgm:prSet>
      <dgm:spPr/>
    </dgm:pt>
    <dgm:pt modelId="{E82E003D-487C-47B5-853D-EF5B0DB7C28E}" type="pres">
      <dgm:prSet presAssocID="{D2C72C99-0207-43F4-8404-0EC35916D042}" presName="hierChild5" presStyleCnt="0"/>
      <dgm:spPr/>
    </dgm:pt>
    <dgm:pt modelId="{6F10925D-A476-4D9A-895F-EAB5DDF5125D}" type="pres">
      <dgm:prSet presAssocID="{5288ADE1-60FF-4AD7-9348-665B8E86550A}" presName="Name23" presStyleLbl="parChTrans1D4" presStyleIdx="4" presStyleCnt="7"/>
      <dgm:spPr/>
    </dgm:pt>
    <dgm:pt modelId="{493F1D7E-51E2-459B-AD44-D159D045A339}" type="pres">
      <dgm:prSet presAssocID="{2B26CD1A-E82C-4F8A-A5BD-2F446100FFE7}" presName="hierRoot4" presStyleCnt="0"/>
      <dgm:spPr/>
    </dgm:pt>
    <dgm:pt modelId="{D9BBDCCE-47B6-40B6-92FB-5962E7D42A92}" type="pres">
      <dgm:prSet presAssocID="{2B26CD1A-E82C-4F8A-A5BD-2F446100FFE7}" presName="composite4" presStyleCnt="0"/>
      <dgm:spPr/>
    </dgm:pt>
    <dgm:pt modelId="{3B110831-3E4B-4393-A583-EDFE26A3401C}" type="pres">
      <dgm:prSet presAssocID="{2B26CD1A-E82C-4F8A-A5BD-2F446100FFE7}" presName="background4" presStyleLbl="node4" presStyleIdx="4" presStyleCnt="7"/>
      <dgm:spPr/>
    </dgm:pt>
    <dgm:pt modelId="{DDFA8524-C416-4F9A-9EC7-8CB5EEBC32B5}" type="pres">
      <dgm:prSet presAssocID="{2B26CD1A-E82C-4F8A-A5BD-2F446100FFE7}" presName="text4" presStyleLbl="fgAcc4" presStyleIdx="4" presStyleCnt="7" custScaleX="148829">
        <dgm:presLayoutVars>
          <dgm:chPref val="3"/>
        </dgm:presLayoutVars>
      </dgm:prSet>
      <dgm:spPr/>
    </dgm:pt>
    <dgm:pt modelId="{26587596-C9C9-4A58-A43C-0CA1C083D52D}" type="pres">
      <dgm:prSet presAssocID="{2B26CD1A-E82C-4F8A-A5BD-2F446100FFE7}" presName="hierChild5" presStyleCnt="0"/>
      <dgm:spPr/>
    </dgm:pt>
    <dgm:pt modelId="{8EF4FF22-AC0B-4D53-92E9-DA4CD26A3425}" type="pres">
      <dgm:prSet presAssocID="{6FE2A8E8-B8D5-4D9A-8F33-EA7B95E9361F}" presName="Name23" presStyleLbl="parChTrans1D4" presStyleIdx="5" presStyleCnt="7"/>
      <dgm:spPr/>
    </dgm:pt>
    <dgm:pt modelId="{89D516E9-9379-4664-8EFF-C64FA6424AAA}" type="pres">
      <dgm:prSet presAssocID="{B38DE3F6-9EB8-4636-B07F-5568AE844C2E}" presName="hierRoot4" presStyleCnt="0"/>
      <dgm:spPr/>
    </dgm:pt>
    <dgm:pt modelId="{C356A000-93FD-461C-B745-581E2FF7277B}" type="pres">
      <dgm:prSet presAssocID="{B38DE3F6-9EB8-4636-B07F-5568AE844C2E}" presName="composite4" presStyleCnt="0"/>
      <dgm:spPr/>
    </dgm:pt>
    <dgm:pt modelId="{89386442-65C2-4CE0-A467-CBC044BDF1C9}" type="pres">
      <dgm:prSet presAssocID="{B38DE3F6-9EB8-4636-B07F-5568AE844C2E}" presName="background4" presStyleLbl="node4" presStyleIdx="5" presStyleCnt="7"/>
      <dgm:spPr/>
    </dgm:pt>
    <dgm:pt modelId="{9E5A5602-0CBB-4DFD-9915-14EABE26EE2C}" type="pres">
      <dgm:prSet presAssocID="{B38DE3F6-9EB8-4636-B07F-5568AE844C2E}" presName="text4" presStyleLbl="fgAcc4" presStyleIdx="5" presStyleCnt="7" custScaleX="12947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75C15D7-C500-4C1E-B57B-38EB91685F9E}" type="pres">
      <dgm:prSet presAssocID="{B38DE3F6-9EB8-4636-B07F-5568AE844C2E}" presName="hierChild5" presStyleCnt="0"/>
      <dgm:spPr/>
    </dgm:pt>
    <dgm:pt modelId="{5C2E4B2E-4FD3-400A-AD17-44502A94909B}" type="pres">
      <dgm:prSet presAssocID="{B6EA48EB-E15D-4DC1-976A-4AC9CC9B14B8}" presName="Name23" presStyleLbl="parChTrans1D4" presStyleIdx="6" presStyleCnt="7"/>
      <dgm:spPr/>
    </dgm:pt>
    <dgm:pt modelId="{8F99DE3B-D8F9-49E8-A752-6491949C0B81}" type="pres">
      <dgm:prSet presAssocID="{F8EF427D-2071-4DA8-BC09-C0BAA83FEC9F}" presName="hierRoot4" presStyleCnt="0"/>
      <dgm:spPr/>
    </dgm:pt>
    <dgm:pt modelId="{31DAB0FC-764B-4C4A-AAB0-E849108BBD4B}" type="pres">
      <dgm:prSet presAssocID="{F8EF427D-2071-4DA8-BC09-C0BAA83FEC9F}" presName="composite4" presStyleCnt="0"/>
      <dgm:spPr/>
    </dgm:pt>
    <dgm:pt modelId="{CFA1DECF-22FE-4721-BD97-EA0A6279ACC6}" type="pres">
      <dgm:prSet presAssocID="{F8EF427D-2071-4DA8-BC09-C0BAA83FEC9F}" presName="background4" presStyleLbl="node4" presStyleIdx="6" presStyleCnt="7"/>
      <dgm:spPr/>
    </dgm:pt>
    <dgm:pt modelId="{6F02C5D2-72A4-440E-B4DE-D64C1AC8DB7B}" type="pres">
      <dgm:prSet presAssocID="{F8EF427D-2071-4DA8-BC09-C0BAA83FEC9F}" presName="text4" presStyleLbl="fgAcc4" presStyleIdx="6" presStyleCnt="7" custScaleX="165057">
        <dgm:presLayoutVars>
          <dgm:chPref val="3"/>
        </dgm:presLayoutVars>
      </dgm:prSet>
      <dgm:spPr/>
    </dgm:pt>
    <dgm:pt modelId="{D37F3B08-D691-4010-9931-F4967FD6B61A}" type="pres">
      <dgm:prSet presAssocID="{F8EF427D-2071-4DA8-BC09-C0BAA83FEC9F}" presName="hierChild5" presStyleCnt="0"/>
      <dgm:spPr/>
    </dgm:pt>
  </dgm:ptLst>
  <dgm:cxnLst>
    <dgm:cxn modelId="{7C3058FE-387E-4600-90C9-2950E30668E5}" srcId="{838F0A61-5355-41C5-9F6E-19B69654F8D6}" destId="{09FA4988-3AD5-488F-980B-74E668EB414E}" srcOrd="2" destOrd="0" parTransId="{9D83DA8C-D33C-448B-A8E0-29DFBF6AEB5F}" sibTransId="{50E1BEE4-2932-49A5-884D-3A7791232524}"/>
    <dgm:cxn modelId="{8AAB0A7F-6B6A-421A-88E9-48D3EFA1BDD5}" type="presOf" srcId="{EDB9AB04-AE35-4DC5-96BD-359E4C620167}" destId="{92A3CD22-D9A0-45A4-B1BE-F7ED222D9DE9}" srcOrd="0" destOrd="0" presId="urn:microsoft.com/office/officeart/2005/8/layout/hierarchy1"/>
    <dgm:cxn modelId="{08F6F4CA-5F33-42FD-A208-950CE3145D84}" srcId="{838F0A61-5355-41C5-9F6E-19B69654F8D6}" destId="{43332576-A4C4-47A5-93E5-7BE3BBF6E0FA}" srcOrd="0" destOrd="0" parTransId="{8A99BE4A-D461-4EA9-AC12-48123F63E15A}" sibTransId="{31183E92-A08D-4FAD-9CD2-56A0E1E0CD64}"/>
    <dgm:cxn modelId="{C20D8CBF-2EBA-4AC3-A83C-2D125C5DA267}" type="presOf" srcId="{1013642B-697D-42DD-ADCF-5CEBE665AC2F}" destId="{6544D7B6-5042-4BE5-B6C3-3C54D0E994A4}" srcOrd="0" destOrd="0" presId="urn:microsoft.com/office/officeart/2005/8/layout/hierarchy1"/>
    <dgm:cxn modelId="{36B5F3DF-4B4F-4C68-B57E-BBF086EDB6CD}" type="presOf" srcId="{D415E4DB-52E5-4BE2-B03D-8FB65EDD972B}" destId="{4CB826F0-9A4E-4F48-B468-C2D2D89A36F2}" srcOrd="0" destOrd="0" presId="urn:microsoft.com/office/officeart/2005/8/layout/hierarchy1"/>
    <dgm:cxn modelId="{E651BFAF-8F23-412C-8FD9-3E5B476DB640}" type="presOf" srcId="{5A7468A1-FCC0-4321-9161-E96ECAE859C4}" destId="{CC4F674F-8A76-4747-9792-86B6EBF76DB9}" srcOrd="0" destOrd="0" presId="urn:microsoft.com/office/officeart/2005/8/layout/hierarchy1"/>
    <dgm:cxn modelId="{8FCFDF0A-13C8-40BE-85C7-F7E05466F83D}" type="presOf" srcId="{838F0A61-5355-41C5-9F6E-19B69654F8D6}" destId="{5495B6E3-0CD7-4474-8FCE-12FF28D628F3}" srcOrd="0" destOrd="0" presId="urn:microsoft.com/office/officeart/2005/8/layout/hierarchy1"/>
    <dgm:cxn modelId="{808FCAC6-4A7B-435E-9D66-36CB34A88693}" srcId="{3540B983-7C10-4AF7-9B97-8CA1C193C61C}" destId="{728545DB-4A2D-4471-85B1-30685C2A5E9B}" srcOrd="1" destOrd="0" parTransId="{9AC2ACE3-BAD8-480D-B6A8-44B5CF944451}" sibTransId="{AB8B7B53-5810-4222-9440-F851773693CE}"/>
    <dgm:cxn modelId="{00ECFB0B-63F1-45D5-B587-AD7A192F2C03}" type="presOf" srcId="{0DF2FD18-A36D-4024-82ED-1991FAD15FB4}" destId="{779F69FF-9874-471D-A44D-A66E8E1D8702}" srcOrd="0" destOrd="0" presId="urn:microsoft.com/office/officeart/2005/8/layout/hierarchy1"/>
    <dgm:cxn modelId="{69EA4EFD-5153-493A-985D-5D1B7154E4B9}" type="presOf" srcId="{77939534-373D-4438-B6AE-D9A098639148}" destId="{66594619-4590-4ACE-9BC1-274E6E0937B4}" srcOrd="0" destOrd="0" presId="urn:microsoft.com/office/officeart/2005/8/layout/hierarchy1"/>
    <dgm:cxn modelId="{082F25BE-519D-4FAA-B693-ECE702AE2996}" type="presOf" srcId="{DD3018E8-00DF-4979-B727-78398E6F4E34}" destId="{280E9FFE-2074-4FF9-AEC1-147AF83AD68C}" srcOrd="0" destOrd="0" presId="urn:microsoft.com/office/officeart/2005/8/layout/hierarchy1"/>
    <dgm:cxn modelId="{840B1225-90ED-479B-A51C-8E9EF361067E}" srcId="{E29B116E-FD14-48A7-BBF8-FD01E93700DA}" destId="{77939534-373D-4438-B6AE-D9A098639148}" srcOrd="1" destOrd="0" parTransId="{1013642B-697D-42DD-ADCF-5CEBE665AC2F}" sibTransId="{09F65720-7A16-4E8C-BCE4-3B2B8C321014}"/>
    <dgm:cxn modelId="{23367530-F81B-4068-9997-091602E6F74D}" srcId="{3540B983-7C10-4AF7-9B97-8CA1C193C61C}" destId="{838F0A61-5355-41C5-9F6E-19B69654F8D6}" srcOrd="3" destOrd="0" parTransId="{E797D5D6-CA57-4B0F-97DB-6494CAECD6D6}" sibTransId="{AEF3B0A5-3C56-4FC3-804F-DBBC201787FE}"/>
    <dgm:cxn modelId="{B16465EC-DDB7-4CF1-9511-00820FBACCBB}" srcId="{3540B983-7C10-4AF7-9B97-8CA1C193C61C}" destId="{0DF2FD18-A36D-4024-82ED-1991FAD15FB4}" srcOrd="2" destOrd="0" parTransId="{475599BE-9EC8-4244-938B-EB4014B4E2D8}" sibTransId="{AA9FE9AD-AD21-4E93-9DB2-4CA2FD098019}"/>
    <dgm:cxn modelId="{BF0BE024-0216-44E1-905D-3706238CD7E3}" type="presOf" srcId="{B6EA48EB-E15D-4DC1-976A-4AC9CC9B14B8}" destId="{5C2E4B2E-4FD3-400A-AD17-44502A94909B}" srcOrd="0" destOrd="0" presId="urn:microsoft.com/office/officeart/2005/8/layout/hierarchy1"/>
    <dgm:cxn modelId="{8696D6D7-CC4D-4138-8830-B5EBB34D7C1E}" type="presOf" srcId="{F8EF427D-2071-4DA8-BC09-C0BAA83FEC9F}" destId="{6F02C5D2-72A4-440E-B4DE-D64C1AC8DB7B}" srcOrd="0" destOrd="0" presId="urn:microsoft.com/office/officeart/2005/8/layout/hierarchy1"/>
    <dgm:cxn modelId="{1E07422A-E197-4586-9684-85DB812AFAD6}" type="presOf" srcId="{7E5DB9B0-2ABD-487D-9D53-8BAD4DED8693}" destId="{08FBDEF2-F901-41EC-B2D6-F923A33ACDB7}" srcOrd="0" destOrd="0" presId="urn:microsoft.com/office/officeart/2005/8/layout/hierarchy1"/>
    <dgm:cxn modelId="{D2550BF3-7D40-48BE-920C-50B5EF8F0DEB}" type="presOf" srcId="{E797D5D6-CA57-4B0F-97DB-6494CAECD6D6}" destId="{642D6B4A-EDB8-4FE3-A793-6B15DCA33AB0}" srcOrd="0" destOrd="0" presId="urn:microsoft.com/office/officeart/2005/8/layout/hierarchy1"/>
    <dgm:cxn modelId="{61A2B951-C456-4A5D-B419-22E293E7BF90}" srcId="{838F0A61-5355-41C5-9F6E-19B69654F8D6}" destId="{2B26CD1A-E82C-4F8A-A5BD-2F446100FFE7}" srcOrd="4" destOrd="0" parTransId="{5288ADE1-60FF-4AD7-9348-665B8E86550A}" sibTransId="{5A1BAE5F-DBA8-4A52-BBC8-67CDE384AE61}"/>
    <dgm:cxn modelId="{F9D9FE55-D0CF-447F-8703-87EE7F0A37D7}" type="presOf" srcId="{37B23BEC-4C1F-4505-9688-403A983F9A04}" destId="{022AC692-7848-471F-912B-28C0C547C62E}" srcOrd="0" destOrd="0" presId="urn:microsoft.com/office/officeart/2005/8/layout/hierarchy1"/>
    <dgm:cxn modelId="{39F48F56-23E9-4612-9D91-F20A57715ADB}" srcId="{EDB9AB04-AE35-4DC5-96BD-359E4C620167}" destId="{E29B116E-FD14-48A7-BBF8-FD01E93700DA}" srcOrd="0" destOrd="0" parTransId="{F19220F9-C175-4486-9B03-BF0ABCC557F4}" sibTransId="{A7DB8131-0B1B-4672-9B3C-8A91BED168AD}"/>
    <dgm:cxn modelId="{3F7282CE-259B-42B4-AD66-7EECC04688D3}" type="presOf" srcId="{6A78D0D2-3131-46E6-B005-ADA942A80E88}" destId="{A9C0AC79-9C7B-48C7-A405-470FE7E8D1C8}" srcOrd="0" destOrd="0" presId="urn:microsoft.com/office/officeart/2005/8/layout/hierarchy1"/>
    <dgm:cxn modelId="{07D8A70D-3406-4682-B644-F2B57CCB209F}" type="presOf" srcId="{5288ADE1-60FF-4AD7-9348-665B8E86550A}" destId="{6F10925D-A476-4D9A-895F-EAB5DDF5125D}" srcOrd="0" destOrd="0" presId="urn:microsoft.com/office/officeart/2005/8/layout/hierarchy1"/>
    <dgm:cxn modelId="{8D7B98D2-8030-4D93-9162-5CC5304FEF68}" srcId="{838F0A61-5355-41C5-9F6E-19B69654F8D6}" destId="{7E5DB9B0-2ABD-487D-9D53-8BAD4DED8693}" srcOrd="1" destOrd="0" parTransId="{1918DA50-4207-4FAC-B0D4-17E4FD268485}" sibTransId="{0DE6C13C-7D49-4BA2-B38A-684FB8D5F27F}"/>
    <dgm:cxn modelId="{4B119B65-BDE6-43D5-9E54-5AB428D315B8}" type="presOf" srcId="{43332576-A4C4-47A5-93E5-7BE3BBF6E0FA}" destId="{433BC723-516C-4E52-86F1-56086C32ADFF}" srcOrd="0" destOrd="0" presId="urn:microsoft.com/office/officeart/2005/8/layout/hierarchy1"/>
    <dgm:cxn modelId="{88C2F0DE-4BB8-4D73-9EBD-6E56A0C97492}" type="presOf" srcId="{8A99BE4A-D461-4EA9-AC12-48123F63E15A}" destId="{E9E356F7-F106-4CC0-A277-CD21AA90084E}" srcOrd="0" destOrd="0" presId="urn:microsoft.com/office/officeart/2005/8/layout/hierarchy1"/>
    <dgm:cxn modelId="{05A8D04F-288A-47E7-A12C-3656DD888A71}" type="presOf" srcId="{9D83DA8C-D33C-448B-A8E0-29DFBF6AEB5F}" destId="{BB80D51D-6538-4EB4-8DBF-E64BB9393966}" srcOrd="0" destOrd="0" presId="urn:microsoft.com/office/officeart/2005/8/layout/hierarchy1"/>
    <dgm:cxn modelId="{FEB1D048-7E82-448F-B1AE-EE3BE85D73E7}" srcId="{E29B116E-FD14-48A7-BBF8-FD01E93700DA}" destId="{DD3018E8-00DF-4979-B727-78398E6F4E34}" srcOrd="0" destOrd="0" parTransId="{9E00BD15-6C8F-4B7B-95FA-1261B66556C7}" sibTransId="{D4AF45AA-B31C-43D6-A27B-4E58EDD12036}"/>
    <dgm:cxn modelId="{D5AEA651-7DA3-4F2B-A9AB-13B3C414872D}" type="presOf" srcId="{09FA4988-3AD5-488F-980B-74E668EB414E}" destId="{9A031044-333D-4567-BE47-FD4084FFF22B}" srcOrd="0" destOrd="0" presId="urn:microsoft.com/office/officeart/2005/8/layout/hierarchy1"/>
    <dgm:cxn modelId="{F32EDE72-3016-43E3-86F2-FB69A25D7C95}" type="presOf" srcId="{D2C72C99-0207-43F4-8404-0EC35916D042}" destId="{C26012A9-CD3E-43D6-8B07-4746BFABBE98}" srcOrd="0" destOrd="0" presId="urn:microsoft.com/office/officeart/2005/8/layout/hierarchy1"/>
    <dgm:cxn modelId="{8028C3B5-6364-4CA2-8AAC-ED33648B99AE}" srcId="{838F0A61-5355-41C5-9F6E-19B69654F8D6}" destId="{D2C72C99-0207-43F4-8404-0EC35916D042}" srcOrd="3" destOrd="0" parTransId="{440F1B9C-9BC5-434B-A629-443B01A48928}" sibTransId="{F259F18B-DA86-48C1-9618-D46F1A9D135E}"/>
    <dgm:cxn modelId="{3FAABC88-3CB7-41EE-9EC4-604C42718036}" srcId="{2B26CD1A-E82C-4F8A-A5BD-2F446100FFE7}" destId="{F8EF427D-2071-4DA8-BC09-C0BAA83FEC9F}" srcOrd="1" destOrd="0" parTransId="{B6EA48EB-E15D-4DC1-976A-4AC9CC9B14B8}" sibTransId="{38164581-86EE-4E25-BA15-2CE6B376EBF2}"/>
    <dgm:cxn modelId="{7481FF64-AD10-4B8F-A795-AB49167C8D4C}" type="presOf" srcId="{9AC2ACE3-BAD8-480D-B6A8-44B5CF944451}" destId="{EED4A22B-D344-4F83-B4D0-4BFBD3372CFA}" srcOrd="0" destOrd="0" presId="urn:microsoft.com/office/officeart/2005/8/layout/hierarchy1"/>
    <dgm:cxn modelId="{594756CE-4BC8-4C4A-BE68-6149C084E15D}" srcId="{3540B983-7C10-4AF7-9B97-8CA1C193C61C}" destId="{5A7468A1-FCC0-4321-9161-E96ECAE859C4}" srcOrd="0" destOrd="0" parTransId="{D415E4DB-52E5-4BE2-B03D-8FB65EDD972B}" sibTransId="{92E8635E-4B60-47C4-B370-FAC02E2BCB68}"/>
    <dgm:cxn modelId="{A199F532-3695-4167-8D4A-77AC97991BDB}" type="presOf" srcId="{2B26CD1A-E82C-4F8A-A5BD-2F446100FFE7}" destId="{DDFA8524-C416-4F9A-9EC7-8CB5EEBC32B5}" srcOrd="0" destOrd="0" presId="urn:microsoft.com/office/officeart/2005/8/layout/hierarchy1"/>
    <dgm:cxn modelId="{DE7238A5-AB27-486E-95CD-AB8F786F83D3}" srcId="{2B26CD1A-E82C-4F8A-A5BD-2F446100FFE7}" destId="{B38DE3F6-9EB8-4636-B07F-5568AE844C2E}" srcOrd="0" destOrd="0" parTransId="{6FE2A8E8-B8D5-4D9A-8F33-EA7B95E9361F}" sibTransId="{655ABD65-DF6F-4B43-9263-352AC27F7CEB}"/>
    <dgm:cxn modelId="{A3C875C3-BF63-4FC2-A1B4-E4335BA0125B}" type="presOf" srcId="{9E00BD15-6C8F-4B7B-95FA-1261B66556C7}" destId="{CD705B58-CBD1-4A5C-9C3B-D6977654E2AF}" srcOrd="0" destOrd="0" presId="urn:microsoft.com/office/officeart/2005/8/layout/hierarchy1"/>
    <dgm:cxn modelId="{13A8E3C7-227D-4FDA-9C7C-28F3129927A3}" type="presOf" srcId="{B38DE3F6-9EB8-4636-B07F-5568AE844C2E}" destId="{9E5A5602-0CBB-4DFD-9915-14EABE26EE2C}" srcOrd="0" destOrd="0" presId="urn:microsoft.com/office/officeart/2005/8/layout/hierarchy1"/>
    <dgm:cxn modelId="{61A4C9FF-10F6-448C-9A16-4EC1D05575B5}" type="presOf" srcId="{728545DB-4A2D-4471-85B1-30685C2A5E9B}" destId="{94926B11-D895-4562-9286-F7CE9283C8DF}" srcOrd="0" destOrd="0" presId="urn:microsoft.com/office/officeart/2005/8/layout/hierarchy1"/>
    <dgm:cxn modelId="{8F86F6CF-404C-4FA3-8C38-C79778033CD5}" type="presOf" srcId="{3540B983-7C10-4AF7-9B97-8CA1C193C61C}" destId="{7515E2C2-3578-4A7D-95FA-12475B8C8E1D}" srcOrd="0" destOrd="0" presId="urn:microsoft.com/office/officeart/2005/8/layout/hierarchy1"/>
    <dgm:cxn modelId="{62961DB9-5C5E-4A4F-BCB4-F43B287B78F2}" srcId="{E29B116E-FD14-48A7-BBF8-FD01E93700DA}" destId="{3540B983-7C10-4AF7-9B97-8CA1C193C61C}" srcOrd="2" destOrd="0" parTransId="{D6B1F9B0-3171-48B1-894E-BE99F4D22713}" sibTransId="{2C91A86F-A10C-4BBE-ADB6-6B27ABAD0119}"/>
    <dgm:cxn modelId="{AD094796-41AB-4E0B-A45E-597C72E73004}" type="presOf" srcId="{E29B116E-FD14-48A7-BBF8-FD01E93700DA}" destId="{A896822A-3FE5-4E2A-ABBB-911C1CB0AA62}" srcOrd="0" destOrd="0" presId="urn:microsoft.com/office/officeart/2005/8/layout/hierarchy1"/>
    <dgm:cxn modelId="{687E1A91-1551-41AF-895C-EB6A03FB7153}" srcId="{DD3018E8-00DF-4979-B727-78398E6F4E34}" destId="{6A78D0D2-3131-46E6-B005-ADA942A80E88}" srcOrd="0" destOrd="0" parTransId="{37B23BEC-4C1F-4505-9688-403A983F9A04}" sibTransId="{6CD259B3-A9E5-42CE-9F79-D2B11620D19C}"/>
    <dgm:cxn modelId="{5741080E-A4E0-490A-8E0D-3771E1998FA0}" type="presOf" srcId="{6FE2A8E8-B8D5-4D9A-8F33-EA7B95E9361F}" destId="{8EF4FF22-AC0B-4D53-92E9-DA4CD26A3425}" srcOrd="0" destOrd="0" presId="urn:microsoft.com/office/officeart/2005/8/layout/hierarchy1"/>
    <dgm:cxn modelId="{0A1960CD-B2F3-4FDF-8C7C-A7876ABFA69E}" type="presOf" srcId="{D6B1F9B0-3171-48B1-894E-BE99F4D22713}" destId="{C8EEE38A-6E3D-4FC3-AE36-98FEF6147CE9}" srcOrd="0" destOrd="0" presId="urn:microsoft.com/office/officeart/2005/8/layout/hierarchy1"/>
    <dgm:cxn modelId="{8BD263C6-4A31-4C39-AC2D-0E12B5E833B6}" type="presOf" srcId="{475599BE-9EC8-4244-938B-EB4014B4E2D8}" destId="{15EEAE43-E99A-46C8-9760-D90CF07B35EF}" srcOrd="0" destOrd="0" presId="urn:microsoft.com/office/officeart/2005/8/layout/hierarchy1"/>
    <dgm:cxn modelId="{505AD2D7-0E55-4595-9C20-EFCD3F3E733D}" type="presOf" srcId="{440F1B9C-9BC5-434B-A629-443B01A48928}" destId="{9987B32C-C58E-4445-94D5-0DDBA607A206}" srcOrd="0" destOrd="0" presId="urn:microsoft.com/office/officeart/2005/8/layout/hierarchy1"/>
    <dgm:cxn modelId="{A24AF2B0-C4BB-48B1-A86D-A0C1440525AF}" type="presOf" srcId="{1918DA50-4207-4FAC-B0D4-17E4FD268485}" destId="{0B807D45-9692-4783-A09B-596947BDDD42}" srcOrd="0" destOrd="0" presId="urn:microsoft.com/office/officeart/2005/8/layout/hierarchy1"/>
    <dgm:cxn modelId="{A1F63459-66CC-4AE9-B176-69B7D8CB7126}" type="presParOf" srcId="{92A3CD22-D9A0-45A4-B1BE-F7ED222D9DE9}" destId="{9284E69C-8101-413E-BD3D-2ECB02D4E9D7}" srcOrd="0" destOrd="0" presId="urn:microsoft.com/office/officeart/2005/8/layout/hierarchy1"/>
    <dgm:cxn modelId="{05ADF5E9-8A48-489F-8DD0-CEA14B7E783C}" type="presParOf" srcId="{9284E69C-8101-413E-BD3D-2ECB02D4E9D7}" destId="{3B579DE8-0E27-4E63-8F71-CB6949370E94}" srcOrd="0" destOrd="0" presId="urn:microsoft.com/office/officeart/2005/8/layout/hierarchy1"/>
    <dgm:cxn modelId="{D1B1BDEA-1245-462F-BDD0-E30A23BFDF04}" type="presParOf" srcId="{3B579DE8-0E27-4E63-8F71-CB6949370E94}" destId="{BFEBF0CD-ED14-4550-98D0-976F49FFA8CF}" srcOrd="0" destOrd="0" presId="urn:microsoft.com/office/officeart/2005/8/layout/hierarchy1"/>
    <dgm:cxn modelId="{8806C94D-71CE-4D77-9B39-961A46F06C46}" type="presParOf" srcId="{3B579DE8-0E27-4E63-8F71-CB6949370E94}" destId="{A896822A-3FE5-4E2A-ABBB-911C1CB0AA62}" srcOrd="1" destOrd="0" presId="urn:microsoft.com/office/officeart/2005/8/layout/hierarchy1"/>
    <dgm:cxn modelId="{F5A86346-6F0D-4C31-B1BE-DD02327EDE19}" type="presParOf" srcId="{9284E69C-8101-413E-BD3D-2ECB02D4E9D7}" destId="{497C293B-6881-49E5-B99F-407901E1D9B4}" srcOrd="1" destOrd="0" presId="urn:microsoft.com/office/officeart/2005/8/layout/hierarchy1"/>
    <dgm:cxn modelId="{6B03F0F5-9F09-40E7-BD21-8B6F6C0D1DEC}" type="presParOf" srcId="{497C293B-6881-49E5-B99F-407901E1D9B4}" destId="{CD705B58-CBD1-4A5C-9C3B-D6977654E2AF}" srcOrd="0" destOrd="0" presId="urn:microsoft.com/office/officeart/2005/8/layout/hierarchy1"/>
    <dgm:cxn modelId="{3E10377D-C5E1-4BAC-92BE-346767602104}" type="presParOf" srcId="{497C293B-6881-49E5-B99F-407901E1D9B4}" destId="{650354F8-F0B7-4DB1-BE3C-14EC662FA12A}" srcOrd="1" destOrd="0" presId="urn:microsoft.com/office/officeart/2005/8/layout/hierarchy1"/>
    <dgm:cxn modelId="{72854892-C9F6-4083-A920-F9BBC456B3D7}" type="presParOf" srcId="{650354F8-F0B7-4DB1-BE3C-14EC662FA12A}" destId="{1CDA52B3-613A-4DE4-9B46-068E0FB9F0AE}" srcOrd="0" destOrd="0" presId="urn:microsoft.com/office/officeart/2005/8/layout/hierarchy1"/>
    <dgm:cxn modelId="{5ADCC9D6-B8CD-4D75-95F6-29570C19F948}" type="presParOf" srcId="{1CDA52B3-613A-4DE4-9B46-068E0FB9F0AE}" destId="{FC1E30DD-EE20-42F8-B2F7-7BE2BFD7A500}" srcOrd="0" destOrd="0" presId="urn:microsoft.com/office/officeart/2005/8/layout/hierarchy1"/>
    <dgm:cxn modelId="{58F378E2-C69E-436A-B371-F4BAFFE62969}" type="presParOf" srcId="{1CDA52B3-613A-4DE4-9B46-068E0FB9F0AE}" destId="{280E9FFE-2074-4FF9-AEC1-147AF83AD68C}" srcOrd="1" destOrd="0" presId="urn:microsoft.com/office/officeart/2005/8/layout/hierarchy1"/>
    <dgm:cxn modelId="{7C3DD718-2A2E-4CA0-9714-732D89E7A137}" type="presParOf" srcId="{650354F8-F0B7-4DB1-BE3C-14EC662FA12A}" destId="{578A5F28-C2AA-48BB-907F-DF03BF6ADC23}" srcOrd="1" destOrd="0" presId="urn:microsoft.com/office/officeart/2005/8/layout/hierarchy1"/>
    <dgm:cxn modelId="{7C0EEA65-5130-42C8-84A0-18E04F0CCBA1}" type="presParOf" srcId="{578A5F28-C2AA-48BB-907F-DF03BF6ADC23}" destId="{022AC692-7848-471F-912B-28C0C547C62E}" srcOrd="0" destOrd="0" presId="urn:microsoft.com/office/officeart/2005/8/layout/hierarchy1"/>
    <dgm:cxn modelId="{1ECD0747-E49D-4C27-A33A-9604F5319A21}" type="presParOf" srcId="{578A5F28-C2AA-48BB-907F-DF03BF6ADC23}" destId="{3E22F311-9F99-430B-B446-D0B7FCC6BB18}" srcOrd="1" destOrd="0" presId="urn:microsoft.com/office/officeart/2005/8/layout/hierarchy1"/>
    <dgm:cxn modelId="{C2F06705-3F36-40B1-8CA6-A6447497E1F0}" type="presParOf" srcId="{3E22F311-9F99-430B-B446-D0B7FCC6BB18}" destId="{98A8DF40-4A2A-4326-9078-893CA9534081}" srcOrd="0" destOrd="0" presId="urn:microsoft.com/office/officeart/2005/8/layout/hierarchy1"/>
    <dgm:cxn modelId="{FF97A3D9-B582-4F91-97EF-1F3C81CD0CBE}" type="presParOf" srcId="{98A8DF40-4A2A-4326-9078-893CA9534081}" destId="{13BC6774-987D-4120-B1BD-EDDC554F4731}" srcOrd="0" destOrd="0" presId="urn:microsoft.com/office/officeart/2005/8/layout/hierarchy1"/>
    <dgm:cxn modelId="{446EDF85-AAE4-4218-9BB6-93B897EFBCC5}" type="presParOf" srcId="{98A8DF40-4A2A-4326-9078-893CA9534081}" destId="{A9C0AC79-9C7B-48C7-A405-470FE7E8D1C8}" srcOrd="1" destOrd="0" presId="urn:microsoft.com/office/officeart/2005/8/layout/hierarchy1"/>
    <dgm:cxn modelId="{16DA6E1F-1A2E-43C4-9BE7-F6BEA8648FCD}" type="presParOf" srcId="{3E22F311-9F99-430B-B446-D0B7FCC6BB18}" destId="{2A14E8BC-E541-487D-8383-B5A266E62FF0}" srcOrd="1" destOrd="0" presId="urn:microsoft.com/office/officeart/2005/8/layout/hierarchy1"/>
    <dgm:cxn modelId="{068AD5AE-379C-4A90-80BF-FB36DB081C0F}" type="presParOf" srcId="{497C293B-6881-49E5-B99F-407901E1D9B4}" destId="{6544D7B6-5042-4BE5-B6C3-3C54D0E994A4}" srcOrd="2" destOrd="0" presId="urn:microsoft.com/office/officeart/2005/8/layout/hierarchy1"/>
    <dgm:cxn modelId="{4F13024D-09D3-4016-846F-477C0923C965}" type="presParOf" srcId="{497C293B-6881-49E5-B99F-407901E1D9B4}" destId="{9A14AF5D-7FF3-4ACD-A592-25FFF31358F2}" srcOrd="3" destOrd="0" presId="urn:microsoft.com/office/officeart/2005/8/layout/hierarchy1"/>
    <dgm:cxn modelId="{38F0A5C6-449D-4608-94D7-CACB5A46FDB8}" type="presParOf" srcId="{9A14AF5D-7FF3-4ACD-A592-25FFF31358F2}" destId="{D5563C09-3E5C-40AC-97E9-15CED36AB075}" srcOrd="0" destOrd="0" presId="urn:microsoft.com/office/officeart/2005/8/layout/hierarchy1"/>
    <dgm:cxn modelId="{43EC95BA-774E-4B40-A1C5-449CCF75B455}" type="presParOf" srcId="{D5563C09-3E5C-40AC-97E9-15CED36AB075}" destId="{9BA91988-93C6-43FB-B4DC-7C386733F6AE}" srcOrd="0" destOrd="0" presId="urn:microsoft.com/office/officeart/2005/8/layout/hierarchy1"/>
    <dgm:cxn modelId="{FB605465-EBFC-4B55-8F7E-B4762DE66FE8}" type="presParOf" srcId="{D5563C09-3E5C-40AC-97E9-15CED36AB075}" destId="{66594619-4590-4ACE-9BC1-274E6E0937B4}" srcOrd="1" destOrd="0" presId="urn:microsoft.com/office/officeart/2005/8/layout/hierarchy1"/>
    <dgm:cxn modelId="{C07284AA-1B81-4197-80CC-5A13824A4329}" type="presParOf" srcId="{9A14AF5D-7FF3-4ACD-A592-25FFF31358F2}" destId="{BEDC83FB-D302-43BB-9B8E-6BD50F366F21}" srcOrd="1" destOrd="0" presId="urn:microsoft.com/office/officeart/2005/8/layout/hierarchy1"/>
    <dgm:cxn modelId="{1431A174-FA37-4AF6-B832-5E4208CBECB9}" type="presParOf" srcId="{497C293B-6881-49E5-B99F-407901E1D9B4}" destId="{C8EEE38A-6E3D-4FC3-AE36-98FEF6147CE9}" srcOrd="4" destOrd="0" presId="urn:microsoft.com/office/officeart/2005/8/layout/hierarchy1"/>
    <dgm:cxn modelId="{2329B8D8-222E-41FC-9BD3-47827ED0D255}" type="presParOf" srcId="{497C293B-6881-49E5-B99F-407901E1D9B4}" destId="{13CB5DAC-A9DE-496A-AAD0-45954CCF1593}" srcOrd="5" destOrd="0" presId="urn:microsoft.com/office/officeart/2005/8/layout/hierarchy1"/>
    <dgm:cxn modelId="{1837AA89-4F66-49AC-9ED4-07A4F6241DB2}" type="presParOf" srcId="{13CB5DAC-A9DE-496A-AAD0-45954CCF1593}" destId="{159269BA-C62A-46DF-AC03-6B7EBC4D14A5}" srcOrd="0" destOrd="0" presId="urn:microsoft.com/office/officeart/2005/8/layout/hierarchy1"/>
    <dgm:cxn modelId="{6D28BC06-E747-4920-AAC7-DBE13343A905}" type="presParOf" srcId="{159269BA-C62A-46DF-AC03-6B7EBC4D14A5}" destId="{B3DF6AC7-62B8-4313-83A8-AFB2138ABBBD}" srcOrd="0" destOrd="0" presId="urn:microsoft.com/office/officeart/2005/8/layout/hierarchy1"/>
    <dgm:cxn modelId="{8DA4834D-3380-47F4-AC5C-BBB266FB1BBA}" type="presParOf" srcId="{159269BA-C62A-46DF-AC03-6B7EBC4D14A5}" destId="{7515E2C2-3578-4A7D-95FA-12475B8C8E1D}" srcOrd="1" destOrd="0" presId="urn:microsoft.com/office/officeart/2005/8/layout/hierarchy1"/>
    <dgm:cxn modelId="{06E1AA26-012D-45B5-87AD-D984CEC76D87}" type="presParOf" srcId="{13CB5DAC-A9DE-496A-AAD0-45954CCF1593}" destId="{7A1AB05F-E3C4-4EC0-8E49-220CA2179DE7}" srcOrd="1" destOrd="0" presId="urn:microsoft.com/office/officeart/2005/8/layout/hierarchy1"/>
    <dgm:cxn modelId="{3EA6F613-D0F5-45FB-8190-B2E8E9D84CF3}" type="presParOf" srcId="{7A1AB05F-E3C4-4EC0-8E49-220CA2179DE7}" destId="{4CB826F0-9A4E-4F48-B468-C2D2D89A36F2}" srcOrd="0" destOrd="0" presId="urn:microsoft.com/office/officeart/2005/8/layout/hierarchy1"/>
    <dgm:cxn modelId="{E17E948D-F3F6-46EE-8ED0-4B5F54C7F88D}" type="presParOf" srcId="{7A1AB05F-E3C4-4EC0-8E49-220CA2179DE7}" destId="{0C538203-9FE8-4D9E-B107-D0E2CEB29B72}" srcOrd="1" destOrd="0" presId="urn:microsoft.com/office/officeart/2005/8/layout/hierarchy1"/>
    <dgm:cxn modelId="{7527441C-95DA-48C6-968B-A7D4B2E4AA3D}" type="presParOf" srcId="{0C538203-9FE8-4D9E-B107-D0E2CEB29B72}" destId="{ED0BE840-1435-4A4F-B2B8-C4AE123D3793}" srcOrd="0" destOrd="0" presId="urn:microsoft.com/office/officeart/2005/8/layout/hierarchy1"/>
    <dgm:cxn modelId="{C734F167-4A61-4DB0-A555-8EA512F5D296}" type="presParOf" srcId="{ED0BE840-1435-4A4F-B2B8-C4AE123D3793}" destId="{9F0915DD-E06D-4FE1-9352-39B00E311EF6}" srcOrd="0" destOrd="0" presId="urn:microsoft.com/office/officeart/2005/8/layout/hierarchy1"/>
    <dgm:cxn modelId="{AE60CEB3-2974-469C-8135-B4463D7A9F13}" type="presParOf" srcId="{ED0BE840-1435-4A4F-B2B8-C4AE123D3793}" destId="{CC4F674F-8A76-4747-9792-86B6EBF76DB9}" srcOrd="1" destOrd="0" presId="urn:microsoft.com/office/officeart/2005/8/layout/hierarchy1"/>
    <dgm:cxn modelId="{CEB14E4B-90EB-4D5F-AA5F-76F8AB5682AE}" type="presParOf" srcId="{0C538203-9FE8-4D9E-B107-D0E2CEB29B72}" destId="{A209A253-9209-49CD-ABF3-DF06B8B1644D}" srcOrd="1" destOrd="0" presId="urn:microsoft.com/office/officeart/2005/8/layout/hierarchy1"/>
    <dgm:cxn modelId="{284164AA-0F54-457B-935D-21F57D1E6468}" type="presParOf" srcId="{7A1AB05F-E3C4-4EC0-8E49-220CA2179DE7}" destId="{EED4A22B-D344-4F83-B4D0-4BFBD3372CFA}" srcOrd="2" destOrd="0" presId="urn:microsoft.com/office/officeart/2005/8/layout/hierarchy1"/>
    <dgm:cxn modelId="{C08DD53B-5408-479A-A0C9-B87FC1943DE3}" type="presParOf" srcId="{7A1AB05F-E3C4-4EC0-8E49-220CA2179DE7}" destId="{43398DA1-1ED6-4CAF-AF18-10ABC6A437E4}" srcOrd="3" destOrd="0" presId="urn:microsoft.com/office/officeart/2005/8/layout/hierarchy1"/>
    <dgm:cxn modelId="{C5973FFC-4CE5-46D2-9AB3-392BFCEA0FD8}" type="presParOf" srcId="{43398DA1-1ED6-4CAF-AF18-10ABC6A437E4}" destId="{29D896F2-1422-470B-8305-8A20FCF5239F}" srcOrd="0" destOrd="0" presId="urn:microsoft.com/office/officeart/2005/8/layout/hierarchy1"/>
    <dgm:cxn modelId="{65317E55-8019-4850-93CB-32AB0FB02A2A}" type="presParOf" srcId="{29D896F2-1422-470B-8305-8A20FCF5239F}" destId="{1FA81283-0953-4322-A2FF-FB3A7FA82350}" srcOrd="0" destOrd="0" presId="urn:microsoft.com/office/officeart/2005/8/layout/hierarchy1"/>
    <dgm:cxn modelId="{23D13A7E-15B1-4B23-8F98-86D8AC308F1D}" type="presParOf" srcId="{29D896F2-1422-470B-8305-8A20FCF5239F}" destId="{94926B11-D895-4562-9286-F7CE9283C8DF}" srcOrd="1" destOrd="0" presId="urn:microsoft.com/office/officeart/2005/8/layout/hierarchy1"/>
    <dgm:cxn modelId="{5CC3C545-6B8C-4E2B-B8EC-FFFD39564657}" type="presParOf" srcId="{43398DA1-1ED6-4CAF-AF18-10ABC6A437E4}" destId="{67356D3B-343D-4586-9D1B-6B0312BD2063}" srcOrd="1" destOrd="0" presId="urn:microsoft.com/office/officeart/2005/8/layout/hierarchy1"/>
    <dgm:cxn modelId="{39F10A42-E006-4459-B75D-26E36A1C5496}" type="presParOf" srcId="{7A1AB05F-E3C4-4EC0-8E49-220CA2179DE7}" destId="{15EEAE43-E99A-46C8-9760-D90CF07B35EF}" srcOrd="4" destOrd="0" presId="urn:microsoft.com/office/officeart/2005/8/layout/hierarchy1"/>
    <dgm:cxn modelId="{EFA9AA34-951C-4ED3-A22A-ACAA31EA067C}" type="presParOf" srcId="{7A1AB05F-E3C4-4EC0-8E49-220CA2179DE7}" destId="{4D635A9B-CEA4-4FD7-908A-DDCEC7333B78}" srcOrd="5" destOrd="0" presId="urn:microsoft.com/office/officeart/2005/8/layout/hierarchy1"/>
    <dgm:cxn modelId="{B7E90F39-71E7-4163-87C5-2D186526B10A}" type="presParOf" srcId="{4D635A9B-CEA4-4FD7-908A-DDCEC7333B78}" destId="{9EB3499A-0D55-4CCD-90B4-D906A0260045}" srcOrd="0" destOrd="0" presId="urn:microsoft.com/office/officeart/2005/8/layout/hierarchy1"/>
    <dgm:cxn modelId="{2D63C998-D0AF-4DA4-B0AA-ACAC593652FE}" type="presParOf" srcId="{9EB3499A-0D55-4CCD-90B4-D906A0260045}" destId="{98384572-4B79-4D57-ADAE-2079768360AE}" srcOrd="0" destOrd="0" presId="urn:microsoft.com/office/officeart/2005/8/layout/hierarchy1"/>
    <dgm:cxn modelId="{BF04FEC5-70C3-4B80-84B1-9302B2D75EA7}" type="presParOf" srcId="{9EB3499A-0D55-4CCD-90B4-D906A0260045}" destId="{779F69FF-9874-471D-A44D-A66E8E1D8702}" srcOrd="1" destOrd="0" presId="urn:microsoft.com/office/officeart/2005/8/layout/hierarchy1"/>
    <dgm:cxn modelId="{AF323740-17B2-4A1B-A268-43CA93DA323E}" type="presParOf" srcId="{4D635A9B-CEA4-4FD7-908A-DDCEC7333B78}" destId="{54D4E8A9-B423-4C57-BD38-F2FE16B95C51}" srcOrd="1" destOrd="0" presId="urn:microsoft.com/office/officeart/2005/8/layout/hierarchy1"/>
    <dgm:cxn modelId="{A3CB07F3-2FD3-4972-8E6C-03FF79734D75}" type="presParOf" srcId="{7A1AB05F-E3C4-4EC0-8E49-220CA2179DE7}" destId="{642D6B4A-EDB8-4FE3-A793-6B15DCA33AB0}" srcOrd="6" destOrd="0" presId="urn:microsoft.com/office/officeart/2005/8/layout/hierarchy1"/>
    <dgm:cxn modelId="{D95593DF-C28C-49ED-862D-292DC4996737}" type="presParOf" srcId="{7A1AB05F-E3C4-4EC0-8E49-220CA2179DE7}" destId="{7D56ABF1-3729-4D57-98CD-31650A29EC92}" srcOrd="7" destOrd="0" presId="urn:microsoft.com/office/officeart/2005/8/layout/hierarchy1"/>
    <dgm:cxn modelId="{E3B64D7A-E52F-425A-AAC7-B651FDF29C47}" type="presParOf" srcId="{7D56ABF1-3729-4D57-98CD-31650A29EC92}" destId="{2C966938-2F70-49CF-91FD-FFCB7F7D1715}" srcOrd="0" destOrd="0" presId="urn:microsoft.com/office/officeart/2005/8/layout/hierarchy1"/>
    <dgm:cxn modelId="{49671585-AC80-4CB1-821E-FDEE092EA7AA}" type="presParOf" srcId="{2C966938-2F70-49CF-91FD-FFCB7F7D1715}" destId="{FD4AAB67-9093-48A2-9B65-17B4145D76AF}" srcOrd="0" destOrd="0" presId="urn:microsoft.com/office/officeart/2005/8/layout/hierarchy1"/>
    <dgm:cxn modelId="{C2576194-56CD-4070-B103-7FD183205B77}" type="presParOf" srcId="{2C966938-2F70-49CF-91FD-FFCB7F7D1715}" destId="{5495B6E3-0CD7-4474-8FCE-12FF28D628F3}" srcOrd="1" destOrd="0" presId="urn:microsoft.com/office/officeart/2005/8/layout/hierarchy1"/>
    <dgm:cxn modelId="{B7E2D1C1-05BC-44A3-8CC1-825B6C386D52}" type="presParOf" srcId="{7D56ABF1-3729-4D57-98CD-31650A29EC92}" destId="{894F0A25-312B-494C-993C-BCA5AE3FC045}" srcOrd="1" destOrd="0" presId="urn:microsoft.com/office/officeart/2005/8/layout/hierarchy1"/>
    <dgm:cxn modelId="{5991B19A-6913-47E1-8B68-E53A048EB8D8}" type="presParOf" srcId="{894F0A25-312B-494C-993C-BCA5AE3FC045}" destId="{E9E356F7-F106-4CC0-A277-CD21AA90084E}" srcOrd="0" destOrd="0" presId="urn:microsoft.com/office/officeart/2005/8/layout/hierarchy1"/>
    <dgm:cxn modelId="{7D6B5A55-4C3F-4146-BCE4-29EC0227E93C}" type="presParOf" srcId="{894F0A25-312B-494C-993C-BCA5AE3FC045}" destId="{5CCCB1BF-B6BE-4582-A008-0E50A4C97193}" srcOrd="1" destOrd="0" presId="urn:microsoft.com/office/officeart/2005/8/layout/hierarchy1"/>
    <dgm:cxn modelId="{70766425-8679-4FF7-87B6-9D1F01FEC2B0}" type="presParOf" srcId="{5CCCB1BF-B6BE-4582-A008-0E50A4C97193}" destId="{7BE8CF5B-698F-425B-9707-5CEBA267FDCB}" srcOrd="0" destOrd="0" presId="urn:microsoft.com/office/officeart/2005/8/layout/hierarchy1"/>
    <dgm:cxn modelId="{A8DB5432-01A7-4D9B-8AE8-F7B2B53D6821}" type="presParOf" srcId="{7BE8CF5B-698F-425B-9707-5CEBA267FDCB}" destId="{4AB176AA-1035-4D68-B32B-6164CF12F0EA}" srcOrd="0" destOrd="0" presId="urn:microsoft.com/office/officeart/2005/8/layout/hierarchy1"/>
    <dgm:cxn modelId="{1A9CE4B4-147E-4C5C-8A9D-F6ED100B9AFE}" type="presParOf" srcId="{7BE8CF5B-698F-425B-9707-5CEBA267FDCB}" destId="{433BC723-516C-4E52-86F1-56086C32ADFF}" srcOrd="1" destOrd="0" presId="urn:microsoft.com/office/officeart/2005/8/layout/hierarchy1"/>
    <dgm:cxn modelId="{44E49FBB-3A35-4981-8FD3-3E69113DD4BB}" type="presParOf" srcId="{5CCCB1BF-B6BE-4582-A008-0E50A4C97193}" destId="{BD8496F0-AC3C-44C5-8DFD-BE208FFD5324}" srcOrd="1" destOrd="0" presId="urn:microsoft.com/office/officeart/2005/8/layout/hierarchy1"/>
    <dgm:cxn modelId="{9DEA8FFF-5F68-44E2-A024-58B85239607F}" type="presParOf" srcId="{894F0A25-312B-494C-993C-BCA5AE3FC045}" destId="{0B807D45-9692-4783-A09B-596947BDDD42}" srcOrd="2" destOrd="0" presId="urn:microsoft.com/office/officeart/2005/8/layout/hierarchy1"/>
    <dgm:cxn modelId="{0BD7BD50-0618-4A89-83AB-E38F3AEA1BCE}" type="presParOf" srcId="{894F0A25-312B-494C-993C-BCA5AE3FC045}" destId="{C19AE30E-0CCD-4041-AD13-CBE32D79BBD4}" srcOrd="3" destOrd="0" presId="urn:microsoft.com/office/officeart/2005/8/layout/hierarchy1"/>
    <dgm:cxn modelId="{E4505917-BCF0-42A5-A6A5-371272E88BE1}" type="presParOf" srcId="{C19AE30E-0CCD-4041-AD13-CBE32D79BBD4}" destId="{7D2E32A3-59F3-4F69-B2BF-36444DFBB790}" srcOrd="0" destOrd="0" presId="urn:microsoft.com/office/officeart/2005/8/layout/hierarchy1"/>
    <dgm:cxn modelId="{B44A6219-4D48-4BD3-8CC6-626C8CB3AB8F}" type="presParOf" srcId="{7D2E32A3-59F3-4F69-B2BF-36444DFBB790}" destId="{9F2287F7-8803-4E30-B539-60DF07BA6EF7}" srcOrd="0" destOrd="0" presId="urn:microsoft.com/office/officeart/2005/8/layout/hierarchy1"/>
    <dgm:cxn modelId="{43D06FB1-1055-4017-92E0-D6696CD0CB96}" type="presParOf" srcId="{7D2E32A3-59F3-4F69-B2BF-36444DFBB790}" destId="{08FBDEF2-F901-41EC-B2D6-F923A33ACDB7}" srcOrd="1" destOrd="0" presId="urn:microsoft.com/office/officeart/2005/8/layout/hierarchy1"/>
    <dgm:cxn modelId="{5A6ED502-31F0-4782-A934-0AF69187BA4F}" type="presParOf" srcId="{C19AE30E-0CCD-4041-AD13-CBE32D79BBD4}" destId="{8D130346-B5CE-465C-AAFF-668AA7602838}" srcOrd="1" destOrd="0" presId="urn:microsoft.com/office/officeart/2005/8/layout/hierarchy1"/>
    <dgm:cxn modelId="{74B063CB-88C8-406A-B12C-73E64F73D94E}" type="presParOf" srcId="{894F0A25-312B-494C-993C-BCA5AE3FC045}" destId="{BB80D51D-6538-4EB4-8DBF-E64BB9393966}" srcOrd="4" destOrd="0" presId="urn:microsoft.com/office/officeart/2005/8/layout/hierarchy1"/>
    <dgm:cxn modelId="{C3D907C5-C250-4BFE-BA6A-7E111932C0C0}" type="presParOf" srcId="{894F0A25-312B-494C-993C-BCA5AE3FC045}" destId="{E2737F62-A6C7-48B7-8B85-CB0B4A8C1609}" srcOrd="5" destOrd="0" presId="urn:microsoft.com/office/officeart/2005/8/layout/hierarchy1"/>
    <dgm:cxn modelId="{65E7AC57-0873-4ECE-96B2-25A1E18FFA78}" type="presParOf" srcId="{E2737F62-A6C7-48B7-8B85-CB0B4A8C1609}" destId="{506155C2-298B-4F11-AB87-3D515B12293E}" srcOrd="0" destOrd="0" presId="urn:microsoft.com/office/officeart/2005/8/layout/hierarchy1"/>
    <dgm:cxn modelId="{572F1F5C-AC6B-4495-8876-8AB65C6AEB8B}" type="presParOf" srcId="{506155C2-298B-4F11-AB87-3D515B12293E}" destId="{C9C3FA31-E219-4407-869E-76A7429253D8}" srcOrd="0" destOrd="0" presId="urn:microsoft.com/office/officeart/2005/8/layout/hierarchy1"/>
    <dgm:cxn modelId="{CBE6A756-CA40-4974-9677-F86FC78928A8}" type="presParOf" srcId="{506155C2-298B-4F11-AB87-3D515B12293E}" destId="{9A031044-333D-4567-BE47-FD4084FFF22B}" srcOrd="1" destOrd="0" presId="urn:microsoft.com/office/officeart/2005/8/layout/hierarchy1"/>
    <dgm:cxn modelId="{35606F9A-BAB0-44B0-A140-D60042A59577}" type="presParOf" srcId="{E2737F62-A6C7-48B7-8B85-CB0B4A8C1609}" destId="{2DB4211E-0EA3-49EB-B851-809213C36141}" srcOrd="1" destOrd="0" presId="urn:microsoft.com/office/officeart/2005/8/layout/hierarchy1"/>
    <dgm:cxn modelId="{95C1B520-1AEC-42F5-9918-B5B8C99127EB}" type="presParOf" srcId="{894F0A25-312B-494C-993C-BCA5AE3FC045}" destId="{9987B32C-C58E-4445-94D5-0DDBA607A206}" srcOrd="6" destOrd="0" presId="urn:microsoft.com/office/officeart/2005/8/layout/hierarchy1"/>
    <dgm:cxn modelId="{3684100D-4CDD-4B09-95F0-68F2142558E6}" type="presParOf" srcId="{894F0A25-312B-494C-993C-BCA5AE3FC045}" destId="{E7E0BA9C-39E0-4083-A116-9DF214D96D33}" srcOrd="7" destOrd="0" presId="urn:microsoft.com/office/officeart/2005/8/layout/hierarchy1"/>
    <dgm:cxn modelId="{694F402B-9158-4D63-B994-164C42E1777D}" type="presParOf" srcId="{E7E0BA9C-39E0-4083-A116-9DF214D96D33}" destId="{4DE113F8-B0AC-4C3F-81F7-5177296F945C}" srcOrd="0" destOrd="0" presId="urn:microsoft.com/office/officeart/2005/8/layout/hierarchy1"/>
    <dgm:cxn modelId="{3FFDF8C7-6587-47A3-A76F-F12F4212155A}" type="presParOf" srcId="{4DE113F8-B0AC-4C3F-81F7-5177296F945C}" destId="{B8D9B9E1-FB0A-4DE0-8405-DFAF0AEA22AA}" srcOrd="0" destOrd="0" presId="urn:microsoft.com/office/officeart/2005/8/layout/hierarchy1"/>
    <dgm:cxn modelId="{65E11465-93FB-4BE8-97D2-E269BECDE9A7}" type="presParOf" srcId="{4DE113F8-B0AC-4C3F-81F7-5177296F945C}" destId="{C26012A9-CD3E-43D6-8B07-4746BFABBE98}" srcOrd="1" destOrd="0" presId="urn:microsoft.com/office/officeart/2005/8/layout/hierarchy1"/>
    <dgm:cxn modelId="{2FEF5BF9-CC95-4EEE-9783-B57FEC339793}" type="presParOf" srcId="{E7E0BA9C-39E0-4083-A116-9DF214D96D33}" destId="{E82E003D-487C-47B5-853D-EF5B0DB7C28E}" srcOrd="1" destOrd="0" presId="urn:microsoft.com/office/officeart/2005/8/layout/hierarchy1"/>
    <dgm:cxn modelId="{9406EC5F-D95C-44D7-9844-251801C236EC}" type="presParOf" srcId="{894F0A25-312B-494C-993C-BCA5AE3FC045}" destId="{6F10925D-A476-4D9A-895F-EAB5DDF5125D}" srcOrd="8" destOrd="0" presId="urn:microsoft.com/office/officeart/2005/8/layout/hierarchy1"/>
    <dgm:cxn modelId="{27F507C3-B252-4B74-AE80-643931443BC4}" type="presParOf" srcId="{894F0A25-312B-494C-993C-BCA5AE3FC045}" destId="{493F1D7E-51E2-459B-AD44-D159D045A339}" srcOrd="9" destOrd="0" presId="urn:microsoft.com/office/officeart/2005/8/layout/hierarchy1"/>
    <dgm:cxn modelId="{87C46712-19AC-426C-8D89-8E9059C35BAD}" type="presParOf" srcId="{493F1D7E-51E2-459B-AD44-D159D045A339}" destId="{D9BBDCCE-47B6-40B6-92FB-5962E7D42A92}" srcOrd="0" destOrd="0" presId="urn:microsoft.com/office/officeart/2005/8/layout/hierarchy1"/>
    <dgm:cxn modelId="{95CF6BEE-C50F-4EF9-B4F9-5D2FF82A708B}" type="presParOf" srcId="{D9BBDCCE-47B6-40B6-92FB-5962E7D42A92}" destId="{3B110831-3E4B-4393-A583-EDFE26A3401C}" srcOrd="0" destOrd="0" presId="urn:microsoft.com/office/officeart/2005/8/layout/hierarchy1"/>
    <dgm:cxn modelId="{300257DD-BC36-451A-AA79-5D78821A32CB}" type="presParOf" srcId="{D9BBDCCE-47B6-40B6-92FB-5962E7D42A92}" destId="{DDFA8524-C416-4F9A-9EC7-8CB5EEBC32B5}" srcOrd="1" destOrd="0" presId="urn:microsoft.com/office/officeart/2005/8/layout/hierarchy1"/>
    <dgm:cxn modelId="{34EFDBE1-B2B6-41F4-9E6A-2EEF9C2735A0}" type="presParOf" srcId="{493F1D7E-51E2-459B-AD44-D159D045A339}" destId="{26587596-C9C9-4A58-A43C-0CA1C083D52D}" srcOrd="1" destOrd="0" presId="urn:microsoft.com/office/officeart/2005/8/layout/hierarchy1"/>
    <dgm:cxn modelId="{57F3024D-77F3-445F-AB9E-6385AE197563}" type="presParOf" srcId="{26587596-C9C9-4A58-A43C-0CA1C083D52D}" destId="{8EF4FF22-AC0B-4D53-92E9-DA4CD26A3425}" srcOrd="0" destOrd="0" presId="urn:microsoft.com/office/officeart/2005/8/layout/hierarchy1"/>
    <dgm:cxn modelId="{FD01DD13-5065-47CC-B724-CF3F26A89C1E}" type="presParOf" srcId="{26587596-C9C9-4A58-A43C-0CA1C083D52D}" destId="{89D516E9-9379-4664-8EFF-C64FA6424AAA}" srcOrd="1" destOrd="0" presId="urn:microsoft.com/office/officeart/2005/8/layout/hierarchy1"/>
    <dgm:cxn modelId="{5FC5BF2C-CD37-4B40-AD19-4A64913824FD}" type="presParOf" srcId="{89D516E9-9379-4664-8EFF-C64FA6424AAA}" destId="{C356A000-93FD-461C-B745-581E2FF7277B}" srcOrd="0" destOrd="0" presId="urn:microsoft.com/office/officeart/2005/8/layout/hierarchy1"/>
    <dgm:cxn modelId="{F43AA6B2-E6B0-4972-8257-ACC5C83BE8CB}" type="presParOf" srcId="{C356A000-93FD-461C-B745-581E2FF7277B}" destId="{89386442-65C2-4CE0-A467-CBC044BDF1C9}" srcOrd="0" destOrd="0" presId="urn:microsoft.com/office/officeart/2005/8/layout/hierarchy1"/>
    <dgm:cxn modelId="{AE5858F9-5C7F-4BBE-AF2A-A8022608385E}" type="presParOf" srcId="{C356A000-93FD-461C-B745-581E2FF7277B}" destId="{9E5A5602-0CBB-4DFD-9915-14EABE26EE2C}" srcOrd="1" destOrd="0" presId="urn:microsoft.com/office/officeart/2005/8/layout/hierarchy1"/>
    <dgm:cxn modelId="{B027B36B-954F-4BE2-BDCA-2ABC09DE4959}" type="presParOf" srcId="{89D516E9-9379-4664-8EFF-C64FA6424AAA}" destId="{775C15D7-C500-4C1E-B57B-38EB91685F9E}" srcOrd="1" destOrd="0" presId="urn:microsoft.com/office/officeart/2005/8/layout/hierarchy1"/>
    <dgm:cxn modelId="{98F4E7E2-4C75-4F80-BF9B-5C043930C16A}" type="presParOf" srcId="{26587596-C9C9-4A58-A43C-0CA1C083D52D}" destId="{5C2E4B2E-4FD3-400A-AD17-44502A94909B}" srcOrd="2" destOrd="0" presId="urn:microsoft.com/office/officeart/2005/8/layout/hierarchy1"/>
    <dgm:cxn modelId="{F7C4790B-DEEC-44E4-8D20-DCBB037C20A7}" type="presParOf" srcId="{26587596-C9C9-4A58-A43C-0CA1C083D52D}" destId="{8F99DE3B-D8F9-49E8-A752-6491949C0B81}" srcOrd="3" destOrd="0" presId="urn:microsoft.com/office/officeart/2005/8/layout/hierarchy1"/>
    <dgm:cxn modelId="{80DD3D01-2416-40CD-81C8-4A857DD9F669}" type="presParOf" srcId="{8F99DE3B-D8F9-49E8-A752-6491949C0B81}" destId="{31DAB0FC-764B-4C4A-AAB0-E849108BBD4B}" srcOrd="0" destOrd="0" presId="urn:microsoft.com/office/officeart/2005/8/layout/hierarchy1"/>
    <dgm:cxn modelId="{32A7EC7A-C04D-406C-AB24-3E37DF0089FA}" type="presParOf" srcId="{31DAB0FC-764B-4C4A-AAB0-E849108BBD4B}" destId="{CFA1DECF-22FE-4721-BD97-EA0A6279ACC6}" srcOrd="0" destOrd="0" presId="urn:microsoft.com/office/officeart/2005/8/layout/hierarchy1"/>
    <dgm:cxn modelId="{AA3F2878-F6C1-468A-8468-254EC1658CE8}" type="presParOf" srcId="{31DAB0FC-764B-4C4A-AAB0-E849108BBD4B}" destId="{6F02C5D2-72A4-440E-B4DE-D64C1AC8DB7B}" srcOrd="1" destOrd="0" presId="urn:microsoft.com/office/officeart/2005/8/layout/hierarchy1"/>
    <dgm:cxn modelId="{30B66E01-7074-4C6B-9E6E-AC8710C0ABC3}" type="presParOf" srcId="{8F99DE3B-D8F9-49E8-A752-6491949C0B81}" destId="{D37F3B08-D691-4010-9931-F4967FD6B61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C2E4B2E-4FD3-400A-AD17-44502A94909B}">
      <dsp:nvSpPr>
        <dsp:cNvPr id="0" name=""/>
        <dsp:cNvSpPr/>
      </dsp:nvSpPr>
      <dsp:spPr>
        <a:xfrm>
          <a:off x="7164492" y="4062088"/>
          <a:ext cx="645032" cy="2473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8553"/>
              </a:lnTo>
              <a:lnTo>
                <a:pt x="645032" y="168553"/>
              </a:lnTo>
              <a:lnTo>
                <a:pt x="645032" y="24733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F4FF22-AC0B-4D53-92E9-DA4CD26A3425}">
      <dsp:nvSpPr>
        <dsp:cNvPr id="0" name=""/>
        <dsp:cNvSpPr/>
      </dsp:nvSpPr>
      <dsp:spPr>
        <a:xfrm>
          <a:off x="6368140" y="4062088"/>
          <a:ext cx="796352" cy="247337"/>
        </a:xfrm>
        <a:custGeom>
          <a:avLst/>
          <a:gdLst/>
          <a:ahLst/>
          <a:cxnLst/>
          <a:rect l="0" t="0" r="0" b="0"/>
          <a:pathLst>
            <a:path>
              <a:moveTo>
                <a:pt x="796352" y="0"/>
              </a:moveTo>
              <a:lnTo>
                <a:pt x="796352" y="168553"/>
              </a:lnTo>
              <a:lnTo>
                <a:pt x="0" y="168553"/>
              </a:lnTo>
              <a:lnTo>
                <a:pt x="0" y="24733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10925D-A476-4D9A-895F-EAB5DDF5125D}">
      <dsp:nvSpPr>
        <dsp:cNvPr id="0" name=""/>
        <dsp:cNvSpPr/>
      </dsp:nvSpPr>
      <dsp:spPr>
        <a:xfrm>
          <a:off x="4801254" y="3274719"/>
          <a:ext cx="2363238" cy="2473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8553"/>
              </a:lnTo>
              <a:lnTo>
                <a:pt x="2363238" y="168553"/>
              </a:lnTo>
              <a:lnTo>
                <a:pt x="2363238" y="24733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87B32C-C58E-4445-94D5-0DDBA607A206}">
      <dsp:nvSpPr>
        <dsp:cNvPr id="0" name=""/>
        <dsp:cNvSpPr/>
      </dsp:nvSpPr>
      <dsp:spPr>
        <a:xfrm>
          <a:off x="4801254" y="3274719"/>
          <a:ext cx="1116175" cy="2473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8553"/>
              </a:lnTo>
              <a:lnTo>
                <a:pt x="1116175" y="168553"/>
              </a:lnTo>
              <a:lnTo>
                <a:pt x="1116175" y="24733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80D51D-6538-4EB4-8DBF-E64BB9393966}">
      <dsp:nvSpPr>
        <dsp:cNvPr id="0" name=""/>
        <dsp:cNvSpPr/>
      </dsp:nvSpPr>
      <dsp:spPr>
        <a:xfrm>
          <a:off x="4685164" y="3274719"/>
          <a:ext cx="91440" cy="247337"/>
        </a:xfrm>
        <a:custGeom>
          <a:avLst/>
          <a:gdLst/>
          <a:ahLst/>
          <a:cxnLst/>
          <a:rect l="0" t="0" r="0" b="0"/>
          <a:pathLst>
            <a:path>
              <a:moveTo>
                <a:pt x="116089" y="0"/>
              </a:moveTo>
              <a:lnTo>
                <a:pt x="116089" y="168553"/>
              </a:lnTo>
              <a:lnTo>
                <a:pt x="45720" y="168553"/>
              </a:lnTo>
              <a:lnTo>
                <a:pt x="45720" y="24733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807D45-9692-4783-A09B-596947BDDD42}">
      <dsp:nvSpPr>
        <dsp:cNvPr id="0" name=""/>
        <dsp:cNvSpPr/>
      </dsp:nvSpPr>
      <dsp:spPr>
        <a:xfrm>
          <a:off x="3407077" y="3274719"/>
          <a:ext cx="1394177" cy="247337"/>
        </a:xfrm>
        <a:custGeom>
          <a:avLst/>
          <a:gdLst/>
          <a:ahLst/>
          <a:cxnLst/>
          <a:rect l="0" t="0" r="0" b="0"/>
          <a:pathLst>
            <a:path>
              <a:moveTo>
                <a:pt x="1394177" y="0"/>
              </a:moveTo>
              <a:lnTo>
                <a:pt x="1394177" y="168553"/>
              </a:lnTo>
              <a:lnTo>
                <a:pt x="0" y="168553"/>
              </a:lnTo>
              <a:lnTo>
                <a:pt x="0" y="24733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E356F7-F106-4CC0-A277-CD21AA90084E}">
      <dsp:nvSpPr>
        <dsp:cNvPr id="0" name=""/>
        <dsp:cNvSpPr/>
      </dsp:nvSpPr>
      <dsp:spPr>
        <a:xfrm>
          <a:off x="2230384" y="3274719"/>
          <a:ext cx="2570870" cy="247337"/>
        </a:xfrm>
        <a:custGeom>
          <a:avLst/>
          <a:gdLst/>
          <a:ahLst/>
          <a:cxnLst/>
          <a:rect l="0" t="0" r="0" b="0"/>
          <a:pathLst>
            <a:path>
              <a:moveTo>
                <a:pt x="2570870" y="0"/>
              </a:moveTo>
              <a:lnTo>
                <a:pt x="2570870" y="168553"/>
              </a:lnTo>
              <a:lnTo>
                <a:pt x="0" y="168553"/>
              </a:lnTo>
              <a:lnTo>
                <a:pt x="0" y="24733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2D6B4A-EDB8-4FE3-A793-6B15DCA33AB0}">
      <dsp:nvSpPr>
        <dsp:cNvPr id="0" name=""/>
        <dsp:cNvSpPr/>
      </dsp:nvSpPr>
      <dsp:spPr>
        <a:xfrm>
          <a:off x="3242107" y="2487350"/>
          <a:ext cx="1559147" cy="2473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8553"/>
              </a:lnTo>
              <a:lnTo>
                <a:pt x="1559147" y="168553"/>
              </a:lnTo>
              <a:lnTo>
                <a:pt x="1559147" y="24733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EEAE43-E99A-46C8-9760-D90CF07B35EF}">
      <dsp:nvSpPr>
        <dsp:cNvPr id="0" name=""/>
        <dsp:cNvSpPr/>
      </dsp:nvSpPr>
      <dsp:spPr>
        <a:xfrm>
          <a:off x="3242107" y="2487350"/>
          <a:ext cx="306130" cy="2473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8553"/>
              </a:lnTo>
              <a:lnTo>
                <a:pt x="306130" y="168553"/>
              </a:lnTo>
              <a:lnTo>
                <a:pt x="306130" y="24733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D4A22B-D344-4F83-B4D0-4BFBD3372CFA}">
      <dsp:nvSpPr>
        <dsp:cNvPr id="0" name=""/>
        <dsp:cNvSpPr/>
      </dsp:nvSpPr>
      <dsp:spPr>
        <a:xfrm>
          <a:off x="2508806" y="2487350"/>
          <a:ext cx="733300" cy="247337"/>
        </a:xfrm>
        <a:custGeom>
          <a:avLst/>
          <a:gdLst/>
          <a:ahLst/>
          <a:cxnLst/>
          <a:rect l="0" t="0" r="0" b="0"/>
          <a:pathLst>
            <a:path>
              <a:moveTo>
                <a:pt x="733300" y="0"/>
              </a:moveTo>
              <a:lnTo>
                <a:pt x="733300" y="168553"/>
              </a:lnTo>
              <a:lnTo>
                <a:pt x="0" y="168553"/>
              </a:lnTo>
              <a:lnTo>
                <a:pt x="0" y="24733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B826F0-9A4E-4F48-B468-C2D2D89A36F2}">
      <dsp:nvSpPr>
        <dsp:cNvPr id="0" name=""/>
        <dsp:cNvSpPr/>
      </dsp:nvSpPr>
      <dsp:spPr>
        <a:xfrm>
          <a:off x="1469375" y="2487350"/>
          <a:ext cx="1772731" cy="247337"/>
        </a:xfrm>
        <a:custGeom>
          <a:avLst/>
          <a:gdLst/>
          <a:ahLst/>
          <a:cxnLst/>
          <a:rect l="0" t="0" r="0" b="0"/>
          <a:pathLst>
            <a:path>
              <a:moveTo>
                <a:pt x="1772731" y="0"/>
              </a:moveTo>
              <a:lnTo>
                <a:pt x="1772731" y="168553"/>
              </a:lnTo>
              <a:lnTo>
                <a:pt x="0" y="168553"/>
              </a:lnTo>
              <a:lnTo>
                <a:pt x="0" y="24733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EEE38A-6E3D-4FC3-AE36-98FEF6147CE9}">
      <dsp:nvSpPr>
        <dsp:cNvPr id="0" name=""/>
        <dsp:cNvSpPr/>
      </dsp:nvSpPr>
      <dsp:spPr>
        <a:xfrm>
          <a:off x="1836025" y="1699980"/>
          <a:ext cx="1406081" cy="2473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8553"/>
              </a:lnTo>
              <a:lnTo>
                <a:pt x="1406081" y="168553"/>
              </a:lnTo>
              <a:lnTo>
                <a:pt x="1406081" y="24733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44D7B6-5042-4BE5-B6C3-3C54D0E994A4}">
      <dsp:nvSpPr>
        <dsp:cNvPr id="0" name=""/>
        <dsp:cNvSpPr/>
      </dsp:nvSpPr>
      <dsp:spPr>
        <a:xfrm>
          <a:off x="1469375" y="1699980"/>
          <a:ext cx="366650" cy="247337"/>
        </a:xfrm>
        <a:custGeom>
          <a:avLst/>
          <a:gdLst/>
          <a:ahLst/>
          <a:cxnLst/>
          <a:rect l="0" t="0" r="0" b="0"/>
          <a:pathLst>
            <a:path>
              <a:moveTo>
                <a:pt x="366650" y="0"/>
              </a:moveTo>
              <a:lnTo>
                <a:pt x="366650" y="168553"/>
              </a:lnTo>
              <a:lnTo>
                <a:pt x="0" y="168553"/>
              </a:lnTo>
              <a:lnTo>
                <a:pt x="0" y="24733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2AC692-7848-471F-912B-28C0C547C62E}">
      <dsp:nvSpPr>
        <dsp:cNvPr id="0" name=""/>
        <dsp:cNvSpPr/>
      </dsp:nvSpPr>
      <dsp:spPr>
        <a:xfrm>
          <a:off x="384223" y="2487350"/>
          <a:ext cx="91440" cy="24733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733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705B58-CBD1-4A5C-9C3B-D6977654E2AF}">
      <dsp:nvSpPr>
        <dsp:cNvPr id="0" name=""/>
        <dsp:cNvSpPr/>
      </dsp:nvSpPr>
      <dsp:spPr>
        <a:xfrm>
          <a:off x="429943" y="1699980"/>
          <a:ext cx="1406081" cy="247337"/>
        </a:xfrm>
        <a:custGeom>
          <a:avLst/>
          <a:gdLst/>
          <a:ahLst/>
          <a:cxnLst/>
          <a:rect l="0" t="0" r="0" b="0"/>
          <a:pathLst>
            <a:path>
              <a:moveTo>
                <a:pt x="1406081" y="0"/>
              </a:moveTo>
              <a:lnTo>
                <a:pt x="1406081" y="168553"/>
              </a:lnTo>
              <a:lnTo>
                <a:pt x="0" y="168553"/>
              </a:lnTo>
              <a:lnTo>
                <a:pt x="0" y="24733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EBF0CD-ED14-4550-98D0-976F49FFA8CF}">
      <dsp:nvSpPr>
        <dsp:cNvPr id="0" name=""/>
        <dsp:cNvSpPr/>
      </dsp:nvSpPr>
      <dsp:spPr>
        <a:xfrm>
          <a:off x="1410803" y="1159948"/>
          <a:ext cx="850443" cy="5400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896822A-3FE5-4E2A-ABBB-911C1CB0AA62}">
      <dsp:nvSpPr>
        <dsp:cNvPr id="0" name=""/>
        <dsp:cNvSpPr/>
      </dsp:nvSpPr>
      <dsp:spPr>
        <a:xfrm>
          <a:off x="1505297" y="1249717"/>
          <a:ext cx="850443" cy="5400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0" kern="1200" dirty="0" smtClean="0">
              <a:latin typeface="Arial" pitchFamily="34" charset="0"/>
              <a:cs typeface="Arial" pitchFamily="34" charset="0"/>
            </a:rPr>
            <a:t>Service</a:t>
          </a:r>
          <a:endParaRPr lang="en-US" sz="900" b="0" kern="1200" dirty="0">
            <a:latin typeface="Arial" pitchFamily="34" charset="0"/>
            <a:cs typeface="Arial" pitchFamily="34" charset="0"/>
          </a:endParaRPr>
        </a:p>
      </dsp:txBody>
      <dsp:txXfrm>
        <a:off x="1505297" y="1249717"/>
        <a:ext cx="850443" cy="540031"/>
      </dsp:txXfrm>
    </dsp:sp>
    <dsp:sp modelId="{FC1E30DD-EE20-42F8-B2F7-7BE2BFD7A500}">
      <dsp:nvSpPr>
        <dsp:cNvPr id="0" name=""/>
        <dsp:cNvSpPr/>
      </dsp:nvSpPr>
      <dsp:spPr>
        <a:xfrm>
          <a:off x="4721" y="1947318"/>
          <a:ext cx="850443" cy="5400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80E9FFE-2074-4FF9-AEC1-147AF83AD68C}">
      <dsp:nvSpPr>
        <dsp:cNvPr id="0" name=""/>
        <dsp:cNvSpPr/>
      </dsp:nvSpPr>
      <dsp:spPr>
        <a:xfrm>
          <a:off x="99215" y="2037087"/>
          <a:ext cx="850443" cy="5400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0" kern="1200" dirty="0" smtClean="0">
              <a:latin typeface="Arial" pitchFamily="34" charset="0"/>
              <a:cs typeface="Arial" pitchFamily="34" charset="0"/>
            </a:rPr>
            <a:t>Transport</a:t>
          </a:r>
          <a:endParaRPr lang="en-US" sz="900" b="0" kern="1200" dirty="0">
            <a:latin typeface="Arial" pitchFamily="34" charset="0"/>
            <a:cs typeface="Arial" pitchFamily="34" charset="0"/>
          </a:endParaRPr>
        </a:p>
      </dsp:txBody>
      <dsp:txXfrm>
        <a:off x="99215" y="2037087"/>
        <a:ext cx="850443" cy="540031"/>
      </dsp:txXfrm>
    </dsp:sp>
    <dsp:sp modelId="{13BC6774-987D-4120-B1BD-EDDC554F4731}">
      <dsp:nvSpPr>
        <dsp:cNvPr id="0" name=""/>
        <dsp:cNvSpPr/>
      </dsp:nvSpPr>
      <dsp:spPr>
        <a:xfrm>
          <a:off x="4721" y="2734687"/>
          <a:ext cx="850443" cy="5400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9C0AC79-9C7B-48C7-A405-470FE7E8D1C8}">
      <dsp:nvSpPr>
        <dsp:cNvPr id="0" name=""/>
        <dsp:cNvSpPr/>
      </dsp:nvSpPr>
      <dsp:spPr>
        <a:xfrm>
          <a:off x="99215" y="2824456"/>
          <a:ext cx="850443" cy="5400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0" kern="1200" dirty="0" smtClean="0">
              <a:latin typeface="Arial" pitchFamily="34" charset="0"/>
              <a:cs typeface="Arial" pitchFamily="34" charset="0"/>
            </a:rPr>
            <a:t>JUDP</a:t>
          </a:r>
          <a:endParaRPr lang="en-US" sz="900" b="0" kern="1200" dirty="0">
            <a:latin typeface="Arial" pitchFamily="34" charset="0"/>
            <a:cs typeface="Arial" pitchFamily="34" charset="0"/>
          </a:endParaRPr>
        </a:p>
      </dsp:txBody>
      <dsp:txXfrm>
        <a:off x="99215" y="2824456"/>
        <a:ext cx="850443" cy="540031"/>
      </dsp:txXfrm>
    </dsp:sp>
    <dsp:sp modelId="{9BA91988-93C6-43FB-B4DC-7C386733F6AE}">
      <dsp:nvSpPr>
        <dsp:cNvPr id="0" name=""/>
        <dsp:cNvSpPr/>
      </dsp:nvSpPr>
      <dsp:spPr>
        <a:xfrm>
          <a:off x="1044153" y="1947318"/>
          <a:ext cx="850443" cy="5400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6594619-4590-4ACE-9BC1-274E6E0937B4}">
      <dsp:nvSpPr>
        <dsp:cNvPr id="0" name=""/>
        <dsp:cNvSpPr/>
      </dsp:nvSpPr>
      <dsp:spPr>
        <a:xfrm>
          <a:off x="1138647" y="2037087"/>
          <a:ext cx="850443" cy="5400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0" kern="1200" dirty="0" smtClean="0">
              <a:latin typeface="Arial" pitchFamily="34" charset="0"/>
              <a:cs typeface="Arial" pitchFamily="34" charset="0"/>
            </a:rPr>
            <a:t>Events</a:t>
          </a:r>
          <a:endParaRPr lang="en-US" sz="900" b="0" kern="1200" dirty="0">
            <a:latin typeface="Arial" pitchFamily="34" charset="0"/>
            <a:cs typeface="Arial" pitchFamily="34" charset="0"/>
          </a:endParaRPr>
        </a:p>
      </dsp:txBody>
      <dsp:txXfrm>
        <a:off x="1138647" y="2037087"/>
        <a:ext cx="850443" cy="540031"/>
      </dsp:txXfrm>
    </dsp:sp>
    <dsp:sp modelId="{B3DF6AC7-62B8-4313-83A8-AFB2138ABBBD}">
      <dsp:nvSpPr>
        <dsp:cNvPr id="0" name=""/>
        <dsp:cNvSpPr/>
      </dsp:nvSpPr>
      <dsp:spPr>
        <a:xfrm>
          <a:off x="2816885" y="1947318"/>
          <a:ext cx="850443" cy="5400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515E2C2-3578-4A7D-95FA-12475B8C8E1D}">
      <dsp:nvSpPr>
        <dsp:cNvPr id="0" name=""/>
        <dsp:cNvSpPr/>
      </dsp:nvSpPr>
      <dsp:spPr>
        <a:xfrm>
          <a:off x="2911378" y="2037087"/>
          <a:ext cx="850443" cy="5400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0" kern="1200" dirty="0" smtClean="0">
              <a:latin typeface="Arial" pitchFamily="34" charset="0"/>
              <a:cs typeface="Arial" pitchFamily="34" charset="0"/>
            </a:rPr>
            <a:t>Events::Child</a:t>
          </a:r>
          <a:endParaRPr lang="en-US" sz="900" b="0" kern="1200" dirty="0">
            <a:latin typeface="Arial" pitchFamily="34" charset="0"/>
            <a:cs typeface="Arial" pitchFamily="34" charset="0"/>
          </a:endParaRPr>
        </a:p>
      </dsp:txBody>
      <dsp:txXfrm>
        <a:off x="2911378" y="2037087"/>
        <a:ext cx="850443" cy="540031"/>
      </dsp:txXfrm>
    </dsp:sp>
    <dsp:sp modelId="{9F0915DD-E06D-4FE1-9352-39B00E311EF6}">
      <dsp:nvSpPr>
        <dsp:cNvPr id="0" name=""/>
        <dsp:cNvSpPr/>
      </dsp:nvSpPr>
      <dsp:spPr>
        <a:xfrm>
          <a:off x="1044153" y="2734687"/>
          <a:ext cx="850443" cy="5400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C4F674F-8A76-4747-9792-86B6EBF76DB9}">
      <dsp:nvSpPr>
        <dsp:cNvPr id="0" name=""/>
        <dsp:cNvSpPr/>
      </dsp:nvSpPr>
      <dsp:spPr>
        <a:xfrm>
          <a:off x="1138647" y="2824456"/>
          <a:ext cx="850443" cy="5400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0" kern="1200" dirty="0" smtClean="0">
              <a:latin typeface="Arial" pitchFamily="34" charset="0"/>
              <a:cs typeface="Arial" pitchFamily="34" charset="0"/>
            </a:rPr>
            <a:t>Discovery</a:t>
          </a:r>
          <a:endParaRPr lang="en-US" sz="900" b="0" kern="1200" dirty="0">
            <a:latin typeface="Arial" pitchFamily="34" charset="0"/>
            <a:cs typeface="Arial" pitchFamily="34" charset="0"/>
          </a:endParaRPr>
        </a:p>
      </dsp:txBody>
      <dsp:txXfrm>
        <a:off x="1138647" y="2824456"/>
        <a:ext cx="850443" cy="540031"/>
      </dsp:txXfrm>
    </dsp:sp>
    <dsp:sp modelId="{1FA81283-0953-4322-A2FF-FB3A7FA82350}">
      <dsp:nvSpPr>
        <dsp:cNvPr id="0" name=""/>
        <dsp:cNvSpPr/>
      </dsp:nvSpPr>
      <dsp:spPr>
        <a:xfrm>
          <a:off x="2083584" y="2734687"/>
          <a:ext cx="850443" cy="5400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4926B11-D895-4562-9286-F7CE9283C8DF}">
      <dsp:nvSpPr>
        <dsp:cNvPr id="0" name=""/>
        <dsp:cNvSpPr/>
      </dsp:nvSpPr>
      <dsp:spPr>
        <a:xfrm>
          <a:off x="2178078" y="2824456"/>
          <a:ext cx="850443" cy="5400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0" kern="1200" dirty="0" err="1" smtClean="0">
              <a:latin typeface="Arial" pitchFamily="34" charset="0"/>
              <a:cs typeface="Arial" pitchFamily="34" charset="0"/>
            </a:rPr>
            <a:t>Liveness</a:t>
          </a:r>
          <a:endParaRPr lang="en-US" sz="900" b="0" kern="1200" dirty="0">
            <a:latin typeface="Arial" pitchFamily="34" charset="0"/>
            <a:cs typeface="Arial" pitchFamily="34" charset="0"/>
          </a:endParaRPr>
        </a:p>
      </dsp:txBody>
      <dsp:txXfrm>
        <a:off x="2178078" y="2824456"/>
        <a:ext cx="850443" cy="540031"/>
      </dsp:txXfrm>
    </dsp:sp>
    <dsp:sp modelId="{98384572-4B79-4D57-ADAE-2079768360AE}">
      <dsp:nvSpPr>
        <dsp:cNvPr id="0" name=""/>
        <dsp:cNvSpPr/>
      </dsp:nvSpPr>
      <dsp:spPr>
        <a:xfrm>
          <a:off x="3123016" y="2734687"/>
          <a:ext cx="850443" cy="5400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79F69FF-9874-471D-A44D-A66E8E1D8702}">
      <dsp:nvSpPr>
        <dsp:cNvPr id="0" name=""/>
        <dsp:cNvSpPr/>
      </dsp:nvSpPr>
      <dsp:spPr>
        <a:xfrm>
          <a:off x="3217509" y="2824456"/>
          <a:ext cx="850443" cy="5400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0" kern="1200" dirty="0" err="1" smtClean="0">
              <a:latin typeface="Arial" pitchFamily="34" charset="0"/>
              <a:cs typeface="Arial" pitchFamily="34" charset="0"/>
            </a:rPr>
            <a:t>AccessControl</a:t>
          </a:r>
          <a:endParaRPr lang="en-US" sz="900" b="0" kern="1200" dirty="0">
            <a:latin typeface="Arial" pitchFamily="34" charset="0"/>
            <a:cs typeface="Arial" pitchFamily="34" charset="0"/>
          </a:endParaRPr>
        </a:p>
      </dsp:txBody>
      <dsp:txXfrm>
        <a:off x="3217509" y="2824456"/>
        <a:ext cx="850443" cy="540031"/>
      </dsp:txXfrm>
    </dsp:sp>
    <dsp:sp modelId="{FD4AAB67-9093-48A2-9B65-17B4145D76AF}">
      <dsp:nvSpPr>
        <dsp:cNvPr id="0" name=""/>
        <dsp:cNvSpPr/>
      </dsp:nvSpPr>
      <dsp:spPr>
        <a:xfrm>
          <a:off x="4162447" y="2734687"/>
          <a:ext cx="1277613" cy="5400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495B6E3-0CD7-4474-8FCE-12FF28D628F3}">
      <dsp:nvSpPr>
        <dsp:cNvPr id="0" name=""/>
        <dsp:cNvSpPr/>
      </dsp:nvSpPr>
      <dsp:spPr>
        <a:xfrm>
          <a:off x="4256941" y="2824456"/>
          <a:ext cx="1277613" cy="5400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0" kern="1200" dirty="0" err="1" smtClean="0">
              <a:latin typeface="Arial" pitchFamily="34" charset="0"/>
              <a:cs typeface="Arial" pitchFamily="34" charset="0"/>
            </a:rPr>
            <a:t>AccessControl</a:t>
          </a:r>
          <a:r>
            <a:rPr lang="en-US" sz="900" b="0" kern="1200" dirty="0" smtClean="0">
              <a:latin typeface="Arial" pitchFamily="34" charset="0"/>
              <a:cs typeface="Arial" pitchFamily="34" charset="0"/>
            </a:rPr>
            <a:t>::Child</a:t>
          </a:r>
          <a:endParaRPr lang="en-US" sz="900" b="0" kern="1200" dirty="0">
            <a:latin typeface="Arial" pitchFamily="34" charset="0"/>
            <a:cs typeface="Arial" pitchFamily="34" charset="0"/>
          </a:endParaRPr>
        </a:p>
      </dsp:txBody>
      <dsp:txXfrm>
        <a:off x="4256941" y="2824456"/>
        <a:ext cx="1277613" cy="540031"/>
      </dsp:txXfrm>
    </dsp:sp>
    <dsp:sp modelId="{4AB176AA-1035-4D68-B32B-6164CF12F0EA}">
      <dsp:nvSpPr>
        <dsp:cNvPr id="0" name=""/>
        <dsp:cNvSpPr/>
      </dsp:nvSpPr>
      <dsp:spPr>
        <a:xfrm>
          <a:off x="1805162" y="3522056"/>
          <a:ext cx="850443" cy="5400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33BC723-516C-4E52-86F1-56086C32ADFF}">
      <dsp:nvSpPr>
        <dsp:cNvPr id="0" name=""/>
        <dsp:cNvSpPr/>
      </dsp:nvSpPr>
      <dsp:spPr>
        <a:xfrm>
          <a:off x="1899655" y="3611825"/>
          <a:ext cx="850443" cy="5400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0" kern="1200" dirty="0" err="1" smtClean="0">
              <a:latin typeface="Arial" pitchFamily="34" charset="0"/>
              <a:cs typeface="Arial" pitchFamily="34" charset="0"/>
            </a:rPr>
            <a:t>TimeService</a:t>
          </a:r>
          <a:endParaRPr lang="en-US" sz="900" b="0" kern="1200" dirty="0">
            <a:latin typeface="Arial" pitchFamily="34" charset="0"/>
            <a:cs typeface="Arial" pitchFamily="34" charset="0"/>
          </a:endParaRPr>
        </a:p>
      </dsp:txBody>
      <dsp:txXfrm>
        <a:off x="1899655" y="3611825"/>
        <a:ext cx="850443" cy="540031"/>
      </dsp:txXfrm>
    </dsp:sp>
    <dsp:sp modelId="{9F2287F7-8803-4E30-B539-60DF07BA6EF7}">
      <dsp:nvSpPr>
        <dsp:cNvPr id="0" name=""/>
        <dsp:cNvSpPr/>
      </dsp:nvSpPr>
      <dsp:spPr>
        <a:xfrm>
          <a:off x="2844593" y="3522056"/>
          <a:ext cx="1124967" cy="5400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8FBDEF2-F901-41EC-B2D6-F923A33ACDB7}">
      <dsp:nvSpPr>
        <dsp:cNvPr id="0" name=""/>
        <dsp:cNvSpPr/>
      </dsp:nvSpPr>
      <dsp:spPr>
        <a:xfrm>
          <a:off x="2939087" y="3611825"/>
          <a:ext cx="1124967" cy="5400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0" kern="1200" dirty="0" err="1" smtClean="0">
              <a:latin typeface="Arial" pitchFamily="34" charset="0"/>
              <a:cs typeface="Arial" pitchFamily="34" charset="0"/>
            </a:rPr>
            <a:t>GlobalPoseSensor</a:t>
          </a:r>
          <a:endParaRPr lang="en-US" sz="900" b="0" kern="1200" dirty="0">
            <a:latin typeface="Arial" pitchFamily="34" charset="0"/>
            <a:cs typeface="Arial" pitchFamily="34" charset="0"/>
          </a:endParaRPr>
        </a:p>
      </dsp:txBody>
      <dsp:txXfrm>
        <a:off x="2939087" y="3611825"/>
        <a:ext cx="1124967" cy="540031"/>
      </dsp:txXfrm>
    </dsp:sp>
    <dsp:sp modelId="{C9C3FA31-E219-4407-869E-76A7429253D8}">
      <dsp:nvSpPr>
        <dsp:cNvPr id="0" name=""/>
        <dsp:cNvSpPr/>
      </dsp:nvSpPr>
      <dsp:spPr>
        <a:xfrm>
          <a:off x="4158548" y="3522056"/>
          <a:ext cx="1144671" cy="5400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A031044-333D-4567-BE47-FD4084FFF22B}">
      <dsp:nvSpPr>
        <dsp:cNvPr id="0" name=""/>
        <dsp:cNvSpPr/>
      </dsp:nvSpPr>
      <dsp:spPr>
        <a:xfrm>
          <a:off x="4253042" y="3611825"/>
          <a:ext cx="1144671" cy="5400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0" kern="1200" dirty="0" err="1" smtClean="0">
              <a:latin typeface="Arial" pitchFamily="34" charset="0"/>
              <a:cs typeface="Arial" pitchFamily="34" charset="0"/>
            </a:rPr>
            <a:t>LocalPoseSensor</a:t>
          </a:r>
          <a:endParaRPr lang="en-US" sz="900" b="0" kern="1200" dirty="0">
            <a:latin typeface="Arial" pitchFamily="34" charset="0"/>
            <a:cs typeface="Arial" pitchFamily="34" charset="0"/>
          </a:endParaRPr>
        </a:p>
      </dsp:txBody>
      <dsp:txXfrm>
        <a:off x="4253042" y="3611825"/>
        <a:ext cx="1144671" cy="540031"/>
      </dsp:txXfrm>
    </dsp:sp>
    <dsp:sp modelId="{B8D9B9E1-FB0A-4DE0-8405-DFAF0AEA22AA}">
      <dsp:nvSpPr>
        <dsp:cNvPr id="0" name=""/>
        <dsp:cNvSpPr/>
      </dsp:nvSpPr>
      <dsp:spPr>
        <a:xfrm>
          <a:off x="5492207" y="3522056"/>
          <a:ext cx="850443" cy="5400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26012A9-CD3E-43D6-8B07-4746BFABBE98}">
      <dsp:nvSpPr>
        <dsp:cNvPr id="0" name=""/>
        <dsp:cNvSpPr/>
      </dsp:nvSpPr>
      <dsp:spPr>
        <a:xfrm>
          <a:off x="5586701" y="3611825"/>
          <a:ext cx="850443" cy="5400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0" kern="1200" dirty="0" smtClean="0">
              <a:latin typeface="Arial" pitchFamily="34" charset="0"/>
              <a:cs typeface="Arial" pitchFamily="34" charset="0"/>
            </a:rPr>
            <a:t>Management</a:t>
          </a:r>
          <a:endParaRPr lang="en-US" sz="900" b="0" kern="1200" dirty="0">
            <a:latin typeface="Arial" pitchFamily="34" charset="0"/>
            <a:cs typeface="Arial" pitchFamily="34" charset="0"/>
          </a:endParaRPr>
        </a:p>
      </dsp:txBody>
      <dsp:txXfrm>
        <a:off x="5586701" y="3611825"/>
        <a:ext cx="850443" cy="540031"/>
      </dsp:txXfrm>
    </dsp:sp>
    <dsp:sp modelId="{3B110831-3E4B-4393-A583-EDFE26A3401C}">
      <dsp:nvSpPr>
        <dsp:cNvPr id="0" name=""/>
        <dsp:cNvSpPr/>
      </dsp:nvSpPr>
      <dsp:spPr>
        <a:xfrm>
          <a:off x="6531639" y="3522056"/>
          <a:ext cx="1265707" cy="5400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DFA8524-C416-4F9A-9EC7-8CB5EEBC32B5}">
      <dsp:nvSpPr>
        <dsp:cNvPr id="0" name=""/>
        <dsp:cNvSpPr/>
      </dsp:nvSpPr>
      <dsp:spPr>
        <a:xfrm>
          <a:off x="6626133" y="3611825"/>
          <a:ext cx="1265707" cy="5400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0" kern="1200" dirty="0" smtClean="0">
              <a:latin typeface="Arial" pitchFamily="34" charset="0"/>
              <a:cs typeface="Arial" pitchFamily="34" charset="0"/>
            </a:rPr>
            <a:t>Management::Child</a:t>
          </a:r>
          <a:endParaRPr lang="en-US" sz="900" b="0" kern="1200" dirty="0">
            <a:latin typeface="Arial" pitchFamily="34" charset="0"/>
            <a:cs typeface="Arial" pitchFamily="34" charset="0"/>
          </a:endParaRPr>
        </a:p>
      </dsp:txBody>
      <dsp:txXfrm>
        <a:off x="6626133" y="3611825"/>
        <a:ext cx="1265707" cy="540031"/>
      </dsp:txXfrm>
    </dsp:sp>
    <dsp:sp modelId="{89386442-65C2-4CE0-A467-CBC044BDF1C9}">
      <dsp:nvSpPr>
        <dsp:cNvPr id="0" name=""/>
        <dsp:cNvSpPr/>
      </dsp:nvSpPr>
      <dsp:spPr>
        <a:xfrm>
          <a:off x="5817601" y="4309426"/>
          <a:ext cx="1101078" cy="5400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E5A5602-0CBB-4DFD-9915-14EABE26EE2C}">
      <dsp:nvSpPr>
        <dsp:cNvPr id="0" name=""/>
        <dsp:cNvSpPr/>
      </dsp:nvSpPr>
      <dsp:spPr>
        <a:xfrm>
          <a:off x="5912095" y="4399195"/>
          <a:ext cx="1101078" cy="5400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0" kern="1200" dirty="0" err="1" smtClean="0">
              <a:latin typeface="Arial" pitchFamily="34" charset="0"/>
              <a:cs typeface="Arial" pitchFamily="34" charset="0"/>
            </a:rPr>
            <a:t>PrimitiveDriver</a:t>
          </a:r>
          <a:endParaRPr lang="en-US" sz="900" b="0" kern="1200" dirty="0">
            <a:latin typeface="Arial" pitchFamily="34" charset="0"/>
            <a:cs typeface="Arial" pitchFamily="34" charset="0"/>
          </a:endParaRPr>
        </a:p>
      </dsp:txBody>
      <dsp:txXfrm>
        <a:off x="5912095" y="4399195"/>
        <a:ext cx="1101078" cy="540031"/>
      </dsp:txXfrm>
    </dsp:sp>
    <dsp:sp modelId="{CFA1DECF-22FE-4721-BD97-EA0A6279ACC6}">
      <dsp:nvSpPr>
        <dsp:cNvPr id="0" name=""/>
        <dsp:cNvSpPr/>
      </dsp:nvSpPr>
      <dsp:spPr>
        <a:xfrm>
          <a:off x="7107667" y="4309426"/>
          <a:ext cx="1403717" cy="5400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F02C5D2-72A4-440E-B4DE-D64C1AC8DB7B}">
      <dsp:nvSpPr>
        <dsp:cNvPr id="0" name=""/>
        <dsp:cNvSpPr/>
      </dsp:nvSpPr>
      <dsp:spPr>
        <a:xfrm>
          <a:off x="7202160" y="4399195"/>
          <a:ext cx="1403717" cy="5400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0" kern="1200" dirty="0" err="1" smtClean="0">
              <a:latin typeface="Arial" pitchFamily="34" charset="0"/>
              <a:cs typeface="Arial" pitchFamily="34" charset="0"/>
            </a:rPr>
            <a:t>GlobalWaypointDriver</a:t>
          </a:r>
          <a:endParaRPr lang="en-US" sz="900" b="0" kern="1200" dirty="0">
            <a:latin typeface="Arial" pitchFamily="34" charset="0"/>
            <a:cs typeface="Arial" pitchFamily="34" charset="0"/>
          </a:endParaRPr>
        </a:p>
      </dsp:txBody>
      <dsp:txXfrm>
        <a:off x="7202160" y="4399195"/>
        <a:ext cx="1403717" cy="5400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5/30/2010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/>
          <p:cNvGrpSpPr/>
          <p:nvPr/>
        </p:nvGrpSpPr>
        <p:grpSpPr>
          <a:xfrm>
            <a:off x="152400" y="609600"/>
            <a:ext cx="8763000" cy="4953000"/>
            <a:chOff x="152400" y="609600"/>
            <a:chExt cx="8763000" cy="4953000"/>
          </a:xfrm>
        </p:grpSpPr>
        <p:sp>
          <p:nvSpPr>
            <p:cNvPr id="43" name="Rectangle 42"/>
            <p:cNvSpPr/>
            <p:nvPr/>
          </p:nvSpPr>
          <p:spPr>
            <a:xfrm>
              <a:off x="5562600" y="1371600"/>
              <a:ext cx="3352800" cy="4191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52400" y="1371600"/>
              <a:ext cx="5105400" cy="4191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5638800" y="1905000"/>
              <a:ext cx="3200400" cy="3581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28600" y="1905000"/>
              <a:ext cx="4953000" cy="3581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381000" y="2667000"/>
              <a:ext cx="4542799" cy="2667000"/>
              <a:chOff x="533400" y="2286000"/>
              <a:chExt cx="4542799" cy="2667000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533400" y="2286000"/>
                <a:ext cx="2143169" cy="2667000"/>
                <a:chOff x="533400" y="2286000"/>
                <a:chExt cx="2143169" cy="2667000"/>
              </a:xfrm>
            </p:grpSpPr>
            <p:sp>
              <p:nvSpPr>
                <p:cNvPr id="5" name="Rectangle 4"/>
                <p:cNvSpPr/>
                <p:nvPr/>
              </p:nvSpPr>
              <p:spPr>
                <a:xfrm>
                  <a:off x="533400" y="2286000"/>
                  <a:ext cx="1600200" cy="2667000"/>
                </a:xfrm>
                <a:prstGeom prst="rect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4" name="TextBox 3"/>
                <p:cNvSpPr txBox="1"/>
                <p:nvPr/>
              </p:nvSpPr>
              <p:spPr>
                <a:xfrm>
                  <a:off x="681174" y="2373868"/>
                  <a:ext cx="137730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latin typeface="Arial" pitchFamily="34" charset="0"/>
                      <a:cs typeface="Arial" pitchFamily="34" charset="0"/>
                    </a:rPr>
                    <a:t>Component</a:t>
                  </a:r>
                </a:p>
              </p:txBody>
            </p:sp>
            <p:grpSp>
              <p:nvGrpSpPr>
                <p:cNvPr id="10" name="Group 9"/>
                <p:cNvGrpSpPr/>
                <p:nvPr/>
              </p:nvGrpSpPr>
              <p:grpSpPr>
                <a:xfrm>
                  <a:off x="679484" y="2866251"/>
                  <a:ext cx="1997085" cy="1846481"/>
                  <a:chOff x="1752600" y="2256651"/>
                  <a:chExt cx="1997085" cy="1846481"/>
                </a:xfrm>
              </p:grpSpPr>
              <p:sp>
                <p:nvSpPr>
                  <p:cNvPr id="6" name="TextBox 5"/>
                  <p:cNvSpPr txBox="1"/>
                  <p:nvPr/>
                </p:nvSpPr>
                <p:spPr>
                  <a:xfrm>
                    <a:off x="1752600" y="2256651"/>
                    <a:ext cx="1997085" cy="369332"/>
                  </a:xfrm>
                  <a:prstGeom prst="rect">
                    <a:avLst/>
                  </a:prstGeom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>
                        <a:latin typeface="Arial" pitchFamily="34" charset="0"/>
                        <a:cs typeface="Arial" pitchFamily="34" charset="0"/>
                      </a:rPr>
                      <a:t>Transport Service</a:t>
                    </a:r>
                  </a:p>
                </p:txBody>
              </p:sp>
              <p:sp>
                <p:nvSpPr>
                  <p:cNvPr id="7" name="TextBox 6"/>
                  <p:cNvSpPr txBox="1"/>
                  <p:nvPr/>
                </p:nvSpPr>
                <p:spPr>
                  <a:xfrm>
                    <a:off x="1752600" y="2749034"/>
                    <a:ext cx="1172116" cy="369332"/>
                  </a:xfrm>
                  <a:prstGeom prst="rect">
                    <a:avLst/>
                  </a:prstGeom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>
                        <a:latin typeface="Arial" pitchFamily="34" charset="0"/>
                        <a:cs typeface="Arial" pitchFamily="34" charset="0"/>
                      </a:rPr>
                      <a:t>Service X</a:t>
                    </a:r>
                  </a:p>
                </p:txBody>
              </p:sp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1752600" y="3241417"/>
                    <a:ext cx="1167948" cy="369332"/>
                  </a:xfrm>
                  <a:prstGeom prst="rect">
                    <a:avLst/>
                  </a:prstGeom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>
                        <a:latin typeface="Arial" pitchFamily="34" charset="0"/>
                        <a:cs typeface="Arial" pitchFamily="34" charset="0"/>
                      </a:rPr>
                      <a:t>Service Y</a:t>
                    </a:r>
                  </a:p>
                </p:txBody>
              </p:sp>
              <p:sp>
                <p:nvSpPr>
                  <p:cNvPr id="9" name="TextBox 8"/>
                  <p:cNvSpPr txBox="1"/>
                  <p:nvPr/>
                </p:nvSpPr>
                <p:spPr>
                  <a:xfrm>
                    <a:off x="1752600" y="3733800"/>
                    <a:ext cx="1159292" cy="369332"/>
                  </a:xfrm>
                  <a:prstGeom prst="rect">
                    <a:avLst/>
                  </a:prstGeom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>
                        <a:latin typeface="Arial" pitchFamily="34" charset="0"/>
                        <a:cs typeface="Arial" pitchFamily="34" charset="0"/>
                      </a:rPr>
                      <a:t>Service Z</a:t>
                    </a:r>
                  </a:p>
                </p:txBody>
              </p:sp>
            </p:grpSp>
          </p:grpSp>
          <p:grpSp>
            <p:nvGrpSpPr>
              <p:cNvPr id="19" name="Group 18"/>
              <p:cNvGrpSpPr/>
              <p:nvPr/>
            </p:nvGrpSpPr>
            <p:grpSpPr>
              <a:xfrm>
                <a:off x="2933030" y="2286000"/>
                <a:ext cx="2143169" cy="2133600"/>
                <a:chOff x="2743200" y="3581400"/>
                <a:chExt cx="2143169" cy="2133600"/>
              </a:xfrm>
            </p:grpSpPr>
            <p:sp>
              <p:nvSpPr>
                <p:cNvPr id="11" name="Rectangle 10"/>
                <p:cNvSpPr/>
                <p:nvPr/>
              </p:nvSpPr>
              <p:spPr>
                <a:xfrm>
                  <a:off x="2743200" y="3581400"/>
                  <a:ext cx="1600200" cy="2133600"/>
                </a:xfrm>
                <a:prstGeom prst="rect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2" name="TextBox 11"/>
                <p:cNvSpPr txBox="1"/>
                <p:nvPr/>
              </p:nvSpPr>
              <p:spPr>
                <a:xfrm>
                  <a:off x="2890974" y="3669268"/>
                  <a:ext cx="137730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latin typeface="Arial" pitchFamily="34" charset="0"/>
                      <a:cs typeface="Arial" pitchFamily="34" charset="0"/>
                    </a:rPr>
                    <a:t>Component</a:t>
                  </a:r>
                </a:p>
              </p:txBody>
            </p:sp>
            <p:grpSp>
              <p:nvGrpSpPr>
                <p:cNvPr id="13" name="Group 12"/>
                <p:cNvGrpSpPr/>
                <p:nvPr/>
              </p:nvGrpSpPr>
              <p:grpSpPr>
                <a:xfrm>
                  <a:off x="2889284" y="4161651"/>
                  <a:ext cx="1997085" cy="1354098"/>
                  <a:chOff x="1752600" y="2256651"/>
                  <a:chExt cx="1997085" cy="1354098"/>
                </a:xfrm>
              </p:grpSpPr>
              <p:sp>
                <p:nvSpPr>
                  <p:cNvPr id="14" name="TextBox 13"/>
                  <p:cNvSpPr txBox="1"/>
                  <p:nvPr/>
                </p:nvSpPr>
                <p:spPr>
                  <a:xfrm>
                    <a:off x="1752600" y="2256651"/>
                    <a:ext cx="1997085" cy="369332"/>
                  </a:xfrm>
                  <a:prstGeom prst="rect">
                    <a:avLst/>
                  </a:prstGeom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>
                        <a:latin typeface="Arial" pitchFamily="34" charset="0"/>
                        <a:cs typeface="Arial" pitchFamily="34" charset="0"/>
                      </a:rPr>
                      <a:t>Transport Service</a:t>
                    </a:r>
                  </a:p>
                </p:txBody>
              </p:sp>
              <p:sp>
                <p:nvSpPr>
                  <p:cNvPr id="15" name="TextBox 14"/>
                  <p:cNvSpPr txBox="1"/>
                  <p:nvPr/>
                </p:nvSpPr>
                <p:spPr>
                  <a:xfrm>
                    <a:off x="1752600" y="2749034"/>
                    <a:ext cx="1172116" cy="369332"/>
                  </a:xfrm>
                  <a:prstGeom prst="rect">
                    <a:avLst/>
                  </a:prstGeom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>
                        <a:latin typeface="Arial" pitchFamily="34" charset="0"/>
                        <a:cs typeface="Arial" pitchFamily="34" charset="0"/>
                      </a:rPr>
                      <a:t>Service X</a:t>
                    </a:r>
                  </a:p>
                </p:txBody>
              </p:sp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1752600" y="3241417"/>
                    <a:ext cx="1167948" cy="369332"/>
                  </a:xfrm>
                  <a:prstGeom prst="rect">
                    <a:avLst/>
                  </a:prstGeom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>
                        <a:latin typeface="Arial" pitchFamily="34" charset="0"/>
                        <a:cs typeface="Arial" pitchFamily="34" charset="0"/>
                      </a:rPr>
                      <a:t>Service Y</a:t>
                    </a:r>
                  </a:p>
                </p:txBody>
              </p:sp>
            </p:grpSp>
          </p:grpSp>
        </p:grpSp>
        <p:grpSp>
          <p:nvGrpSpPr>
            <p:cNvPr id="22" name="Group 17"/>
            <p:cNvGrpSpPr/>
            <p:nvPr/>
          </p:nvGrpSpPr>
          <p:grpSpPr>
            <a:xfrm>
              <a:off x="6324600" y="2667000"/>
              <a:ext cx="2143169" cy="2667000"/>
              <a:chOff x="533400" y="2286000"/>
              <a:chExt cx="2143169" cy="2667000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533400" y="2286000"/>
                <a:ext cx="1600200" cy="2667000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1" name="TextBox 3"/>
              <p:cNvSpPr txBox="1"/>
              <p:nvPr/>
            </p:nvSpPr>
            <p:spPr>
              <a:xfrm>
                <a:off x="681174" y="2373868"/>
                <a:ext cx="13773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Arial" pitchFamily="34" charset="0"/>
                    <a:cs typeface="Arial" pitchFamily="34" charset="0"/>
                  </a:rPr>
                  <a:t>Component</a:t>
                </a:r>
              </a:p>
            </p:txBody>
          </p:sp>
          <p:grpSp>
            <p:nvGrpSpPr>
              <p:cNvPr id="32" name="Group 9"/>
              <p:cNvGrpSpPr/>
              <p:nvPr/>
            </p:nvGrpSpPr>
            <p:grpSpPr>
              <a:xfrm>
                <a:off x="679484" y="2866251"/>
                <a:ext cx="1997085" cy="1846481"/>
                <a:chOff x="1752600" y="2256651"/>
                <a:chExt cx="1997085" cy="1846481"/>
              </a:xfrm>
            </p:grpSpPr>
            <p:sp>
              <p:nvSpPr>
                <p:cNvPr id="33" name="TextBox 32"/>
                <p:cNvSpPr txBox="1"/>
                <p:nvPr/>
              </p:nvSpPr>
              <p:spPr>
                <a:xfrm>
                  <a:off x="1752600" y="2256651"/>
                  <a:ext cx="1997085" cy="369332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latin typeface="Arial" pitchFamily="34" charset="0"/>
                      <a:cs typeface="Arial" pitchFamily="34" charset="0"/>
                    </a:rPr>
                    <a:t>Transport Service</a:t>
                  </a:r>
                </a:p>
              </p:txBody>
            </p:sp>
            <p:sp>
              <p:nvSpPr>
                <p:cNvPr id="34" name="TextBox 6"/>
                <p:cNvSpPr txBox="1"/>
                <p:nvPr/>
              </p:nvSpPr>
              <p:spPr>
                <a:xfrm>
                  <a:off x="1752600" y="2749034"/>
                  <a:ext cx="1172116" cy="369332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latin typeface="Arial" pitchFamily="34" charset="0"/>
                      <a:cs typeface="Arial" pitchFamily="34" charset="0"/>
                    </a:rPr>
                    <a:t>Service X</a:t>
                  </a:r>
                </a:p>
              </p:txBody>
            </p:sp>
            <p:sp>
              <p:nvSpPr>
                <p:cNvPr id="35" name="TextBox 7"/>
                <p:cNvSpPr txBox="1"/>
                <p:nvPr/>
              </p:nvSpPr>
              <p:spPr>
                <a:xfrm>
                  <a:off x="1752600" y="3241417"/>
                  <a:ext cx="1167948" cy="369332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latin typeface="Arial" pitchFamily="34" charset="0"/>
                      <a:cs typeface="Arial" pitchFamily="34" charset="0"/>
                    </a:rPr>
                    <a:t>Service Y</a:t>
                  </a:r>
                </a:p>
              </p:txBody>
            </p:sp>
            <p:sp>
              <p:nvSpPr>
                <p:cNvPr id="36" name="TextBox 8"/>
                <p:cNvSpPr txBox="1"/>
                <p:nvPr/>
              </p:nvSpPr>
              <p:spPr>
                <a:xfrm>
                  <a:off x="1752600" y="3733800"/>
                  <a:ext cx="1159292" cy="369332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latin typeface="Arial" pitchFamily="34" charset="0"/>
                      <a:cs typeface="Arial" pitchFamily="34" charset="0"/>
                    </a:rPr>
                    <a:t>Service Z</a:t>
                  </a:r>
                </a:p>
              </p:txBody>
            </p:sp>
          </p:grpSp>
        </p:grpSp>
        <p:sp>
          <p:nvSpPr>
            <p:cNvPr id="38" name="TextBox 37"/>
            <p:cNvSpPr txBox="1"/>
            <p:nvPr/>
          </p:nvSpPr>
          <p:spPr>
            <a:xfrm>
              <a:off x="304800" y="1981200"/>
              <a:ext cx="7360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 pitchFamily="34" charset="0"/>
                  <a:cs typeface="Arial" pitchFamily="34" charset="0"/>
                </a:rPr>
                <a:t>Node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715000" y="1981200"/>
              <a:ext cx="7360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 pitchFamily="34" charset="0"/>
                  <a:cs typeface="Arial" pitchFamily="34" charset="0"/>
                </a:rPr>
                <a:t>Node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28600" y="1447800"/>
              <a:ext cx="13260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 pitchFamily="34" charset="0"/>
                  <a:cs typeface="Arial" pitchFamily="34" charset="0"/>
                </a:rPr>
                <a:t>Subsystem</a:t>
              </a:r>
              <a:endParaRPr lang="en-US" dirty="0" smtClean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647629" y="1447800"/>
              <a:ext cx="13260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 pitchFamily="34" charset="0"/>
                  <a:cs typeface="Arial" pitchFamily="34" charset="0"/>
                </a:rPr>
                <a:t>Subsystem</a:t>
              </a:r>
              <a:endParaRPr lang="en-US" dirty="0" smtClean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46" name="Straight Connector 45"/>
            <p:cNvCxnSpPr/>
            <p:nvPr/>
          </p:nvCxnSpPr>
          <p:spPr>
            <a:xfrm>
              <a:off x="1752600" y="990600"/>
              <a:ext cx="6781800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 rot="5400000" flipH="1" flipV="1">
              <a:off x="1066800" y="2132806"/>
              <a:ext cx="2286000" cy="1588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 rot="5400000" flipH="1" flipV="1">
              <a:off x="3504406" y="2132806"/>
              <a:ext cx="2286000" cy="1588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 rot="5400000" flipH="1" flipV="1">
              <a:off x="7087394" y="2132806"/>
              <a:ext cx="2286000" cy="1588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3810000" y="609600"/>
              <a:ext cx="30743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 pitchFamily="34" charset="0"/>
                  <a:cs typeface="Arial" pitchFamily="34" charset="0"/>
                </a:rPr>
                <a:t>Transport Layer (e.g. JUDP)</a:t>
              </a:r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/>
        </p:nvGraphicFramePr>
        <p:xfrm>
          <a:off x="247650" y="225424"/>
          <a:ext cx="8610600" cy="60991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58</Words>
  <Application>Microsoft Office PowerPoint</Application>
  <PresentationFormat>On-screen Show (4:3)</PresentationFormat>
  <Paragraphs>35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Daniel Barber</dc:creator>
  <cp:lastModifiedBy>Daniel Barber</cp:lastModifiedBy>
  <cp:revision>27</cp:revision>
  <dcterms:created xsi:type="dcterms:W3CDTF">2006-08-16T00:00:00Z</dcterms:created>
  <dcterms:modified xsi:type="dcterms:W3CDTF">2010-05-31T00:44:38Z</dcterms:modified>
</cp:coreProperties>
</file>