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5" r:id="rId4"/>
    <p:sldId id="264" r:id="rId5"/>
    <p:sldId id="263" r:id="rId6"/>
    <p:sldId id="258" r:id="rId7"/>
    <p:sldId id="277" r:id="rId8"/>
    <p:sldId id="267" r:id="rId9"/>
    <p:sldId id="260" r:id="rId10"/>
    <p:sldId id="278" r:id="rId11"/>
    <p:sldId id="261" r:id="rId12"/>
    <p:sldId id="276" r:id="rId13"/>
    <p:sldId id="25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81" r:id="rId23"/>
    <p:sldId id="283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22" autoAdjust="0"/>
  </p:normalViewPr>
  <p:slideViewPr>
    <p:cSldViewPr>
      <p:cViewPr varScale="1">
        <p:scale>
          <a:sx n="103" d="100"/>
          <a:sy n="103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AA717-2532-423C-9294-1E12A68A350E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227633-D9A7-4B26-807B-DBBF66BD8CBE}">
      <dgm:prSet phldrT="[Text]"/>
      <dgm:spPr/>
      <dgm:t>
        <a:bodyPr/>
        <a:lstStyle/>
        <a:p>
          <a:r>
            <a:rPr lang="en-US" dirty="0" smtClean="0"/>
            <a:t>Spearheaded by the </a:t>
          </a:r>
          <a:r>
            <a:rPr lang="en-US" dirty="0" err="1" smtClean="0"/>
            <a:t>DoD</a:t>
          </a:r>
          <a:r>
            <a:rPr lang="en-US" dirty="0" smtClean="0"/>
            <a:t> under the Joint Robotics Program</a:t>
          </a:r>
          <a:endParaRPr lang="en-US" dirty="0"/>
        </a:p>
      </dgm:t>
    </dgm:pt>
    <dgm:pt modelId="{7CBB2881-F1A2-4918-80D9-4604B6075085}" type="parTrans" cxnId="{516F6D19-17F6-48E5-AD69-530503AC1AB0}">
      <dgm:prSet/>
      <dgm:spPr/>
      <dgm:t>
        <a:bodyPr/>
        <a:lstStyle/>
        <a:p>
          <a:endParaRPr lang="en-US"/>
        </a:p>
      </dgm:t>
    </dgm:pt>
    <dgm:pt modelId="{9A8C76A9-26FC-49E7-ABC2-34FE326FDD09}" type="sibTrans" cxnId="{516F6D19-17F6-48E5-AD69-530503AC1AB0}">
      <dgm:prSet/>
      <dgm:spPr/>
      <dgm:t>
        <a:bodyPr/>
        <a:lstStyle/>
        <a:p>
          <a:endParaRPr lang="en-US"/>
        </a:p>
      </dgm:t>
    </dgm:pt>
    <dgm:pt modelId="{EEAD6D53-8C86-4C85-9AB3-E456BFFD9E4A}">
      <dgm:prSet phldrT="[Text]"/>
      <dgm:spPr/>
      <dgm:t>
        <a:bodyPr/>
        <a:lstStyle/>
        <a:p>
          <a:r>
            <a:rPr lang="en-US" dirty="0" smtClean="0"/>
            <a:t>JAUS Reference Architecture published by JAUS Working Group</a:t>
          </a:r>
          <a:endParaRPr lang="en-US" dirty="0"/>
        </a:p>
      </dgm:t>
    </dgm:pt>
    <dgm:pt modelId="{2DDDA91B-1E5A-4A15-B9F8-85042A87BAFE}" type="parTrans" cxnId="{C5C670DC-696A-4763-B8CE-2F75583AC25D}">
      <dgm:prSet/>
      <dgm:spPr/>
      <dgm:t>
        <a:bodyPr/>
        <a:lstStyle/>
        <a:p>
          <a:endParaRPr lang="en-US"/>
        </a:p>
      </dgm:t>
    </dgm:pt>
    <dgm:pt modelId="{5283EFB0-2848-4151-9512-6B9389A8C04A}" type="sibTrans" cxnId="{C5C670DC-696A-4763-B8CE-2F75583AC25D}">
      <dgm:prSet/>
      <dgm:spPr/>
      <dgm:t>
        <a:bodyPr/>
        <a:lstStyle/>
        <a:p>
          <a:endParaRPr lang="en-US"/>
        </a:p>
      </dgm:t>
    </dgm:pt>
    <dgm:pt modelId="{42BC7325-B5E9-4DED-A2BD-F247AD2DADB7}">
      <dgm:prSet phldrT="[Text]"/>
      <dgm:spPr/>
      <dgm:t>
        <a:bodyPr/>
        <a:lstStyle/>
        <a:p>
          <a:r>
            <a:rPr lang="en-US" dirty="0" smtClean="0"/>
            <a:t>SAE JAUS Standard Documents maintained by the AS4 Unmanned Systems Technical Committee</a:t>
          </a:r>
          <a:endParaRPr lang="en-US" dirty="0"/>
        </a:p>
      </dgm:t>
    </dgm:pt>
    <dgm:pt modelId="{34B449E9-4098-4C48-92F5-6980D49042D9}" type="parTrans" cxnId="{1EA1355D-A3C3-46B7-A59A-151B048A7F62}">
      <dgm:prSet/>
      <dgm:spPr/>
      <dgm:t>
        <a:bodyPr/>
        <a:lstStyle/>
        <a:p>
          <a:endParaRPr lang="en-US"/>
        </a:p>
      </dgm:t>
    </dgm:pt>
    <dgm:pt modelId="{D8AF86B1-D36D-4B5F-AFC4-79E5B7F99C09}" type="sibTrans" cxnId="{1EA1355D-A3C3-46B7-A59A-151B048A7F62}">
      <dgm:prSet/>
      <dgm:spPr/>
      <dgm:t>
        <a:bodyPr/>
        <a:lstStyle/>
        <a:p>
          <a:endParaRPr lang="en-US"/>
        </a:p>
      </dgm:t>
    </dgm:pt>
    <dgm:pt modelId="{73767EB2-FC2B-4EAA-9978-62200564C391}" type="pres">
      <dgm:prSet presAssocID="{E1DAA717-2532-423C-9294-1E12A68A350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4CF42F-A5FE-4F06-834D-42FFD9E261A9}" type="pres">
      <dgm:prSet presAssocID="{E1DAA717-2532-423C-9294-1E12A68A350E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2651698E-D151-4556-BE0C-BE4E743144DF}" type="pres">
      <dgm:prSet presAssocID="{E1DAA717-2532-423C-9294-1E12A68A350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668A2-F1EB-4441-8F07-578F23AF97D1}" type="pres">
      <dgm:prSet presAssocID="{E1DAA717-2532-423C-9294-1E12A68A350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0B843-3010-4384-B0D6-8186F4348303}" type="pres">
      <dgm:prSet presAssocID="{E1DAA717-2532-423C-9294-1E12A68A350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9BB88-45A2-4166-A553-F9F7FE1D65E4}" type="pres">
      <dgm:prSet presAssocID="{E1DAA717-2532-423C-9294-1E12A68A350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F3CFE-B7D4-47B6-9BDA-05FD566B68A0}" type="pres">
      <dgm:prSet presAssocID="{E1DAA717-2532-423C-9294-1E12A68A350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69606-C777-4904-90C6-F198619D1924}" type="pres">
      <dgm:prSet presAssocID="{E1DAA717-2532-423C-9294-1E12A68A350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0A44C-45C2-4D24-B55B-4187544E56F7}" type="pres">
      <dgm:prSet presAssocID="{E1DAA717-2532-423C-9294-1E12A68A350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31183-0088-4EFC-B915-8393EE823AC2}" type="pres">
      <dgm:prSet presAssocID="{E1DAA717-2532-423C-9294-1E12A68A350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D66FC6-A800-460F-ABA6-E6FD447CDB30}" type="presOf" srcId="{9A8C76A9-26FC-49E7-ABC2-34FE326FDD09}" destId="{4B29BB88-45A2-4166-A553-F9F7FE1D65E4}" srcOrd="0" destOrd="0" presId="urn:microsoft.com/office/officeart/2005/8/layout/vProcess5"/>
    <dgm:cxn modelId="{3BBED309-D20C-44FC-AC0C-F01A8223EB0A}" type="presOf" srcId="{5283EFB0-2848-4151-9512-6B9389A8C04A}" destId="{5E2F3CFE-B7D4-47B6-9BDA-05FD566B68A0}" srcOrd="0" destOrd="0" presId="urn:microsoft.com/office/officeart/2005/8/layout/vProcess5"/>
    <dgm:cxn modelId="{1EA1355D-A3C3-46B7-A59A-151B048A7F62}" srcId="{E1DAA717-2532-423C-9294-1E12A68A350E}" destId="{42BC7325-B5E9-4DED-A2BD-F247AD2DADB7}" srcOrd="2" destOrd="0" parTransId="{34B449E9-4098-4C48-92F5-6980D49042D9}" sibTransId="{D8AF86B1-D36D-4B5F-AFC4-79E5B7F99C09}"/>
    <dgm:cxn modelId="{A4C4C79F-FC5D-4FFB-BA8B-358600441C72}" type="presOf" srcId="{E1DAA717-2532-423C-9294-1E12A68A350E}" destId="{73767EB2-FC2B-4EAA-9978-62200564C391}" srcOrd="0" destOrd="0" presId="urn:microsoft.com/office/officeart/2005/8/layout/vProcess5"/>
    <dgm:cxn modelId="{590692D6-5236-42B1-ABFC-8683A9BFF785}" type="presOf" srcId="{42BC7325-B5E9-4DED-A2BD-F247AD2DADB7}" destId="{1D60B843-3010-4384-B0D6-8186F4348303}" srcOrd="0" destOrd="0" presId="urn:microsoft.com/office/officeart/2005/8/layout/vProcess5"/>
    <dgm:cxn modelId="{733D5C37-C747-497C-9030-4404582BBA96}" type="presOf" srcId="{EEAD6D53-8C86-4C85-9AB3-E456BFFD9E4A}" destId="{D9B668A2-F1EB-4441-8F07-578F23AF97D1}" srcOrd="0" destOrd="0" presId="urn:microsoft.com/office/officeart/2005/8/layout/vProcess5"/>
    <dgm:cxn modelId="{C5C670DC-696A-4763-B8CE-2F75583AC25D}" srcId="{E1DAA717-2532-423C-9294-1E12A68A350E}" destId="{EEAD6D53-8C86-4C85-9AB3-E456BFFD9E4A}" srcOrd="1" destOrd="0" parTransId="{2DDDA91B-1E5A-4A15-B9F8-85042A87BAFE}" sibTransId="{5283EFB0-2848-4151-9512-6B9389A8C04A}"/>
    <dgm:cxn modelId="{71013050-6D8D-420B-AD1A-6D3343D20C30}" type="presOf" srcId="{90227633-D9A7-4B26-807B-DBBF66BD8CBE}" destId="{AA669606-C777-4904-90C6-F198619D1924}" srcOrd="1" destOrd="0" presId="urn:microsoft.com/office/officeart/2005/8/layout/vProcess5"/>
    <dgm:cxn modelId="{82F8C0CD-523B-4079-9E68-9F644C959409}" type="presOf" srcId="{90227633-D9A7-4B26-807B-DBBF66BD8CBE}" destId="{2651698E-D151-4556-BE0C-BE4E743144DF}" srcOrd="0" destOrd="0" presId="urn:microsoft.com/office/officeart/2005/8/layout/vProcess5"/>
    <dgm:cxn modelId="{4FF572D5-BB8A-4F08-BD7B-4B9A7D7F5EFC}" type="presOf" srcId="{42BC7325-B5E9-4DED-A2BD-F247AD2DADB7}" destId="{35231183-0088-4EFC-B915-8393EE823AC2}" srcOrd="1" destOrd="0" presId="urn:microsoft.com/office/officeart/2005/8/layout/vProcess5"/>
    <dgm:cxn modelId="{516F6D19-17F6-48E5-AD69-530503AC1AB0}" srcId="{E1DAA717-2532-423C-9294-1E12A68A350E}" destId="{90227633-D9A7-4B26-807B-DBBF66BD8CBE}" srcOrd="0" destOrd="0" parTransId="{7CBB2881-F1A2-4918-80D9-4604B6075085}" sibTransId="{9A8C76A9-26FC-49E7-ABC2-34FE326FDD09}"/>
    <dgm:cxn modelId="{61D3570C-FE92-4B5C-A74A-7C8CD1F8DFBE}" type="presOf" srcId="{EEAD6D53-8C86-4C85-9AB3-E456BFFD9E4A}" destId="{9C20A44C-45C2-4D24-B55B-4187544E56F7}" srcOrd="1" destOrd="0" presId="urn:microsoft.com/office/officeart/2005/8/layout/vProcess5"/>
    <dgm:cxn modelId="{1ADA76EA-60FA-430D-BE9E-5B6AE0D03A89}" type="presParOf" srcId="{73767EB2-FC2B-4EAA-9978-62200564C391}" destId="{634CF42F-A5FE-4F06-834D-42FFD9E261A9}" srcOrd="0" destOrd="0" presId="urn:microsoft.com/office/officeart/2005/8/layout/vProcess5"/>
    <dgm:cxn modelId="{D7BD29B0-A8E8-4B56-9FEC-A5056A3CE7AD}" type="presParOf" srcId="{73767EB2-FC2B-4EAA-9978-62200564C391}" destId="{2651698E-D151-4556-BE0C-BE4E743144DF}" srcOrd="1" destOrd="0" presId="urn:microsoft.com/office/officeart/2005/8/layout/vProcess5"/>
    <dgm:cxn modelId="{EFE35BD9-6224-448F-8A4A-1471ED8C433D}" type="presParOf" srcId="{73767EB2-FC2B-4EAA-9978-62200564C391}" destId="{D9B668A2-F1EB-4441-8F07-578F23AF97D1}" srcOrd="2" destOrd="0" presId="urn:microsoft.com/office/officeart/2005/8/layout/vProcess5"/>
    <dgm:cxn modelId="{74095254-4572-46BC-93E7-144A3FAD201F}" type="presParOf" srcId="{73767EB2-FC2B-4EAA-9978-62200564C391}" destId="{1D60B843-3010-4384-B0D6-8186F4348303}" srcOrd="3" destOrd="0" presId="urn:microsoft.com/office/officeart/2005/8/layout/vProcess5"/>
    <dgm:cxn modelId="{1C4C261C-1973-4922-A973-D1B7C1A6C49E}" type="presParOf" srcId="{73767EB2-FC2B-4EAA-9978-62200564C391}" destId="{4B29BB88-45A2-4166-A553-F9F7FE1D65E4}" srcOrd="4" destOrd="0" presId="urn:microsoft.com/office/officeart/2005/8/layout/vProcess5"/>
    <dgm:cxn modelId="{2AA34518-1C12-4EB1-BD13-E7AB6B091CA2}" type="presParOf" srcId="{73767EB2-FC2B-4EAA-9978-62200564C391}" destId="{5E2F3CFE-B7D4-47B6-9BDA-05FD566B68A0}" srcOrd="5" destOrd="0" presId="urn:microsoft.com/office/officeart/2005/8/layout/vProcess5"/>
    <dgm:cxn modelId="{6BD50A45-99E1-4E2B-A0B8-3D6238B5B7E6}" type="presParOf" srcId="{73767EB2-FC2B-4EAA-9978-62200564C391}" destId="{AA669606-C777-4904-90C6-F198619D1924}" srcOrd="6" destOrd="0" presId="urn:microsoft.com/office/officeart/2005/8/layout/vProcess5"/>
    <dgm:cxn modelId="{8DAE345E-65B5-42D7-B3E5-F0272560A8C3}" type="presParOf" srcId="{73767EB2-FC2B-4EAA-9978-62200564C391}" destId="{9C20A44C-45C2-4D24-B55B-4187544E56F7}" srcOrd="7" destOrd="0" presId="urn:microsoft.com/office/officeart/2005/8/layout/vProcess5"/>
    <dgm:cxn modelId="{CC4CAC56-A9D6-4F45-892B-D9DAE19E39E7}" type="presParOf" srcId="{73767EB2-FC2B-4EAA-9978-62200564C391}" destId="{35231183-0088-4EFC-B915-8393EE823AC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149A0B-CDA1-4422-BCD4-4306DEFF14C7}" type="doc">
      <dgm:prSet loTypeId="urn:microsoft.com/office/officeart/2005/8/layout/hierarchy6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0F8A1F-A96B-4220-89CB-CB809867CF90}">
      <dgm:prSet phldrT="[Text]"/>
      <dgm:spPr/>
      <dgm:t>
        <a:bodyPr/>
        <a:lstStyle/>
        <a:p>
          <a:r>
            <a:rPr lang="en-US" dirty="0" smtClean="0"/>
            <a:t>System </a:t>
          </a:r>
          <a:endParaRPr lang="en-US" dirty="0"/>
        </a:p>
      </dgm:t>
    </dgm:pt>
    <dgm:pt modelId="{AF4DDE71-38B4-48AD-91C6-775FAABE93AE}" type="parTrans" cxnId="{3159A21A-DB64-4DD7-8475-350C96AEFECF}">
      <dgm:prSet/>
      <dgm:spPr/>
      <dgm:t>
        <a:bodyPr/>
        <a:lstStyle/>
        <a:p>
          <a:endParaRPr lang="en-US"/>
        </a:p>
      </dgm:t>
    </dgm:pt>
    <dgm:pt modelId="{C032C858-F164-4FB9-9A3E-15F7F4F3EE77}" type="sibTrans" cxnId="{3159A21A-DB64-4DD7-8475-350C96AEFECF}">
      <dgm:prSet/>
      <dgm:spPr/>
      <dgm:t>
        <a:bodyPr/>
        <a:lstStyle/>
        <a:p>
          <a:endParaRPr lang="en-US"/>
        </a:p>
      </dgm:t>
    </dgm:pt>
    <dgm:pt modelId="{FFEB4699-2A25-49FF-B0C5-70FA20BC51BF}">
      <dgm:prSet phldrT="[Text]"/>
      <dgm:spPr/>
      <dgm:t>
        <a:bodyPr/>
        <a:lstStyle/>
        <a:p>
          <a:r>
            <a:rPr lang="en-US" dirty="0" smtClean="0"/>
            <a:t>UGV</a:t>
          </a:r>
          <a:endParaRPr lang="en-US" dirty="0"/>
        </a:p>
      </dgm:t>
    </dgm:pt>
    <dgm:pt modelId="{B142BDAF-9159-45A4-82AE-DC00A9DF4758}" type="parTrans" cxnId="{EBC92815-6CC8-4D73-BEA1-16FF34291175}">
      <dgm:prSet/>
      <dgm:spPr/>
      <dgm:t>
        <a:bodyPr/>
        <a:lstStyle/>
        <a:p>
          <a:endParaRPr lang="en-US"/>
        </a:p>
      </dgm:t>
    </dgm:pt>
    <dgm:pt modelId="{55181500-3585-41B3-B853-284A64A3874D}" type="sibTrans" cxnId="{EBC92815-6CC8-4D73-BEA1-16FF34291175}">
      <dgm:prSet/>
      <dgm:spPr/>
      <dgm:t>
        <a:bodyPr/>
        <a:lstStyle/>
        <a:p>
          <a:endParaRPr lang="en-US"/>
        </a:p>
      </dgm:t>
    </dgm:pt>
    <dgm:pt modelId="{6102582A-780A-4695-B10D-13C876C47E7B}">
      <dgm:prSet phldrT="[Text]"/>
      <dgm:spPr/>
      <dgm:t>
        <a:bodyPr/>
        <a:lstStyle/>
        <a:p>
          <a:r>
            <a:rPr lang="en-US" dirty="0" smtClean="0"/>
            <a:t>Sensor PC</a:t>
          </a:r>
          <a:endParaRPr lang="en-US" dirty="0"/>
        </a:p>
      </dgm:t>
    </dgm:pt>
    <dgm:pt modelId="{22B4520B-0F15-4373-916A-B9CEA05A37AF}" type="parTrans" cxnId="{55F5509D-F2D3-4259-8EA4-7DF31A3000D2}">
      <dgm:prSet/>
      <dgm:spPr/>
      <dgm:t>
        <a:bodyPr/>
        <a:lstStyle/>
        <a:p>
          <a:endParaRPr lang="en-US"/>
        </a:p>
      </dgm:t>
    </dgm:pt>
    <dgm:pt modelId="{C64BA130-0BE2-4130-92B8-E3B3BC3B542B}" type="sibTrans" cxnId="{55F5509D-F2D3-4259-8EA4-7DF31A3000D2}">
      <dgm:prSet/>
      <dgm:spPr/>
      <dgm:t>
        <a:bodyPr/>
        <a:lstStyle/>
        <a:p>
          <a:endParaRPr lang="en-US"/>
        </a:p>
      </dgm:t>
    </dgm:pt>
    <dgm:pt modelId="{FBA9CE03-1BDE-4BA9-9FF9-4F2C1B9EF851}">
      <dgm:prSet phldrT="[Text]"/>
      <dgm:spPr/>
      <dgm:t>
        <a:bodyPr/>
        <a:lstStyle/>
        <a:p>
          <a:r>
            <a:rPr lang="en-US" dirty="0" smtClean="0"/>
            <a:t>Navigation PC</a:t>
          </a:r>
          <a:endParaRPr lang="en-US" dirty="0"/>
        </a:p>
      </dgm:t>
    </dgm:pt>
    <dgm:pt modelId="{D18EB134-A914-427E-809B-D6D31757914B}" type="parTrans" cxnId="{BDAEEBDA-B99C-4266-829E-C4D274154C1C}">
      <dgm:prSet/>
      <dgm:spPr/>
      <dgm:t>
        <a:bodyPr/>
        <a:lstStyle/>
        <a:p>
          <a:endParaRPr lang="en-US"/>
        </a:p>
      </dgm:t>
    </dgm:pt>
    <dgm:pt modelId="{51E1A375-1A99-4FCE-9A8B-577F85597F49}" type="sibTrans" cxnId="{BDAEEBDA-B99C-4266-829E-C4D274154C1C}">
      <dgm:prSet/>
      <dgm:spPr/>
      <dgm:t>
        <a:bodyPr/>
        <a:lstStyle/>
        <a:p>
          <a:endParaRPr lang="en-US"/>
        </a:p>
      </dgm:t>
    </dgm:pt>
    <dgm:pt modelId="{0832773E-0739-4F8B-8C8C-53BB0F13EE5D}">
      <dgm:prSet phldrT="[Text]"/>
      <dgm:spPr/>
      <dgm:t>
        <a:bodyPr/>
        <a:lstStyle/>
        <a:p>
          <a:r>
            <a:rPr lang="en-US" dirty="0" smtClean="0"/>
            <a:t>OCU</a:t>
          </a:r>
          <a:endParaRPr lang="en-US" dirty="0"/>
        </a:p>
      </dgm:t>
    </dgm:pt>
    <dgm:pt modelId="{F6A1D24B-1802-48AE-A820-2A52347108C5}" type="parTrans" cxnId="{2B47C529-1323-4942-8363-7E41294A0188}">
      <dgm:prSet/>
      <dgm:spPr/>
      <dgm:t>
        <a:bodyPr/>
        <a:lstStyle/>
        <a:p>
          <a:endParaRPr lang="en-US"/>
        </a:p>
      </dgm:t>
    </dgm:pt>
    <dgm:pt modelId="{E2F52E77-811D-406D-86BD-7E5E41D54107}" type="sibTrans" cxnId="{2B47C529-1323-4942-8363-7E41294A0188}">
      <dgm:prSet/>
      <dgm:spPr/>
      <dgm:t>
        <a:bodyPr/>
        <a:lstStyle/>
        <a:p>
          <a:endParaRPr lang="en-US"/>
        </a:p>
      </dgm:t>
    </dgm:pt>
    <dgm:pt modelId="{3B128F20-28CC-470B-BAC9-82A428AA539A}">
      <dgm:prSet phldrT="[Text]"/>
      <dgm:spPr/>
      <dgm:t>
        <a:bodyPr/>
        <a:lstStyle/>
        <a:p>
          <a:r>
            <a:rPr lang="en-US" dirty="0" smtClean="0"/>
            <a:t>Control PC</a:t>
          </a:r>
          <a:endParaRPr lang="en-US" dirty="0"/>
        </a:p>
      </dgm:t>
    </dgm:pt>
    <dgm:pt modelId="{AE1949CA-7E12-4CF1-AC56-9375BF091B3B}" type="parTrans" cxnId="{EB438C20-1F9F-4D6F-81C2-49A161EB1B59}">
      <dgm:prSet/>
      <dgm:spPr/>
      <dgm:t>
        <a:bodyPr/>
        <a:lstStyle/>
        <a:p>
          <a:endParaRPr lang="en-US"/>
        </a:p>
      </dgm:t>
    </dgm:pt>
    <dgm:pt modelId="{A13032B5-735B-418B-B332-F20017F8038D}" type="sibTrans" cxnId="{EB438C20-1F9F-4D6F-81C2-49A161EB1B59}">
      <dgm:prSet/>
      <dgm:spPr/>
      <dgm:t>
        <a:bodyPr/>
        <a:lstStyle/>
        <a:p>
          <a:endParaRPr lang="en-US"/>
        </a:p>
      </dgm:t>
    </dgm:pt>
    <dgm:pt modelId="{CE9643F5-89FD-4CD0-AE07-2BF6966DA010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8DB6834F-4AB0-4E84-BBEE-6C00ACFC4A6B}" type="parTrans" cxnId="{BABD1075-538D-4AEB-9123-73CFAA444967}">
      <dgm:prSet/>
      <dgm:spPr/>
      <dgm:t>
        <a:bodyPr/>
        <a:lstStyle/>
        <a:p>
          <a:endParaRPr lang="en-US"/>
        </a:p>
      </dgm:t>
    </dgm:pt>
    <dgm:pt modelId="{5370A93A-FFE0-4311-893B-0EB824FAFC65}" type="sibTrans" cxnId="{BABD1075-538D-4AEB-9123-73CFAA444967}">
      <dgm:prSet/>
      <dgm:spPr/>
      <dgm:t>
        <a:bodyPr/>
        <a:lstStyle/>
        <a:p>
          <a:endParaRPr lang="en-US"/>
        </a:p>
      </dgm:t>
    </dgm:pt>
    <dgm:pt modelId="{0E5276F5-EFFE-4497-9C20-451A12D86F8B}">
      <dgm:prSet phldrT="[Text]"/>
      <dgm:spPr/>
      <dgm:t>
        <a:bodyPr/>
        <a:lstStyle/>
        <a:p>
          <a:r>
            <a:rPr lang="en-US" dirty="0" smtClean="0"/>
            <a:t>Subsystem</a:t>
          </a:r>
          <a:endParaRPr lang="en-US" dirty="0"/>
        </a:p>
      </dgm:t>
    </dgm:pt>
    <dgm:pt modelId="{1606408B-47D4-4CC6-B54E-9C2DDC0DD86C}" type="parTrans" cxnId="{3CF433BC-DDCB-485C-80E0-67D4D57A47D2}">
      <dgm:prSet/>
      <dgm:spPr/>
      <dgm:t>
        <a:bodyPr/>
        <a:lstStyle/>
        <a:p>
          <a:endParaRPr lang="en-US"/>
        </a:p>
      </dgm:t>
    </dgm:pt>
    <dgm:pt modelId="{854C9F1A-E60C-45E9-86A7-CC70E1217835}" type="sibTrans" cxnId="{3CF433BC-DDCB-485C-80E0-67D4D57A47D2}">
      <dgm:prSet/>
      <dgm:spPr/>
      <dgm:t>
        <a:bodyPr/>
        <a:lstStyle/>
        <a:p>
          <a:endParaRPr lang="en-US"/>
        </a:p>
      </dgm:t>
    </dgm:pt>
    <dgm:pt modelId="{A54569CF-6BB4-4E6E-96D1-A8F4A1089995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CD6FF3F0-F6C8-44E1-9AE5-CBD45E74955C}" type="parTrans" cxnId="{842C6694-0C89-4E61-8603-BC15BCEE4D80}">
      <dgm:prSet/>
      <dgm:spPr/>
      <dgm:t>
        <a:bodyPr/>
        <a:lstStyle/>
        <a:p>
          <a:endParaRPr lang="en-US"/>
        </a:p>
      </dgm:t>
    </dgm:pt>
    <dgm:pt modelId="{D00EC35C-1FB7-419E-A7AE-B8C98316876F}" type="sibTrans" cxnId="{842C6694-0C89-4E61-8603-BC15BCEE4D80}">
      <dgm:prSet/>
      <dgm:spPr/>
      <dgm:t>
        <a:bodyPr/>
        <a:lstStyle/>
        <a:p>
          <a:endParaRPr lang="en-US"/>
        </a:p>
      </dgm:t>
    </dgm:pt>
    <dgm:pt modelId="{81247FDF-5B9B-4E49-ABB2-D20EE0BF08A1}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n-US" dirty="0"/>
        </a:p>
      </dgm:t>
    </dgm:pt>
    <dgm:pt modelId="{B2865D2D-F3BB-4603-B362-55EDAB8A8701}" type="parTrans" cxnId="{FF09E292-AA5F-464C-B66A-2A894F5DA853}">
      <dgm:prSet/>
      <dgm:spPr/>
      <dgm:t>
        <a:bodyPr/>
        <a:lstStyle/>
        <a:p>
          <a:endParaRPr lang="en-US"/>
        </a:p>
      </dgm:t>
    </dgm:pt>
    <dgm:pt modelId="{0161D901-588E-47BA-9642-9B7DC49D4B27}" type="sibTrans" cxnId="{FF09E292-AA5F-464C-B66A-2A894F5DA853}">
      <dgm:prSet/>
      <dgm:spPr/>
      <dgm:t>
        <a:bodyPr/>
        <a:lstStyle/>
        <a:p>
          <a:endParaRPr lang="en-US"/>
        </a:p>
      </dgm:t>
    </dgm:pt>
    <dgm:pt modelId="{C6675B3A-D4CA-4485-B8F1-238F7891D0DE}">
      <dgm:prSet phldrT="[Text]"/>
      <dgm:spPr/>
      <dgm:t>
        <a:bodyPr/>
        <a:lstStyle/>
        <a:p>
          <a:r>
            <a:rPr lang="en-US" dirty="0" smtClean="0"/>
            <a:t>Omni Sensor</a:t>
          </a:r>
          <a:endParaRPr lang="en-US" dirty="0"/>
        </a:p>
      </dgm:t>
    </dgm:pt>
    <dgm:pt modelId="{F14ACBC1-C199-4A14-81EF-4FBCB8F49367}" type="parTrans" cxnId="{C5BC275F-9D54-4315-8C43-FA01064AECAF}">
      <dgm:prSet/>
      <dgm:spPr/>
      <dgm:t>
        <a:bodyPr/>
        <a:lstStyle/>
        <a:p>
          <a:endParaRPr lang="en-US"/>
        </a:p>
      </dgm:t>
    </dgm:pt>
    <dgm:pt modelId="{93E5F51A-05DC-4AA7-8728-34E1C78D708A}" type="sibTrans" cxnId="{C5BC275F-9D54-4315-8C43-FA01064AECAF}">
      <dgm:prSet/>
      <dgm:spPr/>
      <dgm:t>
        <a:bodyPr/>
        <a:lstStyle/>
        <a:p>
          <a:endParaRPr lang="en-US"/>
        </a:p>
      </dgm:t>
    </dgm:pt>
    <dgm:pt modelId="{CD9A5BE6-2513-476C-9AB8-E87C2FF0038B}">
      <dgm:prSet phldrT="[Text]"/>
      <dgm:spPr/>
      <dgm:t>
        <a:bodyPr/>
        <a:lstStyle/>
        <a:p>
          <a:r>
            <a:rPr lang="en-US" dirty="0" smtClean="0"/>
            <a:t>AV Sensor</a:t>
          </a:r>
          <a:endParaRPr lang="en-US" dirty="0"/>
        </a:p>
      </dgm:t>
    </dgm:pt>
    <dgm:pt modelId="{D8498650-C63E-49CD-A9BA-8DC21706A4AC}" type="parTrans" cxnId="{F518C0B4-16DA-412C-B16D-6BB3D2EA10CC}">
      <dgm:prSet/>
      <dgm:spPr/>
      <dgm:t>
        <a:bodyPr/>
        <a:lstStyle/>
        <a:p>
          <a:endParaRPr lang="en-US"/>
        </a:p>
      </dgm:t>
    </dgm:pt>
    <dgm:pt modelId="{43F2243F-6044-4402-A56E-233B8129DDDC}" type="sibTrans" cxnId="{F518C0B4-16DA-412C-B16D-6BB3D2EA10CC}">
      <dgm:prSet/>
      <dgm:spPr/>
      <dgm:t>
        <a:bodyPr/>
        <a:lstStyle/>
        <a:p>
          <a:endParaRPr lang="en-US"/>
        </a:p>
      </dgm:t>
    </dgm:pt>
    <dgm:pt modelId="{D9979010-BAE7-4371-9CD3-AF190FA58905}">
      <dgm:prSet phldrT="[Text]"/>
      <dgm:spPr/>
      <dgm:t>
        <a:bodyPr/>
        <a:lstStyle/>
        <a:p>
          <a:r>
            <a:rPr lang="en-US" dirty="0" smtClean="0"/>
            <a:t>AV Display</a:t>
          </a:r>
          <a:endParaRPr lang="en-US" dirty="0"/>
        </a:p>
      </dgm:t>
    </dgm:pt>
    <dgm:pt modelId="{9C7566AD-12AA-4BCE-B560-B0B678B057A7}" type="parTrans" cxnId="{EF057813-63B4-4E87-ADAB-A36B3D7F39F1}">
      <dgm:prSet/>
      <dgm:spPr/>
      <dgm:t>
        <a:bodyPr/>
        <a:lstStyle/>
        <a:p>
          <a:endParaRPr lang="en-US"/>
        </a:p>
      </dgm:t>
    </dgm:pt>
    <dgm:pt modelId="{BBC2EFB6-A82A-4CC9-92DD-074EA54AAB70}" type="sibTrans" cxnId="{EF057813-63B4-4E87-ADAB-A36B3D7F39F1}">
      <dgm:prSet/>
      <dgm:spPr/>
      <dgm:t>
        <a:bodyPr/>
        <a:lstStyle/>
        <a:p>
          <a:endParaRPr lang="en-US"/>
        </a:p>
      </dgm:t>
    </dgm:pt>
    <dgm:pt modelId="{0491E021-0805-4D8F-93D7-D6BC12549AFD}">
      <dgm:prSet phldrT="[Text]"/>
      <dgm:spPr/>
      <dgm:t>
        <a:bodyPr/>
        <a:lstStyle/>
        <a:p>
          <a:r>
            <a:rPr lang="en-US" dirty="0" smtClean="0"/>
            <a:t>Navigator</a:t>
          </a:r>
          <a:endParaRPr lang="en-US" dirty="0"/>
        </a:p>
      </dgm:t>
    </dgm:pt>
    <dgm:pt modelId="{1B4A4A6E-F201-4F2A-A901-8A6E4892C69D}" type="parTrans" cxnId="{776BFEDB-0B45-4694-8C27-76832858EBF6}">
      <dgm:prSet/>
      <dgm:spPr/>
      <dgm:t>
        <a:bodyPr/>
        <a:lstStyle/>
        <a:p>
          <a:endParaRPr lang="en-US"/>
        </a:p>
      </dgm:t>
    </dgm:pt>
    <dgm:pt modelId="{7D911FB5-3A77-4C1E-90C5-3CAC9B586384}" type="sibTrans" cxnId="{776BFEDB-0B45-4694-8C27-76832858EBF6}">
      <dgm:prSet/>
      <dgm:spPr/>
      <dgm:t>
        <a:bodyPr/>
        <a:lstStyle/>
        <a:p>
          <a:endParaRPr lang="en-US"/>
        </a:p>
      </dgm:t>
    </dgm:pt>
    <dgm:pt modelId="{2C603783-3BF4-4A34-9216-E04E9504E23B}" type="pres">
      <dgm:prSet presAssocID="{59149A0B-CDA1-4422-BCD4-4306DEFF14C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0AB2BC-641E-43B1-BF4D-38BEE2789017}" type="pres">
      <dgm:prSet presAssocID="{59149A0B-CDA1-4422-BCD4-4306DEFF14C7}" presName="hierFlow" presStyleCnt="0"/>
      <dgm:spPr/>
      <dgm:t>
        <a:bodyPr/>
        <a:lstStyle/>
        <a:p>
          <a:endParaRPr lang="en-US"/>
        </a:p>
      </dgm:t>
    </dgm:pt>
    <dgm:pt modelId="{D8D57FE5-FC96-49D8-9A66-A3F07AC7EC55}" type="pres">
      <dgm:prSet presAssocID="{59149A0B-CDA1-4422-BCD4-4306DEFF14C7}" presName="firstBuf" presStyleCnt="0"/>
      <dgm:spPr/>
      <dgm:t>
        <a:bodyPr/>
        <a:lstStyle/>
        <a:p>
          <a:endParaRPr lang="en-US"/>
        </a:p>
      </dgm:t>
    </dgm:pt>
    <dgm:pt modelId="{83E6E4CE-9C8F-4807-8F58-945443419F8E}" type="pres">
      <dgm:prSet presAssocID="{59149A0B-CDA1-4422-BCD4-4306DEFF14C7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0D4EACD-51C6-4F12-B59E-F4A6C9D30529}" type="pres">
      <dgm:prSet presAssocID="{CE0F8A1F-A96B-4220-89CB-CB809867CF90}" presName="Name14" presStyleCnt="0"/>
      <dgm:spPr/>
      <dgm:t>
        <a:bodyPr/>
        <a:lstStyle/>
        <a:p>
          <a:endParaRPr lang="en-US"/>
        </a:p>
      </dgm:t>
    </dgm:pt>
    <dgm:pt modelId="{7C14ABF1-A939-46F7-BD89-5382F675DCF3}" type="pres">
      <dgm:prSet presAssocID="{CE0F8A1F-A96B-4220-89CB-CB809867CF9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81A866-2C0A-4ACC-B813-2609F3C9B16D}" type="pres">
      <dgm:prSet presAssocID="{CE0F8A1F-A96B-4220-89CB-CB809867CF90}" presName="hierChild2" presStyleCnt="0"/>
      <dgm:spPr/>
      <dgm:t>
        <a:bodyPr/>
        <a:lstStyle/>
        <a:p>
          <a:endParaRPr lang="en-US"/>
        </a:p>
      </dgm:t>
    </dgm:pt>
    <dgm:pt modelId="{960CBFAE-9E5C-4330-92BD-FA8586CD4636}" type="pres">
      <dgm:prSet presAssocID="{B142BDAF-9159-45A4-82AE-DC00A9DF475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492D8AC4-91AD-4823-8ABE-D2C11C931E27}" type="pres">
      <dgm:prSet presAssocID="{FFEB4699-2A25-49FF-B0C5-70FA20BC51BF}" presName="Name21" presStyleCnt="0"/>
      <dgm:spPr/>
      <dgm:t>
        <a:bodyPr/>
        <a:lstStyle/>
        <a:p>
          <a:endParaRPr lang="en-US"/>
        </a:p>
      </dgm:t>
    </dgm:pt>
    <dgm:pt modelId="{27A82231-6A4B-4BFA-94C2-437C33DC34DA}" type="pres">
      <dgm:prSet presAssocID="{FFEB4699-2A25-49FF-B0C5-70FA20BC51BF}" presName="level2Shape" presStyleLbl="node2" presStyleIdx="0" presStyleCnt="2"/>
      <dgm:spPr/>
      <dgm:t>
        <a:bodyPr/>
        <a:lstStyle/>
        <a:p>
          <a:endParaRPr lang="en-US"/>
        </a:p>
      </dgm:t>
    </dgm:pt>
    <dgm:pt modelId="{AED5126E-021B-4F6E-BA87-DCFB369914EA}" type="pres">
      <dgm:prSet presAssocID="{FFEB4699-2A25-49FF-B0C5-70FA20BC51BF}" presName="hierChild3" presStyleCnt="0"/>
      <dgm:spPr/>
      <dgm:t>
        <a:bodyPr/>
        <a:lstStyle/>
        <a:p>
          <a:endParaRPr lang="en-US"/>
        </a:p>
      </dgm:t>
    </dgm:pt>
    <dgm:pt modelId="{910CE8FC-CF92-411C-A303-8AF2E75185A5}" type="pres">
      <dgm:prSet presAssocID="{22B4520B-0F15-4373-916A-B9CEA05A37AF}" presName="Name19" presStyleLbl="parChTrans1D3" presStyleIdx="0" presStyleCnt="3"/>
      <dgm:spPr/>
      <dgm:t>
        <a:bodyPr/>
        <a:lstStyle/>
        <a:p>
          <a:endParaRPr lang="en-US"/>
        </a:p>
      </dgm:t>
    </dgm:pt>
    <dgm:pt modelId="{ED6A9739-0457-4397-B451-294F1BE48719}" type="pres">
      <dgm:prSet presAssocID="{6102582A-780A-4695-B10D-13C876C47E7B}" presName="Name21" presStyleCnt="0"/>
      <dgm:spPr/>
      <dgm:t>
        <a:bodyPr/>
        <a:lstStyle/>
        <a:p>
          <a:endParaRPr lang="en-US"/>
        </a:p>
      </dgm:t>
    </dgm:pt>
    <dgm:pt modelId="{C6E54092-DD4E-4ABC-84BB-FEEAB422C93E}" type="pres">
      <dgm:prSet presAssocID="{6102582A-780A-4695-B10D-13C876C47E7B}" presName="level2Shape" presStyleLbl="node3" presStyleIdx="0" presStyleCnt="3"/>
      <dgm:spPr/>
      <dgm:t>
        <a:bodyPr/>
        <a:lstStyle/>
        <a:p>
          <a:endParaRPr lang="en-US"/>
        </a:p>
      </dgm:t>
    </dgm:pt>
    <dgm:pt modelId="{B48CF37A-0C9D-4E6B-98F1-49D5F93DB342}" type="pres">
      <dgm:prSet presAssocID="{6102582A-780A-4695-B10D-13C876C47E7B}" presName="hierChild3" presStyleCnt="0"/>
      <dgm:spPr/>
      <dgm:t>
        <a:bodyPr/>
        <a:lstStyle/>
        <a:p>
          <a:endParaRPr lang="en-US"/>
        </a:p>
      </dgm:t>
    </dgm:pt>
    <dgm:pt modelId="{7A84FF89-1AF2-4305-B9F2-EA1A400612A4}" type="pres">
      <dgm:prSet presAssocID="{F14ACBC1-C199-4A14-81EF-4FBCB8F49367}" presName="Name19" presStyleLbl="parChTrans1D4" presStyleIdx="0" presStyleCnt="4"/>
      <dgm:spPr/>
      <dgm:t>
        <a:bodyPr/>
        <a:lstStyle/>
        <a:p>
          <a:endParaRPr lang="en-US"/>
        </a:p>
      </dgm:t>
    </dgm:pt>
    <dgm:pt modelId="{C9DC5C48-C41D-4F75-A7C0-838A9954EC15}" type="pres">
      <dgm:prSet presAssocID="{C6675B3A-D4CA-4485-B8F1-238F7891D0DE}" presName="Name21" presStyleCnt="0"/>
      <dgm:spPr/>
      <dgm:t>
        <a:bodyPr/>
        <a:lstStyle/>
        <a:p>
          <a:endParaRPr lang="en-US"/>
        </a:p>
      </dgm:t>
    </dgm:pt>
    <dgm:pt modelId="{FB85754C-814C-4E8A-9F97-D910E20406F5}" type="pres">
      <dgm:prSet presAssocID="{C6675B3A-D4CA-4485-B8F1-238F7891D0DE}" presName="level2Shape" presStyleLbl="node4" presStyleIdx="0" presStyleCnt="4"/>
      <dgm:spPr/>
      <dgm:t>
        <a:bodyPr/>
        <a:lstStyle/>
        <a:p>
          <a:endParaRPr lang="en-US"/>
        </a:p>
      </dgm:t>
    </dgm:pt>
    <dgm:pt modelId="{B5482AEE-A774-4F2E-89FA-C5727480896D}" type="pres">
      <dgm:prSet presAssocID="{C6675B3A-D4CA-4485-B8F1-238F7891D0DE}" presName="hierChild3" presStyleCnt="0"/>
      <dgm:spPr/>
      <dgm:t>
        <a:bodyPr/>
        <a:lstStyle/>
        <a:p>
          <a:endParaRPr lang="en-US"/>
        </a:p>
      </dgm:t>
    </dgm:pt>
    <dgm:pt modelId="{7B2B764F-DE6C-4963-86E5-F8374EB3B5D5}" type="pres">
      <dgm:prSet presAssocID="{D8498650-C63E-49CD-A9BA-8DC21706A4AC}" presName="Name19" presStyleLbl="parChTrans1D4" presStyleIdx="1" presStyleCnt="4"/>
      <dgm:spPr/>
      <dgm:t>
        <a:bodyPr/>
        <a:lstStyle/>
        <a:p>
          <a:endParaRPr lang="en-US"/>
        </a:p>
      </dgm:t>
    </dgm:pt>
    <dgm:pt modelId="{2B160F0F-898B-41B7-B415-A32853766676}" type="pres">
      <dgm:prSet presAssocID="{CD9A5BE6-2513-476C-9AB8-E87C2FF0038B}" presName="Name21" presStyleCnt="0"/>
      <dgm:spPr/>
      <dgm:t>
        <a:bodyPr/>
        <a:lstStyle/>
        <a:p>
          <a:endParaRPr lang="en-US"/>
        </a:p>
      </dgm:t>
    </dgm:pt>
    <dgm:pt modelId="{336BDEB3-6BF8-4C01-9959-60176C9231A6}" type="pres">
      <dgm:prSet presAssocID="{CD9A5BE6-2513-476C-9AB8-E87C2FF0038B}" presName="level2Shape" presStyleLbl="node4" presStyleIdx="1" presStyleCnt="4"/>
      <dgm:spPr/>
      <dgm:t>
        <a:bodyPr/>
        <a:lstStyle/>
        <a:p>
          <a:endParaRPr lang="en-US"/>
        </a:p>
      </dgm:t>
    </dgm:pt>
    <dgm:pt modelId="{DA8786E5-23BA-4F09-AEFC-E4847EBF4108}" type="pres">
      <dgm:prSet presAssocID="{CD9A5BE6-2513-476C-9AB8-E87C2FF0038B}" presName="hierChild3" presStyleCnt="0"/>
      <dgm:spPr/>
      <dgm:t>
        <a:bodyPr/>
        <a:lstStyle/>
        <a:p>
          <a:endParaRPr lang="en-US"/>
        </a:p>
      </dgm:t>
    </dgm:pt>
    <dgm:pt modelId="{10D0DFC3-26E8-4B54-AA4A-F97499AE91DD}" type="pres">
      <dgm:prSet presAssocID="{D18EB134-A914-427E-809B-D6D31757914B}" presName="Name19" presStyleLbl="parChTrans1D3" presStyleIdx="1" presStyleCnt="3"/>
      <dgm:spPr/>
      <dgm:t>
        <a:bodyPr/>
        <a:lstStyle/>
        <a:p>
          <a:endParaRPr lang="en-US"/>
        </a:p>
      </dgm:t>
    </dgm:pt>
    <dgm:pt modelId="{335DB619-B990-405E-B586-2FE0BC62E1E0}" type="pres">
      <dgm:prSet presAssocID="{FBA9CE03-1BDE-4BA9-9FF9-4F2C1B9EF851}" presName="Name21" presStyleCnt="0"/>
      <dgm:spPr/>
      <dgm:t>
        <a:bodyPr/>
        <a:lstStyle/>
        <a:p>
          <a:endParaRPr lang="en-US"/>
        </a:p>
      </dgm:t>
    </dgm:pt>
    <dgm:pt modelId="{F95FE358-5727-4902-99D2-0C9A8E2B4C59}" type="pres">
      <dgm:prSet presAssocID="{FBA9CE03-1BDE-4BA9-9FF9-4F2C1B9EF851}" presName="level2Shape" presStyleLbl="node3" presStyleIdx="1" presStyleCnt="3"/>
      <dgm:spPr/>
      <dgm:t>
        <a:bodyPr/>
        <a:lstStyle/>
        <a:p>
          <a:endParaRPr lang="en-US"/>
        </a:p>
      </dgm:t>
    </dgm:pt>
    <dgm:pt modelId="{A312DF1C-97BD-4E27-B2A7-4C23DEBDFB20}" type="pres">
      <dgm:prSet presAssocID="{FBA9CE03-1BDE-4BA9-9FF9-4F2C1B9EF851}" presName="hierChild3" presStyleCnt="0"/>
      <dgm:spPr/>
      <dgm:t>
        <a:bodyPr/>
        <a:lstStyle/>
        <a:p>
          <a:endParaRPr lang="en-US"/>
        </a:p>
      </dgm:t>
    </dgm:pt>
    <dgm:pt modelId="{D30E831A-9BB8-4653-B5B4-EA5F5788BCED}" type="pres">
      <dgm:prSet presAssocID="{1B4A4A6E-F201-4F2A-A901-8A6E4892C69D}" presName="Name19" presStyleLbl="parChTrans1D4" presStyleIdx="2" presStyleCnt="4"/>
      <dgm:spPr/>
      <dgm:t>
        <a:bodyPr/>
        <a:lstStyle/>
        <a:p>
          <a:endParaRPr lang="en-US"/>
        </a:p>
      </dgm:t>
    </dgm:pt>
    <dgm:pt modelId="{043973E6-267B-47ED-A28E-E996E791CF99}" type="pres">
      <dgm:prSet presAssocID="{0491E021-0805-4D8F-93D7-D6BC12549AFD}" presName="Name21" presStyleCnt="0"/>
      <dgm:spPr/>
      <dgm:t>
        <a:bodyPr/>
        <a:lstStyle/>
        <a:p>
          <a:endParaRPr lang="en-US"/>
        </a:p>
      </dgm:t>
    </dgm:pt>
    <dgm:pt modelId="{049F784B-DF89-44A2-B417-7B9B7741A551}" type="pres">
      <dgm:prSet presAssocID="{0491E021-0805-4D8F-93D7-D6BC12549AFD}" presName="level2Shape" presStyleLbl="node4" presStyleIdx="2" presStyleCnt="4"/>
      <dgm:spPr/>
      <dgm:t>
        <a:bodyPr/>
        <a:lstStyle/>
        <a:p>
          <a:endParaRPr lang="en-US"/>
        </a:p>
      </dgm:t>
    </dgm:pt>
    <dgm:pt modelId="{7A8FB176-F608-44EF-BF95-BF953551A462}" type="pres">
      <dgm:prSet presAssocID="{0491E021-0805-4D8F-93D7-D6BC12549AFD}" presName="hierChild3" presStyleCnt="0"/>
      <dgm:spPr/>
      <dgm:t>
        <a:bodyPr/>
        <a:lstStyle/>
        <a:p>
          <a:endParaRPr lang="en-US"/>
        </a:p>
      </dgm:t>
    </dgm:pt>
    <dgm:pt modelId="{1D7A9EF4-1940-4F67-A703-A4E44D0F2F81}" type="pres">
      <dgm:prSet presAssocID="{F6A1D24B-1802-48AE-A820-2A52347108C5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2C2B335-DAA2-41CF-9ED8-B2C31CC0F4A5}" type="pres">
      <dgm:prSet presAssocID="{0832773E-0739-4F8B-8C8C-53BB0F13EE5D}" presName="Name21" presStyleCnt="0"/>
      <dgm:spPr/>
      <dgm:t>
        <a:bodyPr/>
        <a:lstStyle/>
        <a:p>
          <a:endParaRPr lang="en-US"/>
        </a:p>
      </dgm:t>
    </dgm:pt>
    <dgm:pt modelId="{54339BEA-4F18-44E6-B4B7-3FCC723DB4E3}" type="pres">
      <dgm:prSet presAssocID="{0832773E-0739-4F8B-8C8C-53BB0F13EE5D}" presName="level2Shape" presStyleLbl="node2" presStyleIdx="1" presStyleCnt="2"/>
      <dgm:spPr/>
      <dgm:t>
        <a:bodyPr/>
        <a:lstStyle/>
        <a:p>
          <a:endParaRPr lang="en-US"/>
        </a:p>
      </dgm:t>
    </dgm:pt>
    <dgm:pt modelId="{87F78DC0-C78E-4530-931A-D55E6571E94A}" type="pres">
      <dgm:prSet presAssocID="{0832773E-0739-4F8B-8C8C-53BB0F13EE5D}" presName="hierChild3" presStyleCnt="0"/>
      <dgm:spPr/>
      <dgm:t>
        <a:bodyPr/>
        <a:lstStyle/>
        <a:p>
          <a:endParaRPr lang="en-US"/>
        </a:p>
      </dgm:t>
    </dgm:pt>
    <dgm:pt modelId="{1355CAEC-BBDF-4B87-BB80-59278B941A37}" type="pres">
      <dgm:prSet presAssocID="{AE1949CA-7E12-4CF1-AC56-9375BF091B3B}" presName="Name19" presStyleLbl="parChTrans1D3" presStyleIdx="2" presStyleCnt="3"/>
      <dgm:spPr/>
      <dgm:t>
        <a:bodyPr/>
        <a:lstStyle/>
        <a:p>
          <a:endParaRPr lang="en-US"/>
        </a:p>
      </dgm:t>
    </dgm:pt>
    <dgm:pt modelId="{AED7F26F-CD00-44D9-8475-74E8C993191F}" type="pres">
      <dgm:prSet presAssocID="{3B128F20-28CC-470B-BAC9-82A428AA539A}" presName="Name21" presStyleCnt="0"/>
      <dgm:spPr/>
      <dgm:t>
        <a:bodyPr/>
        <a:lstStyle/>
        <a:p>
          <a:endParaRPr lang="en-US"/>
        </a:p>
      </dgm:t>
    </dgm:pt>
    <dgm:pt modelId="{49E7FC03-A523-40A4-BFCF-773275774083}" type="pres">
      <dgm:prSet presAssocID="{3B128F20-28CC-470B-BAC9-82A428AA539A}" presName="level2Shape" presStyleLbl="node3" presStyleIdx="2" presStyleCnt="3"/>
      <dgm:spPr/>
      <dgm:t>
        <a:bodyPr/>
        <a:lstStyle/>
        <a:p>
          <a:endParaRPr lang="en-US"/>
        </a:p>
      </dgm:t>
    </dgm:pt>
    <dgm:pt modelId="{AEDDD915-1167-4866-A08D-DB3944DD237F}" type="pres">
      <dgm:prSet presAssocID="{3B128F20-28CC-470B-BAC9-82A428AA539A}" presName="hierChild3" presStyleCnt="0"/>
      <dgm:spPr/>
      <dgm:t>
        <a:bodyPr/>
        <a:lstStyle/>
        <a:p>
          <a:endParaRPr lang="en-US"/>
        </a:p>
      </dgm:t>
    </dgm:pt>
    <dgm:pt modelId="{CC0FDF5A-216F-4FBD-8832-2B941194748E}" type="pres">
      <dgm:prSet presAssocID="{9C7566AD-12AA-4BCE-B560-B0B678B057A7}" presName="Name19" presStyleLbl="parChTrans1D4" presStyleIdx="3" presStyleCnt="4"/>
      <dgm:spPr/>
      <dgm:t>
        <a:bodyPr/>
        <a:lstStyle/>
        <a:p>
          <a:endParaRPr lang="en-US"/>
        </a:p>
      </dgm:t>
    </dgm:pt>
    <dgm:pt modelId="{AF920358-A83A-4C93-B69B-67EC39254FA5}" type="pres">
      <dgm:prSet presAssocID="{D9979010-BAE7-4371-9CD3-AF190FA58905}" presName="Name21" presStyleCnt="0"/>
      <dgm:spPr/>
      <dgm:t>
        <a:bodyPr/>
        <a:lstStyle/>
        <a:p>
          <a:endParaRPr lang="en-US"/>
        </a:p>
      </dgm:t>
    </dgm:pt>
    <dgm:pt modelId="{82CC6DFA-8A4F-4FCC-81AF-9DD2C103E86E}" type="pres">
      <dgm:prSet presAssocID="{D9979010-BAE7-4371-9CD3-AF190FA58905}" presName="level2Shape" presStyleLbl="node4" presStyleIdx="3" presStyleCnt="4"/>
      <dgm:spPr/>
      <dgm:t>
        <a:bodyPr/>
        <a:lstStyle/>
        <a:p>
          <a:endParaRPr lang="en-US"/>
        </a:p>
      </dgm:t>
    </dgm:pt>
    <dgm:pt modelId="{AB3F5F25-8CA7-49B1-ABF4-E2FA1BF2706D}" type="pres">
      <dgm:prSet presAssocID="{D9979010-BAE7-4371-9CD3-AF190FA58905}" presName="hierChild3" presStyleCnt="0"/>
      <dgm:spPr/>
      <dgm:t>
        <a:bodyPr/>
        <a:lstStyle/>
        <a:p>
          <a:endParaRPr lang="en-US"/>
        </a:p>
      </dgm:t>
    </dgm:pt>
    <dgm:pt modelId="{960D80B3-F3B2-4BEC-BD34-D1D9857C8C43}" type="pres">
      <dgm:prSet presAssocID="{59149A0B-CDA1-4422-BCD4-4306DEFF14C7}" presName="bgShapesFlow" presStyleCnt="0"/>
      <dgm:spPr/>
      <dgm:t>
        <a:bodyPr/>
        <a:lstStyle/>
        <a:p>
          <a:endParaRPr lang="en-US"/>
        </a:p>
      </dgm:t>
    </dgm:pt>
    <dgm:pt modelId="{02FF6EFC-FA41-47A9-BCE1-EC3EFC42D60A}" type="pres">
      <dgm:prSet presAssocID="{CE9643F5-89FD-4CD0-AE07-2BF6966DA010}" presName="rectComp" presStyleCnt="0"/>
      <dgm:spPr/>
      <dgm:t>
        <a:bodyPr/>
        <a:lstStyle/>
        <a:p>
          <a:endParaRPr lang="en-US"/>
        </a:p>
      </dgm:t>
    </dgm:pt>
    <dgm:pt modelId="{F5AABEC0-F33C-4DBE-8A4B-16AAAEDD58D1}" type="pres">
      <dgm:prSet presAssocID="{CE9643F5-89FD-4CD0-AE07-2BF6966DA010}" presName="bgRect" presStyleLbl="bgShp" presStyleIdx="0" presStyleCnt="4"/>
      <dgm:spPr/>
      <dgm:t>
        <a:bodyPr/>
        <a:lstStyle/>
        <a:p>
          <a:endParaRPr lang="en-US"/>
        </a:p>
      </dgm:t>
    </dgm:pt>
    <dgm:pt modelId="{54B6D2CA-BC30-43C3-83BC-3DBFFDE9EF5D}" type="pres">
      <dgm:prSet presAssocID="{CE9643F5-89FD-4CD0-AE07-2BF6966DA01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6953E-E217-49B6-98E3-88F0207E2030}" type="pres">
      <dgm:prSet presAssocID="{CE9643F5-89FD-4CD0-AE07-2BF6966DA010}" presName="spComp" presStyleCnt="0"/>
      <dgm:spPr/>
      <dgm:t>
        <a:bodyPr/>
        <a:lstStyle/>
        <a:p>
          <a:endParaRPr lang="en-US"/>
        </a:p>
      </dgm:t>
    </dgm:pt>
    <dgm:pt modelId="{AC103F1A-8018-4BB8-BB53-4C34AC1222D2}" type="pres">
      <dgm:prSet presAssocID="{CE9643F5-89FD-4CD0-AE07-2BF6966DA010}" presName="vSp" presStyleCnt="0"/>
      <dgm:spPr/>
      <dgm:t>
        <a:bodyPr/>
        <a:lstStyle/>
        <a:p>
          <a:endParaRPr lang="en-US"/>
        </a:p>
      </dgm:t>
    </dgm:pt>
    <dgm:pt modelId="{89BF0F87-AD89-4A77-BF1E-22F143EB218F}" type="pres">
      <dgm:prSet presAssocID="{0E5276F5-EFFE-4497-9C20-451A12D86F8B}" presName="rectComp" presStyleCnt="0"/>
      <dgm:spPr/>
      <dgm:t>
        <a:bodyPr/>
        <a:lstStyle/>
        <a:p>
          <a:endParaRPr lang="en-US"/>
        </a:p>
      </dgm:t>
    </dgm:pt>
    <dgm:pt modelId="{29C730AF-808C-4A0F-AFDD-B573E4493EF8}" type="pres">
      <dgm:prSet presAssocID="{0E5276F5-EFFE-4497-9C20-451A12D86F8B}" presName="bgRect" presStyleLbl="bgShp" presStyleIdx="1" presStyleCnt="4"/>
      <dgm:spPr/>
      <dgm:t>
        <a:bodyPr/>
        <a:lstStyle/>
        <a:p>
          <a:endParaRPr lang="en-US"/>
        </a:p>
      </dgm:t>
    </dgm:pt>
    <dgm:pt modelId="{48308852-F12C-4504-B23E-8509017D3BEB}" type="pres">
      <dgm:prSet presAssocID="{0E5276F5-EFFE-4497-9C20-451A12D86F8B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B63F7-542E-40ED-99EE-68B320334210}" type="pres">
      <dgm:prSet presAssocID="{0E5276F5-EFFE-4497-9C20-451A12D86F8B}" presName="spComp" presStyleCnt="0"/>
      <dgm:spPr/>
      <dgm:t>
        <a:bodyPr/>
        <a:lstStyle/>
        <a:p>
          <a:endParaRPr lang="en-US"/>
        </a:p>
      </dgm:t>
    </dgm:pt>
    <dgm:pt modelId="{D79AEED7-8A00-48E8-B485-4A9FFA18B83C}" type="pres">
      <dgm:prSet presAssocID="{0E5276F5-EFFE-4497-9C20-451A12D86F8B}" presName="vSp" presStyleCnt="0"/>
      <dgm:spPr/>
      <dgm:t>
        <a:bodyPr/>
        <a:lstStyle/>
        <a:p>
          <a:endParaRPr lang="en-US"/>
        </a:p>
      </dgm:t>
    </dgm:pt>
    <dgm:pt modelId="{D5676F2B-A3A5-4B19-83D3-68B84B7D6D2C}" type="pres">
      <dgm:prSet presAssocID="{A54569CF-6BB4-4E6E-96D1-A8F4A1089995}" presName="rectComp" presStyleCnt="0"/>
      <dgm:spPr/>
      <dgm:t>
        <a:bodyPr/>
        <a:lstStyle/>
        <a:p>
          <a:endParaRPr lang="en-US"/>
        </a:p>
      </dgm:t>
    </dgm:pt>
    <dgm:pt modelId="{BC79E665-DA72-4B5C-9AFF-954D0F458AE3}" type="pres">
      <dgm:prSet presAssocID="{A54569CF-6BB4-4E6E-96D1-A8F4A1089995}" presName="bgRect" presStyleLbl="bgShp" presStyleIdx="2" presStyleCnt="4"/>
      <dgm:spPr/>
      <dgm:t>
        <a:bodyPr/>
        <a:lstStyle/>
        <a:p>
          <a:endParaRPr lang="en-US"/>
        </a:p>
      </dgm:t>
    </dgm:pt>
    <dgm:pt modelId="{F11F67D4-7EB2-453D-9F92-BD69D3A249B2}" type="pres">
      <dgm:prSet presAssocID="{A54569CF-6BB4-4E6E-96D1-A8F4A10899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50CD5-D803-4C70-B099-925FE0EC0748}" type="pres">
      <dgm:prSet presAssocID="{A54569CF-6BB4-4E6E-96D1-A8F4A1089995}" presName="spComp" presStyleCnt="0"/>
      <dgm:spPr/>
      <dgm:t>
        <a:bodyPr/>
        <a:lstStyle/>
        <a:p>
          <a:endParaRPr lang="en-US"/>
        </a:p>
      </dgm:t>
    </dgm:pt>
    <dgm:pt modelId="{C4420142-0614-48B5-8FC8-9E553788CAA2}" type="pres">
      <dgm:prSet presAssocID="{A54569CF-6BB4-4E6E-96D1-A8F4A1089995}" presName="vSp" presStyleCnt="0"/>
      <dgm:spPr/>
      <dgm:t>
        <a:bodyPr/>
        <a:lstStyle/>
        <a:p>
          <a:endParaRPr lang="en-US"/>
        </a:p>
      </dgm:t>
    </dgm:pt>
    <dgm:pt modelId="{F13C2C1C-15F4-4C86-8ECA-C92A961879F1}" type="pres">
      <dgm:prSet presAssocID="{81247FDF-5B9B-4E49-ABB2-D20EE0BF08A1}" presName="rectComp" presStyleCnt="0"/>
      <dgm:spPr/>
      <dgm:t>
        <a:bodyPr/>
        <a:lstStyle/>
        <a:p>
          <a:endParaRPr lang="en-US"/>
        </a:p>
      </dgm:t>
    </dgm:pt>
    <dgm:pt modelId="{ACB25EFC-E886-4883-9199-55B00722BE2B}" type="pres">
      <dgm:prSet presAssocID="{81247FDF-5B9B-4E49-ABB2-D20EE0BF08A1}" presName="bgRect" presStyleLbl="bgShp" presStyleIdx="3" presStyleCnt="4"/>
      <dgm:spPr/>
      <dgm:t>
        <a:bodyPr/>
        <a:lstStyle/>
        <a:p>
          <a:endParaRPr lang="en-US"/>
        </a:p>
      </dgm:t>
    </dgm:pt>
    <dgm:pt modelId="{296541A2-5255-41E6-B145-FCE88DA210BC}" type="pres">
      <dgm:prSet presAssocID="{81247FDF-5B9B-4E49-ABB2-D20EE0BF08A1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102302-5519-40BD-8318-26D1B2C18995}" type="presOf" srcId="{CE9643F5-89FD-4CD0-AE07-2BF6966DA010}" destId="{54B6D2CA-BC30-43C3-83BC-3DBFFDE9EF5D}" srcOrd="1" destOrd="0" presId="urn:microsoft.com/office/officeart/2005/8/layout/hierarchy6"/>
    <dgm:cxn modelId="{D3B530C6-7BEC-4B2E-B29A-4F6FC9D3FBF4}" type="presOf" srcId="{D8498650-C63E-49CD-A9BA-8DC21706A4AC}" destId="{7B2B764F-DE6C-4963-86E5-F8374EB3B5D5}" srcOrd="0" destOrd="0" presId="urn:microsoft.com/office/officeart/2005/8/layout/hierarchy6"/>
    <dgm:cxn modelId="{EF057813-63B4-4E87-ADAB-A36B3D7F39F1}" srcId="{3B128F20-28CC-470B-BAC9-82A428AA539A}" destId="{D9979010-BAE7-4371-9CD3-AF190FA58905}" srcOrd="0" destOrd="0" parTransId="{9C7566AD-12AA-4BCE-B560-B0B678B057A7}" sibTransId="{BBC2EFB6-A82A-4CC9-92DD-074EA54AAB70}"/>
    <dgm:cxn modelId="{EB6C8E52-F20A-493D-B6DF-3A700EFAB58D}" type="presOf" srcId="{0832773E-0739-4F8B-8C8C-53BB0F13EE5D}" destId="{54339BEA-4F18-44E6-B4B7-3FCC723DB4E3}" srcOrd="0" destOrd="0" presId="urn:microsoft.com/office/officeart/2005/8/layout/hierarchy6"/>
    <dgm:cxn modelId="{3159A21A-DB64-4DD7-8475-350C96AEFECF}" srcId="{59149A0B-CDA1-4422-BCD4-4306DEFF14C7}" destId="{CE0F8A1F-A96B-4220-89CB-CB809867CF90}" srcOrd="0" destOrd="0" parTransId="{AF4DDE71-38B4-48AD-91C6-775FAABE93AE}" sibTransId="{C032C858-F164-4FB9-9A3E-15F7F4F3EE77}"/>
    <dgm:cxn modelId="{BABD1075-538D-4AEB-9123-73CFAA444967}" srcId="{59149A0B-CDA1-4422-BCD4-4306DEFF14C7}" destId="{CE9643F5-89FD-4CD0-AE07-2BF6966DA010}" srcOrd="1" destOrd="0" parTransId="{8DB6834F-4AB0-4E84-BBEE-6C00ACFC4A6B}" sibTransId="{5370A93A-FFE0-4311-893B-0EB824FAFC65}"/>
    <dgm:cxn modelId="{F434D76B-8720-48F4-9162-A4D19D1593C0}" type="presOf" srcId="{0E5276F5-EFFE-4497-9C20-451A12D86F8B}" destId="{48308852-F12C-4504-B23E-8509017D3BEB}" srcOrd="1" destOrd="0" presId="urn:microsoft.com/office/officeart/2005/8/layout/hierarchy6"/>
    <dgm:cxn modelId="{E2D5ECE3-8C93-4CCC-A29D-DCF82FAE2304}" type="presOf" srcId="{9C7566AD-12AA-4BCE-B560-B0B678B057A7}" destId="{CC0FDF5A-216F-4FBD-8832-2B941194748E}" srcOrd="0" destOrd="0" presId="urn:microsoft.com/office/officeart/2005/8/layout/hierarchy6"/>
    <dgm:cxn modelId="{EBC92815-6CC8-4D73-BEA1-16FF34291175}" srcId="{CE0F8A1F-A96B-4220-89CB-CB809867CF90}" destId="{FFEB4699-2A25-49FF-B0C5-70FA20BC51BF}" srcOrd="0" destOrd="0" parTransId="{B142BDAF-9159-45A4-82AE-DC00A9DF4758}" sibTransId="{55181500-3585-41B3-B853-284A64A3874D}"/>
    <dgm:cxn modelId="{0A3B1E66-AD9D-447B-903D-890CF3549DE0}" type="presOf" srcId="{CE9643F5-89FD-4CD0-AE07-2BF6966DA010}" destId="{F5AABEC0-F33C-4DBE-8A4B-16AAAEDD58D1}" srcOrd="0" destOrd="0" presId="urn:microsoft.com/office/officeart/2005/8/layout/hierarchy6"/>
    <dgm:cxn modelId="{FF09E292-AA5F-464C-B66A-2A894F5DA853}" srcId="{59149A0B-CDA1-4422-BCD4-4306DEFF14C7}" destId="{81247FDF-5B9B-4E49-ABB2-D20EE0BF08A1}" srcOrd="4" destOrd="0" parTransId="{B2865D2D-F3BB-4603-B362-55EDAB8A8701}" sibTransId="{0161D901-588E-47BA-9642-9B7DC49D4B27}"/>
    <dgm:cxn modelId="{C6FF3D92-F495-4F98-A45D-F415B694695C}" type="presOf" srcId="{FFEB4699-2A25-49FF-B0C5-70FA20BC51BF}" destId="{27A82231-6A4B-4BFA-94C2-437C33DC34DA}" srcOrd="0" destOrd="0" presId="urn:microsoft.com/office/officeart/2005/8/layout/hierarchy6"/>
    <dgm:cxn modelId="{B18E90DE-039C-4C25-8DDE-4BEC0D68F6A9}" type="presOf" srcId="{AE1949CA-7E12-4CF1-AC56-9375BF091B3B}" destId="{1355CAEC-BBDF-4B87-BB80-59278B941A37}" srcOrd="0" destOrd="0" presId="urn:microsoft.com/office/officeart/2005/8/layout/hierarchy6"/>
    <dgm:cxn modelId="{776BFEDB-0B45-4694-8C27-76832858EBF6}" srcId="{FBA9CE03-1BDE-4BA9-9FF9-4F2C1B9EF851}" destId="{0491E021-0805-4D8F-93D7-D6BC12549AFD}" srcOrd="0" destOrd="0" parTransId="{1B4A4A6E-F201-4F2A-A901-8A6E4892C69D}" sibTransId="{7D911FB5-3A77-4C1E-90C5-3CAC9B586384}"/>
    <dgm:cxn modelId="{1BD2A062-04E0-4DE1-8A33-609643AEB569}" type="presOf" srcId="{F14ACBC1-C199-4A14-81EF-4FBCB8F49367}" destId="{7A84FF89-1AF2-4305-B9F2-EA1A400612A4}" srcOrd="0" destOrd="0" presId="urn:microsoft.com/office/officeart/2005/8/layout/hierarchy6"/>
    <dgm:cxn modelId="{A52E3C86-D624-4ADD-A3B2-87A4F449A54C}" type="presOf" srcId="{B142BDAF-9159-45A4-82AE-DC00A9DF4758}" destId="{960CBFAE-9E5C-4330-92BD-FA8586CD4636}" srcOrd="0" destOrd="0" presId="urn:microsoft.com/office/officeart/2005/8/layout/hierarchy6"/>
    <dgm:cxn modelId="{01984998-B753-484C-A2D4-BD621F66ED56}" type="presOf" srcId="{FBA9CE03-1BDE-4BA9-9FF9-4F2C1B9EF851}" destId="{F95FE358-5727-4902-99D2-0C9A8E2B4C59}" srcOrd="0" destOrd="0" presId="urn:microsoft.com/office/officeart/2005/8/layout/hierarchy6"/>
    <dgm:cxn modelId="{29CC007C-4905-4C45-8F3B-6C6B46D0A646}" type="presOf" srcId="{6102582A-780A-4695-B10D-13C876C47E7B}" destId="{C6E54092-DD4E-4ABC-84BB-FEEAB422C93E}" srcOrd="0" destOrd="0" presId="urn:microsoft.com/office/officeart/2005/8/layout/hierarchy6"/>
    <dgm:cxn modelId="{C5BC275F-9D54-4315-8C43-FA01064AECAF}" srcId="{6102582A-780A-4695-B10D-13C876C47E7B}" destId="{C6675B3A-D4CA-4485-B8F1-238F7891D0DE}" srcOrd="0" destOrd="0" parTransId="{F14ACBC1-C199-4A14-81EF-4FBCB8F49367}" sibTransId="{93E5F51A-05DC-4AA7-8728-34E1C78D708A}"/>
    <dgm:cxn modelId="{EAB74DD6-242A-4A55-8701-66438571C786}" type="presOf" srcId="{D18EB134-A914-427E-809B-D6D31757914B}" destId="{10D0DFC3-26E8-4B54-AA4A-F97499AE91DD}" srcOrd="0" destOrd="0" presId="urn:microsoft.com/office/officeart/2005/8/layout/hierarchy6"/>
    <dgm:cxn modelId="{9C34F55D-C0C3-4C65-819B-A325339F8F42}" type="presOf" srcId="{C6675B3A-D4CA-4485-B8F1-238F7891D0DE}" destId="{FB85754C-814C-4E8A-9F97-D910E20406F5}" srcOrd="0" destOrd="0" presId="urn:microsoft.com/office/officeart/2005/8/layout/hierarchy6"/>
    <dgm:cxn modelId="{11A09CBC-E3EF-441B-B35B-6528FCA0BDE4}" type="presOf" srcId="{3B128F20-28CC-470B-BAC9-82A428AA539A}" destId="{49E7FC03-A523-40A4-BFCF-773275774083}" srcOrd="0" destOrd="0" presId="urn:microsoft.com/office/officeart/2005/8/layout/hierarchy6"/>
    <dgm:cxn modelId="{EB2BEDB4-4F6E-4C81-8135-EF5BBC969E6D}" type="presOf" srcId="{22B4520B-0F15-4373-916A-B9CEA05A37AF}" destId="{910CE8FC-CF92-411C-A303-8AF2E75185A5}" srcOrd="0" destOrd="0" presId="urn:microsoft.com/office/officeart/2005/8/layout/hierarchy6"/>
    <dgm:cxn modelId="{BDAEEBDA-B99C-4266-829E-C4D274154C1C}" srcId="{FFEB4699-2A25-49FF-B0C5-70FA20BC51BF}" destId="{FBA9CE03-1BDE-4BA9-9FF9-4F2C1B9EF851}" srcOrd="1" destOrd="0" parTransId="{D18EB134-A914-427E-809B-D6D31757914B}" sibTransId="{51E1A375-1A99-4FCE-9A8B-577F85597F49}"/>
    <dgm:cxn modelId="{2B47C529-1323-4942-8363-7E41294A0188}" srcId="{CE0F8A1F-A96B-4220-89CB-CB809867CF90}" destId="{0832773E-0739-4F8B-8C8C-53BB0F13EE5D}" srcOrd="1" destOrd="0" parTransId="{F6A1D24B-1802-48AE-A820-2A52347108C5}" sibTransId="{E2F52E77-811D-406D-86BD-7E5E41D54107}"/>
    <dgm:cxn modelId="{EB438C20-1F9F-4D6F-81C2-49A161EB1B59}" srcId="{0832773E-0739-4F8B-8C8C-53BB0F13EE5D}" destId="{3B128F20-28CC-470B-BAC9-82A428AA539A}" srcOrd="0" destOrd="0" parTransId="{AE1949CA-7E12-4CF1-AC56-9375BF091B3B}" sibTransId="{A13032B5-735B-418B-B332-F20017F8038D}"/>
    <dgm:cxn modelId="{F518C0B4-16DA-412C-B16D-6BB3D2EA10CC}" srcId="{6102582A-780A-4695-B10D-13C876C47E7B}" destId="{CD9A5BE6-2513-476C-9AB8-E87C2FF0038B}" srcOrd="1" destOrd="0" parTransId="{D8498650-C63E-49CD-A9BA-8DC21706A4AC}" sibTransId="{43F2243F-6044-4402-A56E-233B8129DDDC}"/>
    <dgm:cxn modelId="{BC74E4C8-B244-4525-B329-C6BF62E0DBDD}" type="presOf" srcId="{1B4A4A6E-F201-4F2A-A901-8A6E4892C69D}" destId="{D30E831A-9BB8-4653-B5B4-EA5F5788BCED}" srcOrd="0" destOrd="0" presId="urn:microsoft.com/office/officeart/2005/8/layout/hierarchy6"/>
    <dgm:cxn modelId="{842C6694-0C89-4E61-8603-BC15BCEE4D80}" srcId="{59149A0B-CDA1-4422-BCD4-4306DEFF14C7}" destId="{A54569CF-6BB4-4E6E-96D1-A8F4A1089995}" srcOrd="3" destOrd="0" parTransId="{CD6FF3F0-F6C8-44E1-9AE5-CBD45E74955C}" sibTransId="{D00EC35C-1FB7-419E-A7AE-B8C98316876F}"/>
    <dgm:cxn modelId="{55F5509D-F2D3-4259-8EA4-7DF31A3000D2}" srcId="{FFEB4699-2A25-49FF-B0C5-70FA20BC51BF}" destId="{6102582A-780A-4695-B10D-13C876C47E7B}" srcOrd="0" destOrd="0" parTransId="{22B4520B-0F15-4373-916A-B9CEA05A37AF}" sibTransId="{C64BA130-0BE2-4130-92B8-E3B3BC3B542B}"/>
    <dgm:cxn modelId="{79895220-C58A-4A2C-8650-28B9C44D76A1}" type="presOf" srcId="{CE0F8A1F-A96B-4220-89CB-CB809867CF90}" destId="{7C14ABF1-A939-46F7-BD89-5382F675DCF3}" srcOrd="0" destOrd="0" presId="urn:microsoft.com/office/officeart/2005/8/layout/hierarchy6"/>
    <dgm:cxn modelId="{C47D0B29-B604-4131-A526-D6BF381F6125}" type="presOf" srcId="{0491E021-0805-4D8F-93D7-D6BC12549AFD}" destId="{049F784B-DF89-44A2-B417-7B9B7741A551}" srcOrd="0" destOrd="0" presId="urn:microsoft.com/office/officeart/2005/8/layout/hierarchy6"/>
    <dgm:cxn modelId="{12C5C0D1-0E3B-48F0-B7B1-ADE7E456FBD2}" type="presOf" srcId="{81247FDF-5B9B-4E49-ABB2-D20EE0BF08A1}" destId="{ACB25EFC-E886-4883-9199-55B00722BE2B}" srcOrd="0" destOrd="0" presId="urn:microsoft.com/office/officeart/2005/8/layout/hierarchy6"/>
    <dgm:cxn modelId="{898C4B90-BB77-44AB-AC2F-2A78FB4566C6}" type="presOf" srcId="{81247FDF-5B9B-4E49-ABB2-D20EE0BF08A1}" destId="{296541A2-5255-41E6-B145-FCE88DA210BC}" srcOrd="1" destOrd="0" presId="urn:microsoft.com/office/officeart/2005/8/layout/hierarchy6"/>
    <dgm:cxn modelId="{055872D7-F00C-4939-96B0-AF429F9D6498}" type="presOf" srcId="{D9979010-BAE7-4371-9CD3-AF190FA58905}" destId="{82CC6DFA-8A4F-4FCC-81AF-9DD2C103E86E}" srcOrd="0" destOrd="0" presId="urn:microsoft.com/office/officeart/2005/8/layout/hierarchy6"/>
    <dgm:cxn modelId="{7206C07C-66F2-45E2-920F-3D55432CF813}" type="presOf" srcId="{0E5276F5-EFFE-4497-9C20-451A12D86F8B}" destId="{29C730AF-808C-4A0F-AFDD-B573E4493EF8}" srcOrd="0" destOrd="0" presId="urn:microsoft.com/office/officeart/2005/8/layout/hierarchy6"/>
    <dgm:cxn modelId="{3CF433BC-DDCB-485C-80E0-67D4D57A47D2}" srcId="{59149A0B-CDA1-4422-BCD4-4306DEFF14C7}" destId="{0E5276F5-EFFE-4497-9C20-451A12D86F8B}" srcOrd="2" destOrd="0" parTransId="{1606408B-47D4-4CC6-B54E-9C2DDC0DD86C}" sibTransId="{854C9F1A-E60C-45E9-86A7-CC70E1217835}"/>
    <dgm:cxn modelId="{E19E03B5-E3B3-4B03-817A-02B43BAEE475}" type="presOf" srcId="{F6A1D24B-1802-48AE-A820-2A52347108C5}" destId="{1D7A9EF4-1940-4F67-A703-A4E44D0F2F81}" srcOrd="0" destOrd="0" presId="urn:microsoft.com/office/officeart/2005/8/layout/hierarchy6"/>
    <dgm:cxn modelId="{FC0AED6A-244C-4E30-80D5-B49E9BA3A82B}" type="presOf" srcId="{CD9A5BE6-2513-476C-9AB8-E87C2FF0038B}" destId="{336BDEB3-6BF8-4C01-9959-60176C9231A6}" srcOrd="0" destOrd="0" presId="urn:microsoft.com/office/officeart/2005/8/layout/hierarchy6"/>
    <dgm:cxn modelId="{4FBA237D-6EFC-4D0C-9373-6DEA2B7DBA50}" type="presOf" srcId="{A54569CF-6BB4-4E6E-96D1-A8F4A1089995}" destId="{F11F67D4-7EB2-453D-9F92-BD69D3A249B2}" srcOrd="1" destOrd="0" presId="urn:microsoft.com/office/officeart/2005/8/layout/hierarchy6"/>
    <dgm:cxn modelId="{6734B0A3-6978-47E3-B1D0-3B39F745E5C0}" type="presOf" srcId="{59149A0B-CDA1-4422-BCD4-4306DEFF14C7}" destId="{2C603783-3BF4-4A34-9216-E04E9504E23B}" srcOrd="0" destOrd="0" presId="urn:microsoft.com/office/officeart/2005/8/layout/hierarchy6"/>
    <dgm:cxn modelId="{056BD9A3-6968-4706-A240-3B547CA251E2}" type="presOf" srcId="{A54569CF-6BB4-4E6E-96D1-A8F4A1089995}" destId="{BC79E665-DA72-4B5C-9AFF-954D0F458AE3}" srcOrd="0" destOrd="0" presId="urn:microsoft.com/office/officeart/2005/8/layout/hierarchy6"/>
    <dgm:cxn modelId="{09BC7434-D1DF-412B-A4A7-D19495D167F7}" type="presParOf" srcId="{2C603783-3BF4-4A34-9216-E04E9504E23B}" destId="{080AB2BC-641E-43B1-BF4D-38BEE2789017}" srcOrd="0" destOrd="0" presId="urn:microsoft.com/office/officeart/2005/8/layout/hierarchy6"/>
    <dgm:cxn modelId="{9DB7E40D-8D10-499E-9939-3BD73FFD9083}" type="presParOf" srcId="{080AB2BC-641E-43B1-BF4D-38BEE2789017}" destId="{D8D57FE5-FC96-49D8-9A66-A3F07AC7EC55}" srcOrd="0" destOrd="0" presId="urn:microsoft.com/office/officeart/2005/8/layout/hierarchy6"/>
    <dgm:cxn modelId="{1639317D-BDC3-412D-B980-1463F37E244C}" type="presParOf" srcId="{080AB2BC-641E-43B1-BF4D-38BEE2789017}" destId="{83E6E4CE-9C8F-4807-8F58-945443419F8E}" srcOrd="1" destOrd="0" presId="urn:microsoft.com/office/officeart/2005/8/layout/hierarchy6"/>
    <dgm:cxn modelId="{8E1B25F7-01EE-43A4-BB64-9F85253FCFE6}" type="presParOf" srcId="{83E6E4CE-9C8F-4807-8F58-945443419F8E}" destId="{B0D4EACD-51C6-4F12-B59E-F4A6C9D30529}" srcOrd="0" destOrd="0" presId="urn:microsoft.com/office/officeart/2005/8/layout/hierarchy6"/>
    <dgm:cxn modelId="{5DE73FFA-379E-42AC-A0CE-6F65AC580697}" type="presParOf" srcId="{B0D4EACD-51C6-4F12-B59E-F4A6C9D30529}" destId="{7C14ABF1-A939-46F7-BD89-5382F675DCF3}" srcOrd="0" destOrd="0" presId="urn:microsoft.com/office/officeart/2005/8/layout/hierarchy6"/>
    <dgm:cxn modelId="{8C4B47B1-91E9-4D5A-AD7A-BB364D83C7A1}" type="presParOf" srcId="{B0D4EACD-51C6-4F12-B59E-F4A6C9D30529}" destId="{4381A866-2C0A-4ACC-B813-2609F3C9B16D}" srcOrd="1" destOrd="0" presId="urn:microsoft.com/office/officeart/2005/8/layout/hierarchy6"/>
    <dgm:cxn modelId="{A01D756D-E828-4791-B3C6-01F329AC24CF}" type="presParOf" srcId="{4381A866-2C0A-4ACC-B813-2609F3C9B16D}" destId="{960CBFAE-9E5C-4330-92BD-FA8586CD4636}" srcOrd="0" destOrd="0" presId="urn:microsoft.com/office/officeart/2005/8/layout/hierarchy6"/>
    <dgm:cxn modelId="{D1A6D5E4-D8DE-4B90-9213-E4D0223335C3}" type="presParOf" srcId="{4381A866-2C0A-4ACC-B813-2609F3C9B16D}" destId="{492D8AC4-91AD-4823-8ABE-D2C11C931E27}" srcOrd="1" destOrd="0" presId="urn:microsoft.com/office/officeart/2005/8/layout/hierarchy6"/>
    <dgm:cxn modelId="{817FEB90-04CF-44AC-80D5-2D3C8A761CC6}" type="presParOf" srcId="{492D8AC4-91AD-4823-8ABE-D2C11C931E27}" destId="{27A82231-6A4B-4BFA-94C2-437C33DC34DA}" srcOrd="0" destOrd="0" presId="urn:microsoft.com/office/officeart/2005/8/layout/hierarchy6"/>
    <dgm:cxn modelId="{0472A40F-060F-443F-9065-6337A8241611}" type="presParOf" srcId="{492D8AC4-91AD-4823-8ABE-D2C11C931E27}" destId="{AED5126E-021B-4F6E-BA87-DCFB369914EA}" srcOrd="1" destOrd="0" presId="urn:microsoft.com/office/officeart/2005/8/layout/hierarchy6"/>
    <dgm:cxn modelId="{2C020991-5F84-41E3-BA99-EE1C7003E342}" type="presParOf" srcId="{AED5126E-021B-4F6E-BA87-DCFB369914EA}" destId="{910CE8FC-CF92-411C-A303-8AF2E75185A5}" srcOrd="0" destOrd="0" presId="urn:microsoft.com/office/officeart/2005/8/layout/hierarchy6"/>
    <dgm:cxn modelId="{B6871F2A-F722-41DB-B649-557D289F743A}" type="presParOf" srcId="{AED5126E-021B-4F6E-BA87-DCFB369914EA}" destId="{ED6A9739-0457-4397-B451-294F1BE48719}" srcOrd="1" destOrd="0" presId="urn:microsoft.com/office/officeart/2005/8/layout/hierarchy6"/>
    <dgm:cxn modelId="{EA98C5C1-1ED0-4BB3-9FBA-5F8FC36CD0F6}" type="presParOf" srcId="{ED6A9739-0457-4397-B451-294F1BE48719}" destId="{C6E54092-DD4E-4ABC-84BB-FEEAB422C93E}" srcOrd="0" destOrd="0" presId="urn:microsoft.com/office/officeart/2005/8/layout/hierarchy6"/>
    <dgm:cxn modelId="{79749B0A-784C-4105-9677-5A90A2B1E186}" type="presParOf" srcId="{ED6A9739-0457-4397-B451-294F1BE48719}" destId="{B48CF37A-0C9D-4E6B-98F1-49D5F93DB342}" srcOrd="1" destOrd="0" presId="urn:microsoft.com/office/officeart/2005/8/layout/hierarchy6"/>
    <dgm:cxn modelId="{D9D862EE-4535-415A-8222-9FB50D5E6329}" type="presParOf" srcId="{B48CF37A-0C9D-4E6B-98F1-49D5F93DB342}" destId="{7A84FF89-1AF2-4305-B9F2-EA1A400612A4}" srcOrd="0" destOrd="0" presId="urn:microsoft.com/office/officeart/2005/8/layout/hierarchy6"/>
    <dgm:cxn modelId="{60780A0A-A6AD-422E-AEDA-57E2FEB79324}" type="presParOf" srcId="{B48CF37A-0C9D-4E6B-98F1-49D5F93DB342}" destId="{C9DC5C48-C41D-4F75-A7C0-838A9954EC15}" srcOrd="1" destOrd="0" presId="urn:microsoft.com/office/officeart/2005/8/layout/hierarchy6"/>
    <dgm:cxn modelId="{2EC50A71-72BB-4929-BD91-23BB97D756A9}" type="presParOf" srcId="{C9DC5C48-C41D-4F75-A7C0-838A9954EC15}" destId="{FB85754C-814C-4E8A-9F97-D910E20406F5}" srcOrd="0" destOrd="0" presId="urn:microsoft.com/office/officeart/2005/8/layout/hierarchy6"/>
    <dgm:cxn modelId="{A9EDC89A-02E1-4DE8-81DA-F247541ED7F9}" type="presParOf" srcId="{C9DC5C48-C41D-4F75-A7C0-838A9954EC15}" destId="{B5482AEE-A774-4F2E-89FA-C5727480896D}" srcOrd="1" destOrd="0" presId="urn:microsoft.com/office/officeart/2005/8/layout/hierarchy6"/>
    <dgm:cxn modelId="{5725A8B0-876F-4B65-8691-4B0B2A22153F}" type="presParOf" srcId="{B48CF37A-0C9D-4E6B-98F1-49D5F93DB342}" destId="{7B2B764F-DE6C-4963-86E5-F8374EB3B5D5}" srcOrd="2" destOrd="0" presId="urn:microsoft.com/office/officeart/2005/8/layout/hierarchy6"/>
    <dgm:cxn modelId="{883EFFD3-0846-41B2-8C81-ACE27627F9CC}" type="presParOf" srcId="{B48CF37A-0C9D-4E6B-98F1-49D5F93DB342}" destId="{2B160F0F-898B-41B7-B415-A32853766676}" srcOrd="3" destOrd="0" presId="urn:microsoft.com/office/officeart/2005/8/layout/hierarchy6"/>
    <dgm:cxn modelId="{814B37CF-9C41-442B-B37A-37346BDAE9CD}" type="presParOf" srcId="{2B160F0F-898B-41B7-B415-A32853766676}" destId="{336BDEB3-6BF8-4C01-9959-60176C9231A6}" srcOrd="0" destOrd="0" presId="urn:microsoft.com/office/officeart/2005/8/layout/hierarchy6"/>
    <dgm:cxn modelId="{494FE17A-7AF2-4E18-9AB7-86AEBBA2DDDB}" type="presParOf" srcId="{2B160F0F-898B-41B7-B415-A32853766676}" destId="{DA8786E5-23BA-4F09-AEFC-E4847EBF4108}" srcOrd="1" destOrd="0" presId="urn:microsoft.com/office/officeart/2005/8/layout/hierarchy6"/>
    <dgm:cxn modelId="{25DE4CFC-463F-4A8D-A826-2EACEF334A88}" type="presParOf" srcId="{AED5126E-021B-4F6E-BA87-DCFB369914EA}" destId="{10D0DFC3-26E8-4B54-AA4A-F97499AE91DD}" srcOrd="2" destOrd="0" presId="urn:microsoft.com/office/officeart/2005/8/layout/hierarchy6"/>
    <dgm:cxn modelId="{BD01C4AB-C86A-4BA8-A992-54F245B49FD9}" type="presParOf" srcId="{AED5126E-021B-4F6E-BA87-DCFB369914EA}" destId="{335DB619-B990-405E-B586-2FE0BC62E1E0}" srcOrd="3" destOrd="0" presId="urn:microsoft.com/office/officeart/2005/8/layout/hierarchy6"/>
    <dgm:cxn modelId="{136387C8-B243-418A-80AE-386A7CEDA1A6}" type="presParOf" srcId="{335DB619-B990-405E-B586-2FE0BC62E1E0}" destId="{F95FE358-5727-4902-99D2-0C9A8E2B4C59}" srcOrd="0" destOrd="0" presId="urn:microsoft.com/office/officeart/2005/8/layout/hierarchy6"/>
    <dgm:cxn modelId="{57877D11-FBD7-4B75-89F9-C7F1F5261598}" type="presParOf" srcId="{335DB619-B990-405E-B586-2FE0BC62E1E0}" destId="{A312DF1C-97BD-4E27-B2A7-4C23DEBDFB20}" srcOrd="1" destOrd="0" presId="urn:microsoft.com/office/officeart/2005/8/layout/hierarchy6"/>
    <dgm:cxn modelId="{AFA1312E-C180-4B95-9207-65D0A7503418}" type="presParOf" srcId="{A312DF1C-97BD-4E27-B2A7-4C23DEBDFB20}" destId="{D30E831A-9BB8-4653-B5B4-EA5F5788BCED}" srcOrd="0" destOrd="0" presId="urn:microsoft.com/office/officeart/2005/8/layout/hierarchy6"/>
    <dgm:cxn modelId="{5835A210-6E4D-429F-877F-B9A1943013E7}" type="presParOf" srcId="{A312DF1C-97BD-4E27-B2A7-4C23DEBDFB20}" destId="{043973E6-267B-47ED-A28E-E996E791CF99}" srcOrd="1" destOrd="0" presId="urn:microsoft.com/office/officeart/2005/8/layout/hierarchy6"/>
    <dgm:cxn modelId="{36412CAB-B983-43D5-926B-65344843B927}" type="presParOf" srcId="{043973E6-267B-47ED-A28E-E996E791CF99}" destId="{049F784B-DF89-44A2-B417-7B9B7741A551}" srcOrd="0" destOrd="0" presId="urn:microsoft.com/office/officeart/2005/8/layout/hierarchy6"/>
    <dgm:cxn modelId="{0A77F512-BE20-4468-BF87-90969E4CC373}" type="presParOf" srcId="{043973E6-267B-47ED-A28E-E996E791CF99}" destId="{7A8FB176-F608-44EF-BF95-BF953551A462}" srcOrd="1" destOrd="0" presId="urn:microsoft.com/office/officeart/2005/8/layout/hierarchy6"/>
    <dgm:cxn modelId="{A9CBD27E-699B-4146-BADD-0E33797F88A5}" type="presParOf" srcId="{4381A866-2C0A-4ACC-B813-2609F3C9B16D}" destId="{1D7A9EF4-1940-4F67-A703-A4E44D0F2F81}" srcOrd="2" destOrd="0" presId="urn:microsoft.com/office/officeart/2005/8/layout/hierarchy6"/>
    <dgm:cxn modelId="{6C59C476-A06B-4592-9D82-EE2553922E55}" type="presParOf" srcId="{4381A866-2C0A-4ACC-B813-2609F3C9B16D}" destId="{92C2B335-DAA2-41CF-9ED8-B2C31CC0F4A5}" srcOrd="3" destOrd="0" presId="urn:microsoft.com/office/officeart/2005/8/layout/hierarchy6"/>
    <dgm:cxn modelId="{953FF68D-5F9E-4CEA-9D5E-07F406BC7E60}" type="presParOf" srcId="{92C2B335-DAA2-41CF-9ED8-B2C31CC0F4A5}" destId="{54339BEA-4F18-44E6-B4B7-3FCC723DB4E3}" srcOrd="0" destOrd="0" presId="urn:microsoft.com/office/officeart/2005/8/layout/hierarchy6"/>
    <dgm:cxn modelId="{3EB352D4-319F-49FA-95FE-0932D79FC8FA}" type="presParOf" srcId="{92C2B335-DAA2-41CF-9ED8-B2C31CC0F4A5}" destId="{87F78DC0-C78E-4530-931A-D55E6571E94A}" srcOrd="1" destOrd="0" presId="urn:microsoft.com/office/officeart/2005/8/layout/hierarchy6"/>
    <dgm:cxn modelId="{92D6E6C6-F5DA-400C-A0EF-0E5569062687}" type="presParOf" srcId="{87F78DC0-C78E-4530-931A-D55E6571E94A}" destId="{1355CAEC-BBDF-4B87-BB80-59278B941A37}" srcOrd="0" destOrd="0" presId="urn:microsoft.com/office/officeart/2005/8/layout/hierarchy6"/>
    <dgm:cxn modelId="{1CCEA716-E813-4577-855A-CF9162A85DAE}" type="presParOf" srcId="{87F78DC0-C78E-4530-931A-D55E6571E94A}" destId="{AED7F26F-CD00-44D9-8475-74E8C993191F}" srcOrd="1" destOrd="0" presId="urn:microsoft.com/office/officeart/2005/8/layout/hierarchy6"/>
    <dgm:cxn modelId="{3401FA15-9772-48D7-9AD0-DAA95267D0E8}" type="presParOf" srcId="{AED7F26F-CD00-44D9-8475-74E8C993191F}" destId="{49E7FC03-A523-40A4-BFCF-773275774083}" srcOrd="0" destOrd="0" presId="urn:microsoft.com/office/officeart/2005/8/layout/hierarchy6"/>
    <dgm:cxn modelId="{E5138569-81EA-4CFA-92DD-C0E966525096}" type="presParOf" srcId="{AED7F26F-CD00-44D9-8475-74E8C993191F}" destId="{AEDDD915-1167-4866-A08D-DB3944DD237F}" srcOrd="1" destOrd="0" presId="urn:microsoft.com/office/officeart/2005/8/layout/hierarchy6"/>
    <dgm:cxn modelId="{56CEA024-A6A8-454D-8EBD-C3F117490D6B}" type="presParOf" srcId="{AEDDD915-1167-4866-A08D-DB3944DD237F}" destId="{CC0FDF5A-216F-4FBD-8832-2B941194748E}" srcOrd="0" destOrd="0" presId="urn:microsoft.com/office/officeart/2005/8/layout/hierarchy6"/>
    <dgm:cxn modelId="{B19C3A4C-0820-4C7E-BA0A-F374DBA40F02}" type="presParOf" srcId="{AEDDD915-1167-4866-A08D-DB3944DD237F}" destId="{AF920358-A83A-4C93-B69B-67EC39254FA5}" srcOrd="1" destOrd="0" presId="urn:microsoft.com/office/officeart/2005/8/layout/hierarchy6"/>
    <dgm:cxn modelId="{206E4BD0-66A1-4C86-9BCD-DF36A56E9C4C}" type="presParOf" srcId="{AF920358-A83A-4C93-B69B-67EC39254FA5}" destId="{82CC6DFA-8A4F-4FCC-81AF-9DD2C103E86E}" srcOrd="0" destOrd="0" presId="urn:microsoft.com/office/officeart/2005/8/layout/hierarchy6"/>
    <dgm:cxn modelId="{ED3F8E2C-FF89-43F5-BAF1-F26F35347105}" type="presParOf" srcId="{AF920358-A83A-4C93-B69B-67EC39254FA5}" destId="{AB3F5F25-8CA7-49B1-ABF4-E2FA1BF2706D}" srcOrd="1" destOrd="0" presId="urn:microsoft.com/office/officeart/2005/8/layout/hierarchy6"/>
    <dgm:cxn modelId="{5963ADF6-D37F-411B-A062-CBB71DACE438}" type="presParOf" srcId="{2C603783-3BF4-4A34-9216-E04E9504E23B}" destId="{960D80B3-F3B2-4BEC-BD34-D1D9857C8C43}" srcOrd="1" destOrd="0" presId="urn:microsoft.com/office/officeart/2005/8/layout/hierarchy6"/>
    <dgm:cxn modelId="{E780C5B4-B5EA-4E36-8653-3164A06F181C}" type="presParOf" srcId="{960D80B3-F3B2-4BEC-BD34-D1D9857C8C43}" destId="{02FF6EFC-FA41-47A9-BCE1-EC3EFC42D60A}" srcOrd="0" destOrd="0" presId="urn:microsoft.com/office/officeart/2005/8/layout/hierarchy6"/>
    <dgm:cxn modelId="{77FF624B-CC74-4CA3-AA27-CE67E15CCF75}" type="presParOf" srcId="{02FF6EFC-FA41-47A9-BCE1-EC3EFC42D60A}" destId="{F5AABEC0-F33C-4DBE-8A4B-16AAAEDD58D1}" srcOrd="0" destOrd="0" presId="urn:microsoft.com/office/officeart/2005/8/layout/hierarchy6"/>
    <dgm:cxn modelId="{38169100-40E9-41AE-9D7D-FD60CFBE1255}" type="presParOf" srcId="{02FF6EFC-FA41-47A9-BCE1-EC3EFC42D60A}" destId="{54B6D2CA-BC30-43C3-83BC-3DBFFDE9EF5D}" srcOrd="1" destOrd="0" presId="urn:microsoft.com/office/officeart/2005/8/layout/hierarchy6"/>
    <dgm:cxn modelId="{F0F931C9-D811-49AF-A704-2C55F7CB7C58}" type="presParOf" srcId="{960D80B3-F3B2-4BEC-BD34-D1D9857C8C43}" destId="{DB16953E-E217-49B6-98E3-88F0207E2030}" srcOrd="1" destOrd="0" presId="urn:microsoft.com/office/officeart/2005/8/layout/hierarchy6"/>
    <dgm:cxn modelId="{D4FFC964-DAFA-4057-A550-A04A6C184AF7}" type="presParOf" srcId="{DB16953E-E217-49B6-98E3-88F0207E2030}" destId="{AC103F1A-8018-4BB8-BB53-4C34AC1222D2}" srcOrd="0" destOrd="0" presId="urn:microsoft.com/office/officeart/2005/8/layout/hierarchy6"/>
    <dgm:cxn modelId="{5A7A1B8E-44B4-4F49-B5F5-0FE1A4209CDE}" type="presParOf" srcId="{960D80B3-F3B2-4BEC-BD34-D1D9857C8C43}" destId="{89BF0F87-AD89-4A77-BF1E-22F143EB218F}" srcOrd="2" destOrd="0" presId="urn:microsoft.com/office/officeart/2005/8/layout/hierarchy6"/>
    <dgm:cxn modelId="{510F6AC3-E8B1-485F-88A9-62C71242F725}" type="presParOf" srcId="{89BF0F87-AD89-4A77-BF1E-22F143EB218F}" destId="{29C730AF-808C-4A0F-AFDD-B573E4493EF8}" srcOrd="0" destOrd="0" presId="urn:microsoft.com/office/officeart/2005/8/layout/hierarchy6"/>
    <dgm:cxn modelId="{63DC3912-7D3B-4095-8D33-0E51E6E036C5}" type="presParOf" srcId="{89BF0F87-AD89-4A77-BF1E-22F143EB218F}" destId="{48308852-F12C-4504-B23E-8509017D3BEB}" srcOrd="1" destOrd="0" presId="urn:microsoft.com/office/officeart/2005/8/layout/hierarchy6"/>
    <dgm:cxn modelId="{AAB477E5-D7AA-48EC-BCE0-7023472A739F}" type="presParOf" srcId="{960D80B3-F3B2-4BEC-BD34-D1D9857C8C43}" destId="{411B63F7-542E-40ED-99EE-68B320334210}" srcOrd="3" destOrd="0" presId="urn:microsoft.com/office/officeart/2005/8/layout/hierarchy6"/>
    <dgm:cxn modelId="{4FCE2E6F-1587-466C-BD47-EAEC8D1975DD}" type="presParOf" srcId="{411B63F7-542E-40ED-99EE-68B320334210}" destId="{D79AEED7-8A00-48E8-B485-4A9FFA18B83C}" srcOrd="0" destOrd="0" presId="urn:microsoft.com/office/officeart/2005/8/layout/hierarchy6"/>
    <dgm:cxn modelId="{9C0810D7-82AC-4F13-97DD-EC410419E292}" type="presParOf" srcId="{960D80B3-F3B2-4BEC-BD34-D1D9857C8C43}" destId="{D5676F2B-A3A5-4B19-83D3-68B84B7D6D2C}" srcOrd="4" destOrd="0" presId="urn:microsoft.com/office/officeart/2005/8/layout/hierarchy6"/>
    <dgm:cxn modelId="{55755F86-22A2-4E57-BFC2-1B065543BAE0}" type="presParOf" srcId="{D5676F2B-A3A5-4B19-83D3-68B84B7D6D2C}" destId="{BC79E665-DA72-4B5C-9AFF-954D0F458AE3}" srcOrd="0" destOrd="0" presId="urn:microsoft.com/office/officeart/2005/8/layout/hierarchy6"/>
    <dgm:cxn modelId="{FB98D40D-F2E8-4062-B907-E2C650E9E3BE}" type="presParOf" srcId="{D5676F2B-A3A5-4B19-83D3-68B84B7D6D2C}" destId="{F11F67D4-7EB2-453D-9F92-BD69D3A249B2}" srcOrd="1" destOrd="0" presId="urn:microsoft.com/office/officeart/2005/8/layout/hierarchy6"/>
    <dgm:cxn modelId="{31564C61-9A57-4F29-9DA9-5C7B8A33CAE7}" type="presParOf" srcId="{960D80B3-F3B2-4BEC-BD34-D1D9857C8C43}" destId="{D3950CD5-D803-4C70-B099-925FE0EC0748}" srcOrd="5" destOrd="0" presId="urn:microsoft.com/office/officeart/2005/8/layout/hierarchy6"/>
    <dgm:cxn modelId="{6AEC4B54-4BF4-40D1-8A0C-7E3C3CA0B8EE}" type="presParOf" srcId="{D3950CD5-D803-4C70-B099-925FE0EC0748}" destId="{C4420142-0614-48B5-8FC8-9E553788CAA2}" srcOrd="0" destOrd="0" presId="urn:microsoft.com/office/officeart/2005/8/layout/hierarchy6"/>
    <dgm:cxn modelId="{D754947A-B7B7-45F6-B999-55EA1CB2722E}" type="presParOf" srcId="{960D80B3-F3B2-4BEC-BD34-D1D9857C8C43}" destId="{F13C2C1C-15F4-4C86-8ECA-C92A961879F1}" srcOrd="6" destOrd="0" presId="urn:microsoft.com/office/officeart/2005/8/layout/hierarchy6"/>
    <dgm:cxn modelId="{F0A2CCD2-B7B6-45C4-BD11-5E29552C6FD3}" type="presParOf" srcId="{F13C2C1C-15F4-4C86-8ECA-C92A961879F1}" destId="{ACB25EFC-E886-4883-9199-55B00722BE2B}" srcOrd="0" destOrd="0" presId="urn:microsoft.com/office/officeart/2005/8/layout/hierarchy6"/>
    <dgm:cxn modelId="{8D5CE0E1-BFDB-4156-AC7B-5B58611E0300}" type="presParOf" srcId="{F13C2C1C-15F4-4C86-8ECA-C92A961879F1}" destId="{296541A2-5255-41E6-B145-FCE88DA210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A12D09-2649-4F82-9BD5-BD44C6B885CA}" type="doc">
      <dgm:prSet loTypeId="urn:microsoft.com/office/officeart/2005/8/layout/hierarchy4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02FC2-8509-4C53-ABAA-C184A9BFFA1F}">
      <dgm:prSet phldrT="[Text]"/>
      <dgm:spPr/>
      <dgm:t>
        <a:bodyPr/>
        <a:lstStyle/>
        <a:p>
          <a:r>
            <a:rPr lang="en-US" dirty="0" smtClean="0"/>
            <a:t>Transport</a:t>
          </a:r>
        </a:p>
      </dgm:t>
    </dgm:pt>
    <dgm:pt modelId="{161C5515-7955-48BD-9E25-E05F347E0496}" type="parTrans" cxnId="{3C9A665C-5484-44A1-B0FE-B7C4193C4A24}">
      <dgm:prSet/>
      <dgm:spPr/>
      <dgm:t>
        <a:bodyPr/>
        <a:lstStyle/>
        <a:p>
          <a:endParaRPr lang="en-US"/>
        </a:p>
      </dgm:t>
    </dgm:pt>
    <dgm:pt modelId="{C3E9763B-1CE2-47FC-8520-38310FAC0F38}" type="sibTrans" cxnId="{3C9A665C-5484-44A1-B0FE-B7C4193C4A24}">
      <dgm:prSet/>
      <dgm:spPr/>
      <dgm:t>
        <a:bodyPr/>
        <a:lstStyle/>
        <a:p>
          <a:endParaRPr lang="en-US"/>
        </a:p>
      </dgm:t>
    </dgm:pt>
    <dgm:pt modelId="{0343F4F4-C5F5-46DC-B0E2-298D82067A9F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DD30A11A-394F-43F0-A22A-F9DD13E516E3}" type="parTrans" cxnId="{8C2B2264-DD8D-448F-A684-A1BD133FADA8}">
      <dgm:prSet/>
      <dgm:spPr/>
      <dgm:t>
        <a:bodyPr/>
        <a:lstStyle/>
        <a:p>
          <a:endParaRPr lang="en-US"/>
        </a:p>
      </dgm:t>
    </dgm:pt>
    <dgm:pt modelId="{54B2BB1B-4250-4990-98CF-429A797BCE45}" type="sibTrans" cxnId="{8C2B2264-DD8D-448F-A684-A1BD133FADA8}">
      <dgm:prSet/>
      <dgm:spPr/>
      <dgm:t>
        <a:bodyPr/>
        <a:lstStyle/>
        <a:p>
          <a:endParaRPr lang="en-US"/>
        </a:p>
      </dgm:t>
    </dgm:pt>
    <dgm:pt modelId="{B1B1D1E1-9381-416F-BFC8-E495D1DCBF76}">
      <dgm:prSet phldrT="[Text]"/>
      <dgm:spPr/>
      <dgm:t>
        <a:bodyPr/>
        <a:lstStyle/>
        <a:p>
          <a:r>
            <a:rPr lang="en-US" dirty="0" smtClean="0"/>
            <a:t>Access Control</a:t>
          </a:r>
          <a:endParaRPr lang="en-US" dirty="0"/>
        </a:p>
      </dgm:t>
    </dgm:pt>
    <dgm:pt modelId="{5D9390BF-10EB-4F18-BDB4-5968BADC574D}" type="parTrans" cxnId="{E694D01F-F327-4555-87DF-CC5E9DBCB397}">
      <dgm:prSet/>
      <dgm:spPr/>
      <dgm:t>
        <a:bodyPr/>
        <a:lstStyle/>
        <a:p>
          <a:endParaRPr lang="en-US"/>
        </a:p>
      </dgm:t>
    </dgm:pt>
    <dgm:pt modelId="{D04B0259-C473-4E7A-8D1A-82F7F6939E5E}" type="sibTrans" cxnId="{E694D01F-F327-4555-87DF-CC5E9DBCB397}">
      <dgm:prSet/>
      <dgm:spPr/>
      <dgm:t>
        <a:bodyPr/>
        <a:lstStyle/>
        <a:p>
          <a:endParaRPr lang="en-US"/>
        </a:p>
      </dgm:t>
    </dgm:pt>
    <dgm:pt modelId="{1AE21ED5-72D4-44F1-A3B8-AEC405D1A8D4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BF3968F3-E98C-4B1F-8BF5-4A1E2328CE78}" type="parTrans" cxnId="{0C9B160E-C50A-4583-BC03-0830B8A09635}">
      <dgm:prSet/>
      <dgm:spPr/>
      <dgm:t>
        <a:bodyPr/>
        <a:lstStyle/>
        <a:p>
          <a:endParaRPr lang="en-US"/>
        </a:p>
      </dgm:t>
    </dgm:pt>
    <dgm:pt modelId="{F1FBA9DE-4B48-40DB-B6B7-5D0D6F456405}" type="sibTrans" cxnId="{0C9B160E-C50A-4583-BC03-0830B8A09635}">
      <dgm:prSet/>
      <dgm:spPr/>
      <dgm:t>
        <a:bodyPr/>
        <a:lstStyle/>
        <a:p>
          <a:endParaRPr lang="en-US"/>
        </a:p>
      </dgm:t>
    </dgm:pt>
    <dgm:pt modelId="{5EAD10F9-32C5-4CF1-9694-E95E05477C05}">
      <dgm:prSet phldrT="[Text]"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40D31500-5BEB-4CFD-AA95-5C4640ACA753}" type="parTrans" cxnId="{0142918B-9D2A-446A-A61D-E6C861F16F8D}">
      <dgm:prSet/>
      <dgm:spPr/>
      <dgm:t>
        <a:bodyPr/>
        <a:lstStyle/>
        <a:p>
          <a:endParaRPr lang="en-US"/>
        </a:p>
      </dgm:t>
    </dgm:pt>
    <dgm:pt modelId="{05E1C2FF-0B09-4D66-9DD6-CFA3A863FDDA}" type="sibTrans" cxnId="{0142918B-9D2A-446A-A61D-E6C861F16F8D}">
      <dgm:prSet/>
      <dgm:spPr/>
      <dgm:t>
        <a:bodyPr/>
        <a:lstStyle/>
        <a:p>
          <a:endParaRPr lang="en-US"/>
        </a:p>
      </dgm:t>
    </dgm:pt>
    <dgm:pt modelId="{CDDB341C-FADF-4B86-9ED8-22EDDECAF1AA}">
      <dgm:prSet phldrT="[Text]"/>
      <dgm:spPr/>
      <dgm:t>
        <a:bodyPr/>
        <a:lstStyle/>
        <a:p>
          <a:r>
            <a:rPr lang="en-US" dirty="0" err="1" smtClean="0"/>
            <a:t>Liveness</a:t>
          </a:r>
          <a:endParaRPr lang="en-US" dirty="0"/>
        </a:p>
      </dgm:t>
    </dgm:pt>
    <dgm:pt modelId="{81C44B62-070F-4ED2-8BA6-E88F24C0BE68}" type="parTrans" cxnId="{E7119363-510F-4FC4-AC2E-50553FA9379F}">
      <dgm:prSet/>
      <dgm:spPr/>
      <dgm:t>
        <a:bodyPr/>
        <a:lstStyle/>
        <a:p>
          <a:endParaRPr lang="en-US"/>
        </a:p>
      </dgm:t>
    </dgm:pt>
    <dgm:pt modelId="{2FBC1556-71A5-409B-9F9E-1AEC7142E8D7}" type="sibTrans" cxnId="{E7119363-510F-4FC4-AC2E-50553FA9379F}">
      <dgm:prSet/>
      <dgm:spPr/>
      <dgm:t>
        <a:bodyPr/>
        <a:lstStyle/>
        <a:p>
          <a:endParaRPr lang="en-US"/>
        </a:p>
      </dgm:t>
    </dgm:pt>
    <dgm:pt modelId="{CA2B3C60-C6CD-45D5-8B41-2CA39515431F}">
      <dgm:prSet phldrT="[Text]"/>
      <dgm:spPr/>
      <dgm:t>
        <a:bodyPr/>
        <a:lstStyle/>
        <a:p>
          <a:r>
            <a:rPr lang="en-US" dirty="0" smtClean="0"/>
            <a:t>Discovery</a:t>
          </a:r>
          <a:endParaRPr lang="en-US" dirty="0"/>
        </a:p>
      </dgm:t>
    </dgm:pt>
    <dgm:pt modelId="{EFC3F204-7ABF-4E95-A967-661F896158D7}" type="parTrans" cxnId="{79ABB4D4-91DC-4FDA-9C55-6A227D3F9628}">
      <dgm:prSet/>
      <dgm:spPr/>
      <dgm:t>
        <a:bodyPr/>
        <a:lstStyle/>
        <a:p>
          <a:endParaRPr lang="en-US"/>
        </a:p>
      </dgm:t>
    </dgm:pt>
    <dgm:pt modelId="{F538DC17-0F20-43ED-9855-3858BD673486}" type="sibTrans" cxnId="{79ABB4D4-91DC-4FDA-9C55-6A227D3F9628}">
      <dgm:prSet/>
      <dgm:spPr/>
      <dgm:t>
        <a:bodyPr/>
        <a:lstStyle/>
        <a:p>
          <a:endParaRPr lang="en-US"/>
        </a:p>
      </dgm:t>
    </dgm:pt>
    <dgm:pt modelId="{E26D4B51-F032-471E-9DAC-447615768D20}" type="pres">
      <dgm:prSet presAssocID="{6DA12D09-2649-4F82-9BD5-BD44C6B885C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00D4A78-12B6-4D14-92A2-594C8A183746}" type="pres">
      <dgm:prSet presAssocID="{36702FC2-8509-4C53-ABAA-C184A9BFFA1F}" presName="vertOne" presStyleCnt="0"/>
      <dgm:spPr/>
      <dgm:t>
        <a:bodyPr/>
        <a:lstStyle/>
        <a:p>
          <a:endParaRPr lang="en-US"/>
        </a:p>
      </dgm:t>
    </dgm:pt>
    <dgm:pt modelId="{BA2A498A-6EB2-4981-80A7-B64C3E6791FB}" type="pres">
      <dgm:prSet presAssocID="{36702FC2-8509-4C53-ABAA-C184A9BFFA1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A0ECC1-7D4F-4BA9-B821-ECB7E9344099}" type="pres">
      <dgm:prSet presAssocID="{36702FC2-8509-4C53-ABAA-C184A9BFFA1F}" presName="parTransOne" presStyleCnt="0"/>
      <dgm:spPr/>
      <dgm:t>
        <a:bodyPr/>
        <a:lstStyle/>
        <a:p>
          <a:endParaRPr lang="en-US"/>
        </a:p>
      </dgm:t>
    </dgm:pt>
    <dgm:pt modelId="{4382F4B5-E687-47A9-8AEA-234AB51D30F6}" type="pres">
      <dgm:prSet presAssocID="{36702FC2-8509-4C53-ABAA-C184A9BFFA1F}" presName="horzOne" presStyleCnt="0"/>
      <dgm:spPr/>
      <dgm:t>
        <a:bodyPr/>
        <a:lstStyle/>
        <a:p>
          <a:endParaRPr lang="en-US"/>
        </a:p>
      </dgm:t>
    </dgm:pt>
    <dgm:pt modelId="{D53A5E18-3667-4EFC-9E03-C8EAC0F2543A}" type="pres">
      <dgm:prSet presAssocID="{0343F4F4-C5F5-46DC-B0E2-298D82067A9F}" presName="vertTwo" presStyleCnt="0"/>
      <dgm:spPr/>
      <dgm:t>
        <a:bodyPr/>
        <a:lstStyle/>
        <a:p>
          <a:endParaRPr lang="en-US"/>
        </a:p>
      </dgm:t>
    </dgm:pt>
    <dgm:pt modelId="{8A89D8BF-064D-4F3C-8F47-34C02A5C9D20}" type="pres">
      <dgm:prSet presAssocID="{0343F4F4-C5F5-46DC-B0E2-298D82067A9F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C2AFBF-A5D2-41E3-9901-8D71E2F71BED}" type="pres">
      <dgm:prSet presAssocID="{0343F4F4-C5F5-46DC-B0E2-298D82067A9F}" presName="parTransTwo" presStyleCnt="0"/>
      <dgm:spPr/>
      <dgm:t>
        <a:bodyPr/>
        <a:lstStyle/>
        <a:p>
          <a:endParaRPr lang="en-US"/>
        </a:p>
      </dgm:t>
    </dgm:pt>
    <dgm:pt modelId="{712DE8ED-98F6-4D02-8C5F-483460CA2D43}" type="pres">
      <dgm:prSet presAssocID="{0343F4F4-C5F5-46DC-B0E2-298D82067A9F}" presName="horzTwo" presStyleCnt="0"/>
      <dgm:spPr/>
      <dgm:t>
        <a:bodyPr/>
        <a:lstStyle/>
        <a:p>
          <a:endParaRPr lang="en-US"/>
        </a:p>
      </dgm:t>
    </dgm:pt>
    <dgm:pt modelId="{96B1510A-00ED-431E-B7E1-76233E13600E}" type="pres">
      <dgm:prSet presAssocID="{CDDB341C-FADF-4B86-9ED8-22EDDECAF1AA}" presName="vertThree" presStyleCnt="0"/>
      <dgm:spPr/>
      <dgm:t>
        <a:bodyPr/>
        <a:lstStyle/>
        <a:p>
          <a:endParaRPr lang="en-US"/>
        </a:p>
      </dgm:t>
    </dgm:pt>
    <dgm:pt modelId="{85A0D297-2C77-407B-9111-B495A5D1A3E1}" type="pres">
      <dgm:prSet presAssocID="{CDDB341C-FADF-4B86-9ED8-22EDDECAF1A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E52C5-FA09-40ED-A4DD-646E3F451F91}" type="pres">
      <dgm:prSet presAssocID="{CDDB341C-FADF-4B86-9ED8-22EDDECAF1AA}" presName="horzThree" presStyleCnt="0"/>
      <dgm:spPr/>
      <dgm:t>
        <a:bodyPr/>
        <a:lstStyle/>
        <a:p>
          <a:endParaRPr lang="en-US"/>
        </a:p>
      </dgm:t>
    </dgm:pt>
    <dgm:pt modelId="{24BE5D90-97DE-46BC-B058-CE4E5F0D47B4}" type="pres">
      <dgm:prSet presAssocID="{2FBC1556-71A5-409B-9F9E-1AEC7142E8D7}" presName="sibSpaceThree" presStyleCnt="0"/>
      <dgm:spPr/>
      <dgm:t>
        <a:bodyPr/>
        <a:lstStyle/>
        <a:p>
          <a:endParaRPr lang="en-US"/>
        </a:p>
      </dgm:t>
    </dgm:pt>
    <dgm:pt modelId="{941B3BCB-8254-4420-837A-FAA04373F45F}" type="pres">
      <dgm:prSet presAssocID="{CA2B3C60-C6CD-45D5-8B41-2CA39515431F}" presName="vertThree" presStyleCnt="0"/>
      <dgm:spPr/>
      <dgm:t>
        <a:bodyPr/>
        <a:lstStyle/>
        <a:p>
          <a:endParaRPr lang="en-US"/>
        </a:p>
      </dgm:t>
    </dgm:pt>
    <dgm:pt modelId="{3A4DF629-9227-4345-9FB9-231897AE34E2}" type="pres">
      <dgm:prSet presAssocID="{CA2B3C60-C6CD-45D5-8B41-2CA39515431F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F15A4-0EDD-4F19-9F69-0A1210F67419}" type="pres">
      <dgm:prSet presAssocID="{CA2B3C60-C6CD-45D5-8B41-2CA39515431F}" presName="horzThree" presStyleCnt="0"/>
      <dgm:spPr/>
      <dgm:t>
        <a:bodyPr/>
        <a:lstStyle/>
        <a:p>
          <a:endParaRPr lang="en-US"/>
        </a:p>
      </dgm:t>
    </dgm:pt>
    <dgm:pt modelId="{676CDB74-570E-4142-9408-B3F74E96F313}" type="pres">
      <dgm:prSet presAssocID="{F538DC17-0F20-43ED-9855-3858BD673486}" presName="sibSpaceThree" presStyleCnt="0"/>
      <dgm:spPr/>
      <dgm:t>
        <a:bodyPr/>
        <a:lstStyle/>
        <a:p>
          <a:endParaRPr lang="en-US"/>
        </a:p>
      </dgm:t>
    </dgm:pt>
    <dgm:pt modelId="{54C84AFC-AA83-4566-BD9D-867EF7B2CD19}" type="pres">
      <dgm:prSet presAssocID="{B1B1D1E1-9381-416F-BFC8-E495D1DCBF76}" presName="vertThree" presStyleCnt="0"/>
      <dgm:spPr/>
      <dgm:t>
        <a:bodyPr/>
        <a:lstStyle/>
        <a:p>
          <a:endParaRPr lang="en-US"/>
        </a:p>
      </dgm:t>
    </dgm:pt>
    <dgm:pt modelId="{D2C1CE58-6F5A-496A-95B3-C076D6B77005}" type="pres">
      <dgm:prSet presAssocID="{B1B1D1E1-9381-416F-BFC8-E495D1DCBF7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DB298-1129-444D-A8C1-8D6B6FF614F1}" type="pres">
      <dgm:prSet presAssocID="{B1B1D1E1-9381-416F-BFC8-E495D1DCBF76}" presName="parTransThree" presStyleCnt="0"/>
      <dgm:spPr/>
      <dgm:t>
        <a:bodyPr/>
        <a:lstStyle/>
        <a:p>
          <a:endParaRPr lang="en-US"/>
        </a:p>
      </dgm:t>
    </dgm:pt>
    <dgm:pt modelId="{23046046-C296-4279-8FDF-8734638F373F}" type="pres">
      <dgm:prSet presAssocID="{B1B1D1E1-9381-416F-BFC8-E495D1DCBF76}" presName="horzThree" presStyleCnt="0"/>
      <dgm:spPr/>
      <dgm:t>
        <a:bodyPr/>
        <a:lstStyle/>
        <a:p>
          <a:endParaRPr lang="en-US"/>
        </a:p>
      </dgm:t>
    </dgm:pt>
    <dgm:pt modelId="{060DF66B-D5E2-416F-933A-3D0AAAFB9903}" type="pres">
      <dgm:prSet presAssocID="{5EAD10F9-32C5-4CF1-9694-E95E05477C0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6F05F-40C1-45B1-AD21-8462556C7A66}" type="pres">
      <dgm:prSet presAssocID="{5EAD10F9-32C5-4CF1-9694-E95E05477C0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5773E-5264-4D88-A102-62C2FA1E7164}" type="pres">
      <dgm:prSet presAssocID="{5EAD10F9-32C5-4CF1-9694-E95E05477C05}" presName="horzFour" presStyleCnt="0"/>
      <dgm:spPr/>
      <dgm:t>
        <a:bodyPr/>
        <a:lstStyle/>
        <a:p>
          <a:endParaRPr lang="en-US"/>
        </a:p>
      </dgm:t>
    </dgm:pt>
    <dgm:pt modelId="{AA88F89C-240B-42BD-AB74-32D39E0F152A}" type="pres">
      <dgm:prSet presAssocID="{05E1C2FF-0B09-4D66-9DD6-CFA3A863FDDA}" presName="sibSpaceFour" presStyleCnt="0"/>
      <dgm:spPr/>
      <dgm:t>
        <a:bodyPr/>
        <a:lstStyle/>
        <a:p>
          <a:endParaRPr lang="en-US"/>
        </a:p>
      </dgm:t>
    </dgm:pt>
    <dgm:pt modelId="{3B83D6CE-AA1F-4382-9F64-89D8475DB212}" type="pres">
      <dgm:prSet presAssocID="{1AE21ED5-72D4-44F1-A3B8-AEC405D1A8D4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F137B-DBB4-4A60-A03E-8FC051A38396}" type="pres">
      <dgm:prSet presAssocID="{1AE21ED5-72D4-44F1-A3B8-AEC405D1A8D4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6F7760-A259-41C8-BF46-CB3B1B7976AE}" type="pres">
      <dgm:prSet presAssocID="{1AE21ED5-72D4-44F1-A3B8-AEC405D1A8D4}" presName="horzFour" presStyleCnt="0"/>
      <dgm:spPr/>
      <dgm:t>
        <a:bodyPr/>
        <a:lstStyle/>
        <a:p>
          <a:endParaRPr lang="en-US"/>
        </a:p>
      </dgm:t>
    </dgm:pt>
  </dgm:ptLst>
  <dgm:cxnLst>
    <dgm:cxn modelId="{E694D01F-F327-4555-87DF-CC5E9DBCB397}" srcId="{0343F4F4-C5F5-46DC-B0E2-298D82067A9F}" destId="{B1B1D1E1-9381-416F-BFC8-E495D1DCBF76}" srcOrd="2" destOrd="0" parTransId="{5D9390BF-10EB-4F18-BDB4-5968BADC574D}" sibTransId="{D04B0259-C473-4E7A-8D1A-82F7F6939E5E}"/>
    <dgm:cxn modelId="{CAB412CB-7CDC-4ECF-9EBC-1CB0794E9D26}" type="presOf" srcId="{36702FC2-8509-4C53-ABAA-C184A9BFFA1F}" destId="{BA2A498A-6EB2-4981-80A7-B64C3E6791FB}" srcOrd="0" destOrd="0" presId="urn:microsoft.com/office/officeart/2005/8/layout/hierarchy4"/>
    <dgm:cxn modelId="{E7119363-510F-4FC4-AC2E-50553FA9379F}" srcId="{0343F4F4-C5F5-46DC-B0E2-298D82067A9F}" destId="{CDDB341C-FADF-4B86-9ED8-22EDDECAF1AA}" srcOrd="0" destOrd="0" parTransId="{81C44B62-070F-4ED2-8BA6-E88F24C0BE68}" sibTransId="{2FBC1556-71A5-409B-9F9E-1AEC7142E8D7}"/>
    <dgm:cxn modelId="{0142918B-9D2A-446A-A61D-E6C861F16F8D}" srcId="{B1B1D1E1-9381-416F-BFC8-E495D1DCBF76}" destId="{5EAD10F9-32C5-4CF1-9694-E95E05477C05}" srcOrd="0" destOrd="0" parTransId="{40D31500-5BEB-4CFD-AA95-5C4640ACA753}" sibTransId="{05E1C2FF-0B09-4D66-9DD6-CFA3A863FDDA}"/>
    <dgm:cxn modelId="{6998DAAB-1BFA-40A1-A029-2F664DB13351}" type="presOf" srcId="{1AE21ED5-72D4-44F1-A3B8-AEC405D1A8D4}" destId="{8F1F137B-DBB4-4A60-A03E-8FC051A38396}" srcOrd="0" destOrd="0" presId="urn:microsoft.com/office/officeart/2005/8/layout/hierarchy4"/>
    <dgm:cxn modelId="{253028CD-D04C-42C5-A410-11C0C8A55083}" type="presOf" srcId="{0343F4F4-C5F5-46DC-B0E2-298D82067A9F}" destId="{8A89D8BF-064D-4F3C-8F47-34C02A5C9D20}" srcOrd="0" destOrd="0" presId="urn:microsoft.com/office/officeart/2005/8/layout/hierarchy4"/>
    <dgm:cxn modelId="{0C9B160E-C50A-4583-BC03-0830B8A09635}" srcId="{B1B1D1E1-9381-416F-BFC8-E495D1DCBF76}" destId="{1AE21ED5-72D4-44F1-A3B8-AEC405D1A8D4}" srcOrd="1" destOrd="0" parTransId="{BF3968F3-E98C-4B1F-8BF5-4A1E2328CE78}" sibTransId="{F1FBA9DE-4B48-40DB-B6B7-5D0D6F456405}"/>
    <dgm:cxn modelId="{B4627814-97FA-4606-B5D9-7A2893E7B4C1}" type="presOf" srcId="{B1B1D1E1-9381-416F-BFC8-E495D1DCBF76}" destId="{D2C1CE58-6F5A-496A-95B3-C076D6B77005}" srcOrd="0" destOrd="0" presId="urn:microsoft.com/office/officeart/2005/8/layout/hierarchy4"/>
    <dgm:cxn modelId="{3C9A665C-5484-44A1-B0FE-B7C4193C4A24}" srcId="{6DA12D09-2649-4F82-9BD5-BD44C6B885CA}" destId="{36702FC2-8509-4C53-ABAA-C184A9BFFA1F}" srcOrd="0" destOrd="0" parTransId="{161C5515-7955-48BD-9E25-E05F347E0496}" sibTransId="{C3E9763B-1CE2-47FC-8520-38310FAC0F38}"/>
    <dgm:cxn modelId="{8C2B2264-DD8D-448F-A684-A1BD133FADA8}" srcId="{36702FC2-8509-4C53-ABAA-C184A9BFFA1F}" destId="{0343F4F4-C5F5-46DC-B0E2-298D82067A9F}" srcOrd="0" destOrd="0" parTransId="{DD30A11A-394F-43F0-A22A-F9DD13E516E3}" sibTransId="{54B2BB1B-4250-4990-98CF-429A797BCE45}"/>
    <dgm:cxn modelId="{072C2C5A-14B5-4B65-88FA-A81EDD3C10A6}" type="presOf" srcId="{6DA12D09-2649-4F82-9BD5-BD44C6B885CA}" destId="{E26D4B51-F032-471E-9DAC-447615768D20}" srcOrd="0" destOrd="0" presId="urn:microsoft.com/office/officeart/2005/8/layout/hierarchy4"/>
    <dgm:cxn modelId="{067B9ACA-62F4-414F-BD6B-3576B62878D5}" type="presOf" srcId="{5EAD10F9-32C5-4CF1-9694-E95E05477C05}" destId="{F2E6F05F-40C1-45B1-AD21-8462556C7A66}" srcOrd="0" destOrd="0" presId="urn:microsoft.com/office/officeart/2005/8/layout/hierarchy4"/>
    <dgm:cxn modelId="{27A6BC93-78CB-47F3-97DC-2BA7E5133193}" type="presOf" srcId="{CDDB341C-FADF-4B86-9ED8-22EDDECAF1AA}" destId="{85A0D297-2C77-407B-9111-B495A5D1A3E1}" srcOrd="0" destOrd="0" presId="urn:microsoft.com/office/officeart/2005/8/layout/hierarchy4"/>
    <dgm:cxn modelId="{F587740F-F30F-4D6B-9FF2-71F3A5D0E62C}" type="presOf" srcId="{CA2B3C60-C6CD-45D5-8B41-2CA39515431F}" destId="{3A4DF629-9227-4345-9FB9-231897AE34E2}" srcOrd="0" destOrd="0" presId="urn:microsoft.com/office/officeart/2005/8/layout/hierarchy4"/>
    <dgm:cxn modelId="{79ABB4D4-91DC-4FDA-9C55-6A227D3F9628}" srcId="{0343F4F4-C5F5-46DC-B0E2-298D82067A9F}" destId="{CA2B3C60-C6CD-45D5-8B41-2CA39515431F}" srcOrd="1" destOrd="0" parTransId="{EFC3F204-7ABF-4E95-A967-661F896158D7}" sibTransId="{F538DC17-0F20-43ED-9855-3858BD673486}"/>
    <dgm:cxn modelId="{656DB39E-2285-4EE3-9B41-4C0CF708587F}" type="presParOf" srcId="{E26D4B51-F032-471E-9DAC-447615768D20}" destId="{100D4A78-12B6-4D14-92A2-594C8A183746}" srcOrd="0" destOrd="0" presId="urn:microsoft.com/office/officeart/2005/8/layout/hierarchy4"/>
    <dgm:cxn modelId="{CDDB6AF6-14E4-4458-9EBC-3CA9A89426C2}" type="presParOf" srcId="{100D4A78-12B6-4D14-92A2-594C8A183746}" destId="{BA2A498A-6EB2-4981-80A7-B64C3E6791FB}" srcOrd="0" destOrd="0" presId="urn:microsoft.com/office/officeart/2005/8/layout/hierarchy4"/>
    <dgm:cxn modelId="{00D3CBB1-0091-45E3-B17E-C9D0A8329E3C}" type="presParOf" srcId="{100D4A78-12B6-4D14-92A2-594C8A183746}" destId="{FEA0ECC1-7D4F-4BA9-B821-ECB7E9344099}" srcOrd="1" destOrd="0" presId="urn:microsoft.com/office/officeart/2005/8/layout/hierarchy4"/>
    <dgm:cxn modelId="{96A9B352-5D52-4A59-B33A-9A9A7BDDCC03}" type="presParOf" srcId="{100D4A78-12B6-4D14-92A2-594C8A183746}" destId="{4382F4B5-E687-47A9-8AEA-234AB51D30F6}" srcOrd="2" destOrd="0" presId="urn:microsoft.com/office/officeart/2005/8/layout/hierarchy4"/>
    <dgm:cxn modelId="{39560872-106C-4412-B331-067715264F3B}" type="presParOf" srcId="{4382F4B5-E687-47A9-8AEA-234AB51D30F6}" destId="{D53A5E18-3667-4EFC-9E03-C8EAC0F2543A}" srcOrd="0" destOrd="0" presId="urn:microsoft.com/office/officeart/2005/8/layout/hierarchy4"/>
    <dgm:cxn modelId="{A5E98CA7-A4DE-4DD9-BB59-BB0140541349}" type="presParOf" srcId="{D53A5E18-3667-4EFC-9E03-C8EAC0F2543A}" destId="{8A89D8BF-064D-4F3C-8F47-34C02A5C9D20}" srcOrd="0" destOrd="0" presId="urn:microsoft.com/office/officeart/2005/8/layout/hierarchy4"/>
    <dgm:cxn modelId="{FF53BA62-87DF-4E07-89A3-CE1029644632}" type="presParOf" srcId="{D53A5E18-3667-4EFC-9E03-C8EAC0F2543A}" destId="{64C2AFBF-A5D2-41E3-9901-8D71E2F71BED}" srcOrd="1" destOrd="0" presId="urn:microsoft.com/office/officeart/2005/8/layout/hierarchy4"/>
    <dgm:cxn modelId="{D18BEC20-1572-4AE6-989E-ABBAE704E31C}" type="presParOf" srcId="{D53A5E18-3667-4EFC-9E03-C8EAC0F2543A}" destId="{712DE8ED-98F6-4D02-8C5F-483460CA2D43}" srcOrd="2" destOrd="0" presId="urn:microsoft.com/office/officeart/2005/8/layout/hierarchy4"/>
    <dgm:cxn modelId="{79B6B71D-6CD5-426C-BAD7-DA46FBF71D4F}" type="presParOf" srcId="{712DE8ED-98F6-4D02-8C5F-483460CA2D43}" destId="{96B1510A-00ED-431E-B7E1-76233E13600E}" srcOrd="0" destOrd="0" presId="urn:microsoft.com/office/officeart/2005/8/layout/hierarchy4"/>
    <dgm:cxn modelId="{F0EC209F-382D-4B56-9D93-D61741419D3E}" type="presParOf" srcId="{96B1510A-00ED-431E-B7E1-76233E13600E}" destId="{85A0D297-2C77-407B-9111-B495A5D1A3E1}" srcOrd="0" destOrd="0" presId="urn:microsoft.com/office/officeart/2005/8/layout/hierarchy4"/>
    <dgm:cxn modelId="{AA178176-2226-43DD-8E3E-99B53B568DA8}" type="presParOf" srcId="{96B1510A-00ED-431E-B7E1-76233E13600E}" destId="{C1FE52C5-FA09-40ED-A4DD-646E3F451F91}" srcOrd="1" destOrd="0" presId="urn:microsoft.com/office/officeart/2005/8/layout/hierarchy4"/>
    <dgm:cxn modelId="{F86E02B9-BB52-41EB-9623-6B1029D03B24}" type="presParOf" srcId="{712DE8ED-98F6-4D02-8C5F-483460CA2D43}" destId="{24BE5D90-97DE-46BC-B058-CE4E5F0D47B4}" srcOrd="1" destOrd="0" presId="urn:microsoft.com/office/officeart/2005/8/layout/hierarchy4"/>
    <dgm:cxn modelId="{796551E0-5DEF-42A0-94CB-CB6952A161C7}" type="presParOf" srcId="{712DE8ED-98F6-4D02-8C5F-483460CA2D43}" destId="{941B3BCB-8254-4420-837A-FAA04373F45F}" srcOrd="2" destOrd="0" presId="urn:microsoft.com/office/officeart/2005/8/layout/hierarchy4"/>
    <dgm:cxn modelId="{706E3A40-40EC-4715-B353-F7E778C278D1}" type="presParOf" srcId="{941B3BCB-8254-4420-837A-FAA04373F45F}" destId="{3A4DF629-9227-4345-9FB9-231897AE34E2}" srcOrd="0" destOrd="0" presId="urn:microsoft.com/office/officeart/2005/8/layout/hierarchy4"/>
    <dgm:cxn modelId="{508CB110-3ED8-43E1-AF06-2B1CEC7FA90E}" type="presParOf" srcId="{941B3BCB-8254-4420-837A-FAA04373F45F}" destId="{2CBF15A4-0EDD-4F19-9F69-0A1210F67419}" srcOrd="1" destOrd="0" presId="urn:microsoft.com/office/officeart/2005/8/layout/hierarchy4"/>
    <dgm:cxn modelId="{167DC990-6642-45A1-BD22-4879B406D793}" type="presParOf" srcId="{712DE8ED-98F6-4D02-8C5F-483460CA2D43}" destId="{676CDB74-570E-4142-9408-B3F74E96F313}" srcOrd="3" destOrd="0" presId="urn:microsoft.com/office/officeart/2005/8/layout/hierarchy4"/>
    <dgm:cxn modelId="{043B0D61-3D2C-418F-A193-A731300F0C33}" type="presParOf" srcId="{712DE8ED-98F6-4D02-8C5F-483460CA2D43}" destId="{54C84AFC-AA83-4566-BD9D-867EF7B2CD19}" srcOrd="4" destOrd="0" presId="urn:microsoft.com/office/officeart/2005/8/layout/hierarchy4"/>
    <dgm:cxn modelId="{7185947D-1E55-4E29-BFF2-03A8B7417E8D}" type="presParOf" srcId="{54C84AFC-AA83-4566-BD9D-867EF7B2CD19}" destId="{D2C1CE58-6F5A-496A-95B3-C076D6B77005}" srcOrd="0" destOrd="0" presId="urn:microsoft.com/office/officeart/2005/8/layout/hierarchy4"/>
    <dgm:cxn modelId="{73587A58-CF47-47DC-9C32-977E138C3F3A}" type="presParOf" srcId="{54C84AFC-AA83-4566-BD9D-867EF7B2CD19}" destId="{423DB298-1129-444D-A8C1-8D6B6FF614F1}" srcOrd="1" destOrd="0" presId="urn:microsoft.com/office/officeart/2005/8/layout/hierarchy4"/>
    <dgm:cxn modelId="{107E009D-4B8E-4027-BE0E-F7DC308DF2EB}" type="presParOf" srcId="{54C84AFC-AA83-4566-BD9D-867EF7B2CD19}" destId="{23046046-C296-4279-8FDF-8734638F373F}" srcOrd="2" destOrd="0" presId="urn:microsoft.com/office/officeart/2005/8/layout/hierarchy4"/>
    <dgm:cxn modelId="{6BA8BB32-0A4F-42D3-82D6-8B63D26680B8}" type="presParOf" srcId="{23046046-C296-4279-8FDF-8734638F373F}" destId="{060DF66B-D5E2-416F-933A-3D0AAAFB9903}" srcOrd="0" destOrd="0" presId="urn:microsoft.com/office/officeart/2005/8/layout/hierarchy4"/>
    <dgm:cxn modelId="{29A44981-8C24-43BE-9E10-C35880C9A071}" type="presParOf" srcId="{060DF66B-D5E2-416F-933A-3D0AAAFB9903}" destId="{F2E6F05F-40C1-45B1-AD21-8462556C7A66}" srcOrd="0" destOrd="0" presId="urn:microsoft.com/office/officeart/2005/8/layout/hierarchy4"/>
    <dgm:cxn modelId="{1DF5D1DA-62C3-4DD0-A4BC-337B8D2F9338}" type="presParOf" srcId="{060DF66B-D5E2-416F-933A-3D0AAAFB9903}" destId="{4B55773E-5264-4D88-A102-62C2FA1E7164}" srcOrd="1" destOrd="0" presId="urn:microsoft.com/office/officeart/2005/8/layout/hierarchy4"/>
    <dgm:cxn modelId="{B6A7556B-2293-45EA-8794-D6880A7938E3}" type="presParOf" srcId="{23046046-C296-4279-8FDF-8734638F373F}" destId="{AA88F89C-240B-42BD-AB74-32D39E0F152A}" srcOrd="1" destOrd="0" presId="urn:microsoft.com/office/officeart/2005/8/layout/hierarchy4"/>
    <dgm:cxn modelId="{FA84AACF-6D18-41E8-94AE-41EA7F019891}" type="presParOf" srcId="{23046046-C296-4279-8FDF-8734638F373F}" destId="{3B83D6CE-AA1F-4382-9F64-89D8475DB212}" srcOrd="2" destOrd="0" presId="urn:microsoft.com/office/officeart/2005/8/layout/hierarchy4"/>
    <dgm:cxn modelId="{7F1B9CFB-C8E4-4D85-813F-7EE7260CA252}" type="presParOf" srcId="{3B83D6CE-AA1F-4382-9F64-89D8475DB212}" destId="{8F1F137B-DBB4-4A60-A03E-8FC051A38396}" srcOrd="0" destOrd="0" presId="urn:microsoft.com/office/officeart/2005/8/layout/hierarchy4"/>
    <dgm:cxn modelId="{FA5A6126-6D2C-425A-9B64-1D155DBC6BB6}" type="presParOf" srcId="{3B83D6CE-AA1F-4382-9F64-89D8475DB212}" destId="{5C6F7760-A259-41C8-BF46-CB3B1B7976A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A12D09-2649-4F82-9BD5-BD44C6B885CA}" type="doc">
      <dgm:prSet loTypeId="urn:microsoft.com/office/officeart/2005/8/layout/hierarchy4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1AA83-46B5-4078-81C8-3C5C32D4FCCB}">
      <dgm:prSet phldrT="[Text]"/>
      <dgm:spPr/>
      <dgm:t>
        <a:bodyPr/>
        <a:lstStyle/>
        <a:p>
          <a:r>
            <a:rPr lang="en-US" dirty="0" smtClean="0"/>
            <a:t>Access Control</a:t>
          </a:r>
        </a:p>
      </dgm:t>
    </dgm:pt>
    <dgm:pt modelId="{BC882E0B-F01B-48D4-A641-77C65083733B}" type="parTrans" cxnId="{662D015F-02EE-4FE8-B441-0E2E75C2F62A}">
      <dgm:prSet/>
      <dgm:spPr/>
      <dgm:t>
        <a:bodyPr/>
        <a:lstStyle/>
        <a:p>
          <a:endParaRPr lang="en-US"/>
        </a:p>
      </dgm:t>
    </dgm:pt>
    <dgm:pt modelId="{2B299567-99A2-44A7-80FD-78612DACCCB3}" type="sibTrans" cxnId="{662D015F-02EE-4FE8-B441-0E2E75C2F62A}">
      <dgm:prSet/>
      <dgm:spPr/>
      <dgm:t>
        <a:bodyPr/>
        <a:lstStyle/>
        <a:p>
          <a:endParaRPr lang="en-US"/>
        </a:p>
      </dgm:t>
    </dgm:pt>
    <dgm:pt modelId="{09CE5CC8-2453-4509-9A69-BFD61B5D5F3A}">
      <dgm:prSet phldrT="[Text]"/>
      <dgm:spPr/>
      <dgm:t>
        <a:bodyPr/>
        <a:lstStyle/>
        <a:p>
          <a:r>
            <a:rPr lang="en-US" dirty="0" smtClean="0"/>
            <a:t>Global Pose Sensor</a:t>
          </a:r>
        </a:p>
      </dgm:t>
    </dgm:pt>
    <dgm:pt modelId="{F036028A-1A9B-4F74-A8A0-ED4E5B61628D}" type="parTrans" cxnId="{F5B89DA0-3E83-4283-B6EB-7F75190057F8}">
      <dgm:prSet/>
      <dgm:spPr/>
      <dgm:t>
        <a:bodyPr/>
        <a:lstStyle/>
        <a:p>
          <a:endParaRPr lang="en-US"/>
        </a:p>
      </dgm:t>
    </dgm:pt>
    <dgm:pt modelId="{6B8A6408-F7A9-49AF-B0F1-01E75F56DB14}" type="sibTrans" cxnId="{F5B89DA0-3E83-4283-B6EB-7F75190057F8}">
      <dgm:prSet/>
      <dgm:spPr/>
      <dgm:t>
        <a:bodyPr/>
        <a:lstStyle/>
        <a:p>
          <a:endParaRPr lang="en-US"/>
        </a:p>
      </dgm:t>
    </dgm:pt>
    <dgm:pt modelId="{80C2ED10-078D-41A9-8AE9-6F9F72E02779}">
      <dgm:prSet phldrT="[Text]"/>
      <dgm:spPr/>
      <dgm:t>
        <a:bodyPr/>
        <a:lstStyle/>
        <a:p>
          <a:r>
            <a:rPr lang="en-US" dirty="0" smtClean="0"/>
            <a:t>Local Pose Sensor</a:t>
          </a:r>
        </a:p>
      </dgm:t>
    </dgm:pt>
    <dgm:pt modelId="{4310C2B7-1361-442A-ACE8-A7AC3A0EB44C}" type="parTrans" cxnId="{0E93732E-1057-4956-9328-E2831B616355}">
      <dgm:prSet/>
      <dgm:spPr/>
      <dgm:t>
        <a:bodyPr/>
        <a:lstStyle/>
        <a:p>
          <a:endParaRPr lang="en-US"/>
        </a:p>
      </dgm:t>
    </dgm:pt>
    <dgm:pt modelId="{A1AD8872-7CDF-4055-9640-F44A8ECBEAB1}" type="sibTrans" cxnId="{0E93732E-1057-4956-9328-E2831B616355}">
      <dgm:prSet/>
      <dgm:spPr/>
      <dgm:t>
        <a:bodyPr/>
        <a:lstStyle/>
        <a:p>
          <a:endParaRPr lang="en-US"/>
        </a:p>
      </dgm:t>
    </dgm:pt>
    <dgm:pt modelId="{45B71BE2-E9E6-4369-BD3A-88CF12E3B754}">
      <dgm:prSet phldrT="[Text]"/>
      <dgm:spPr/>
      <dgm:t>
        <a:bodyPr/>
        <a:lstStyle/>
        <a:p>
          <a:r>
            <a:rPr lang="en-US" dirty="0" smtClean="0"/>
            <a:t>Velocity State Sensor</a:t>
          </a:r>
        </a:p>
      </dgm:t>
    </dgm:pt>
    <dgm:pt modelId="{5E42A34A-5917-4349-898F-3CDC01037077}" type="parTrans" cxnId="{41A273AF-FCD8-45EF-B39A-E33D6DFC2620}">
      <dgm:prSet/>
      <dgm:spPr/>
      <dgm:t>
        <a:bodyPr/>
        <a:lstStyle/>
        <a:p>
          <a:endParaRPr lang="en-US"/>
        </a:p>
      </dgm:t>
    </dgm:pt>
    <dgm:pt modelId="{02B1B957-20D9-4553-B373-3E63D8D39E1A}" type="sibTrans" cxnId="{41A273AF-FCD8-45EF-B39A-E33D6DFC2620}">
      <dgm:prSet/>
      <dgm:spPr/>
      <dgm:t>
        <a:bodyPr/>
        <a:lstStyle/>
        <a:p>
          <a:endParaRPr lang="en-US"/>
        </a:p>
      </dgm:t>
    </dgm:pt>
    <dgm:pt modelId="{E0A4EA17-512F-48A1-AB25-5B8313A2AFBB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 smtClean="0"/>
        </a:p>
      </dgm:t>
    </dgm:pt>
    <dgm:pt modelId="{93B2BA48-4ECF-479C-9366-D0B9E909939F}" type="parTrans" cxnId="{97D3892E-EEB1-48A4-9CF4-A6964ADC0847}">
      <dgm:prSet/>
      <dgm:spPr/>
      <dgm:t>
        <a:bodyPr/>
        <a:lstStyle/>
        <a:p>
          <a:endParaRPr lang="en-US"/>
        </a:p>
      </dgm:t>
    </dgm:pt>
    <dgm:pt modelId="{D1024118-1C99-414C-874B-ED7C5CBFDDC2}" type="sibTrans" cxnId="{97D3892E-EEB1-48A4-9CF4-A6964ADC0847}">
      <dgm:prSet/>
      <dgm:spPr/>
      <dgm:t>
        <a:bodyPr/>
        <a:lstStyle/>
        <a:p>
          <a:endParaRPr lang="en-US"/>
        </a:p>
      </dgm:t>
    </dgm:pt>
    <dgm:pt modelId="{41C42F1F-F9AF-4C00-93B7-1D53B49F9685}">
      <dgm:prSet phldrT="[Text]"/>
      <dgm:spPr/>
      <dgm:t>
        <a:bodyPr/>
        <a:lstStyle/>
        <a:p>
          <a:r>
            <a:rPr lang="en-US" dirty="0" smtClean="0"/>
            <a:t>Primitive Driver</a:t>
          </a:r>
        </a:p>
      </dgm:t>
    </dgm:pt>
    <dgm:pt modelId="{2008D5DE-AFEC-4BBB-9A29-61A84AA8EADE}" type="parTrans" cxnId="{0ACFDB0E-DB95-4C41-A97D-83D97AF710DB}">
      <dgm:prSet/>
      <dgm:spPr/>
      <dgm:t>
        <a:bodyPr/>
        <a:lstStyle/>
        <a:p>
          <a:endParaRPr lang="en-US"/>
        </a:p>
      </dgm:t>
    </dgm:pt>
    <dgm:pt modelId="{BE153EB6-4C89-4973-AFA9-953BD3181433}" type="sibTrans" cxnId="{0ACFDB0E-DB95-4C41-A97D-83D97AF710DB}">
      <dgm:prSet/>
      <dgm:spPr/>
      <dgm:t>
        <a:bodyPr/>
        <a:lstStyle/>
        <a:p>
          <a:endParaRPr lang="en-US"/>
        </a:p>
      </dgm:t>
    </dgm:pt>
    <dgm:pt modelId="{9FD6D11B-3FD9-4512-A6E9-FA56C3B7DB73}">
      <dgm:prSet phldrT="[Text]"/>
      <dgm:spPr/>
      <dgm:t>
        <a:bodyPr/>
        <a:lstStyle/>
        <a:p>
          <a:r>
            <a:rPr lang="en-US" dirty="0" smtClean="0"/>
            <a:t>Global Waypoint Driver</a:t>
          </a:r>
        </a:p>
      </dgm:t>
    </dgm:pt>
    <dgm:pt modelId="{DFF43182-48E5-458A-81BA-88AFBCC3A48D}" type="parTrans" cxnId="{AAF9E8C0-A804-4655-BBDD-E760B5C50079}">
      <dgm:prSet/>
      <dgm:spPr/>
      <dgm:t>
        <a:bodyPr/>
        <a:lstStyle/>
        <a:p>
          <a:endParaRPr lang="en-US"/>
        </a:p>
      </dgm:t>
    </dgm:pt>
    <dgm:pt modelId="{74222E4A-3747-4DDE-B8E1-3F208EF0D759}" type="sibTrans" cxnId="{AAF9E8C0-A804-4655-BBDD-E760B5C50079}">
      <dgm:prSet/>
      <dgm:spPr/>
      <dgm:t>
        <a:bodyPr/>
        <a:lstStyle/>
        <a:p>
          <a:endParaRPr lang="en-US"/>
        </a:p>
      </dgm:t>
    </dgm:pt>
    <dgm:pt modelId="{552ADFAD-161A-4FB9-BBB1-024DEA9D096A}">
      <dgm:prSet phldrT="[Text]"/>
      <dgm:spPr/>
      <dgm:t>
        <a:bodyPr/>
        <a:lstStyle/>
        <a:p>
          <a:r>
            <a:rPr lang="en-US" dirty="0" smtClean="0"/>
            <a:t>Local Waypoint Driver</a:t>
          </a:r>
          <a:endParaRPr lang="en-US" dirty="0" smtClean="0"/>
        </a:p>
      </dgm:t>
    </dgm:pt>
    <dgm:pt modelId="{4CD96054-AA09-4435-9369-05EF176C5EFA}" type="parTrans" cxnId="{3FBC2F83-8C32-4FB2-B000-7148BE164D0F}">
      <dgm:prSet/>
      <dgm:spPr/>
      <dgm:t>
        <a:bodyPr/>
        <a:lstStyle/>
        <a:p>
          <a:endParaRPr lang="en-US"/>
        </a:p>
      </dgm:t>
    </dgm:pt>
    <dgm:pt modelId="{638E4D1B-23AA-4C1A-888D-B68E63AF75A6}" type="sibTrans" cxnId="{3FBC2F83-8C32-4FB2-B000-7148BE164D0F}">
      <dgm:prSet/>
      <dgm:spPr/>
      <dgm:t>
        <a:bodyPr/>
        <a:lstStyle/>
        <a:p>
          <a:endParaRPr lang="en-US"/>
        </a:p>
      </dgm:t>
    </dgm:pt>
    <dgm:pt modelId="{E26D4B51-F032-471E-9DAC-447615768D20}" type="pres">
      <dgm:prSet presAssocID="{6DA12D09-2649-4F82-9BD5-BD44C6B885C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3234EA-56F0-4425-810F-5BC4B91EC2F2}" type="pres">
      <dgm:prSet presAssocID="{3621AA83-46B5-4078-81C8-3C5C32D4FCCB}" presName="vertOne" presStyleCnt="0"/>
      <dgm:spPr/>
    </dgm:pt>
    <dgm:pt modelId="{43824A7F-4166-477D-B0F7-85D5161D582E}" type="pres">
      <dgm:prSet presAssocID="{3621AA83-46B5-4078-81C8-3C5C32D4FCC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F53581-CB7A-4C41-9A6D-EBF5A8C09D88}" type="pres">
      <dgm:prSet presAssocID="{3621AA83-46B5-4078-81C8-3C5C32D4FCCB}" presName="parTransOne" presStyleCnt="0"/>
      <dgm:spPr/>
    </dgm:pt>
    <dgm:pt modelId="{2DDCC529-3D70-4FC3-9684-121DEBABF631}" type="pres">
      <dgm:prSet presAssocID="{3621AA83-46B5-4078-81C8-3C5C32D4FCCB}" presName="horzOne" presStyleCnt="0"/>
      <dgm:spPr/>
    </dgm:pt>
    <dgm:pt modelId="{C40A8774-C623-4B29-AF08-D616B901079D}" type="pres">
      <dgm:prSet presAssocID="{E0A4EA17-512F-48A1-AB25-5B8313A2AFBB}" presName="vertTwo" presStyleCnt="0"/>
      <dgm:spPr/>
    </dgm:pt>
    <dgm:pt modelId="{B6830343-1EB0-44E7-B7E6-D1CAF177719A}" type="pres">
      <dgm:prSet presAssocID="{E0A4EA17-512F-48A1-AB25-5B8313A2AFBB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90EAB-B714-4B3E-9A07-7EDD7D592BA2}" type="pres">
      <dgm:prSet presAssocID="{E0A4EA17-512F-48A1-AB25-5B8313A2AFBB}" presName="parTransTwo" presStyleCnt="0"/>
      <dgm:spPr/>
    </dgm:pt>
    <dgm:pt modelId="{F9E9ABE8-8253-4957-B762-56C1DB5508A9}" type="pres">
      <dgm:prSet presAssocID="{E0A4EA17-512F-48A1-AB25-5B8313A2AFBB}" presName="horzTwo" presStyleCnt="0"/>
      <dgm:spPr/>
    </dgm:pt>
    <dgm:pt modelId="{9C30E8BE-F579-4515-94B3-2FF612821CB1}" type="pres">
      <dgm:prSet presAssocID="{41C42F1F-F9AF-4C00-93B7-1D53B49F9685}" presName="vertThree" presStyleCnt="0"/>
      <dgm:spPr/>
    </dgm:pt>
    <dgm:pt modelId="{07F7BDE8-C14D-4E21-83ED-C4C485CBE240}" type="pres">
      <dgm:prSet presAssocID="{41C42F1F-F9AF-4C00-93B7-1D53B49F9685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B16A9-8116-4E59-9F5F-31B3B025DBEC}" type="pres">
      <dgm:prSet presAssocID="{41C42F1F-F9AF-4C00-93B7-1D53B49F9685}" presName="horzThree" presStyleCnt="0"/>
      <dgm:spPr/>
    </dgm:pt>
    <dgm:pt modelId="{8390D73A-ED32-4F47-9BAC-E3497C2CEE76}" type="pres">
      <dgm:prSet presAssocID="{BE153EB6-4C89-4973-AFA9-953BD3181433}" presName="sibSpaceThree" presStyleCnt="0"/>
      <dgm:spPr/>
    </dgm:pt>
    <dgm:pt modelId="{C333AD2C-22D9-47A4-8A2C-F419F8E3919F}" type="pres">
      <dgm:prSet presAssocID="{9FD6D11B-3FD9-4512-A6E9-FA56C3B7DB73}" presName="vertThree" presStyleCnt="0"/>
      <dgm:spPr/>
    </dgm:pt>
    <dgm:pt modelId="{77368CD7-76B5-4E9D-BB86-C294B31FB014}" type="pres">
      <dgm:prSet presAssocID="{9FD6D11B-3FD9-4512-A6E9-FA56C3B7DB73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3DF358-F4DB-4363-ACF5-6BA9E3BB03D0}" type="pres">
      <dgm:prSet presAssocID="{9FD6D11B-3FD9-4512-A6E9-FA56C3B7DB73}" presName="horzThree" presStyleCnt="0"/>
      <dgm:spPr/>
    </dgm:pt>
    <dgm:pt modelId="{2AAF2D80-5F94-4A19-B876-488369678B5C}" type="pres">
      <dgm:prSet presAssocID="{74222E4A-3747-4DDE-B8E1-3F208EF0D759}" presName="sibSpaceThree" presStyleCnt="0"/>
      <dgm:spPr/>
    </dgm:pt>
    <dgm:pt modelId="{856B67B8-51C0-4B3D-819E-896994C707C2}" type="pres">
      <dgm:prSet presAssocID="{552ADFAD-161A-4FB9-BBB1-024DEA9D096A}" presName="vertThree" presStyleCnt="0"/>
      <dgm:spPr/>
    </dgm:pt>
    <dgm:pt modelId="{9A4752C6-FB87-41E5-B938-05B13AB39D6C}" type="pres">
      <dgm:prSet presAssocID="{552ADFAD-161A-4FB9-BBB1-024DEA9D096A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7C65D-2D12-46A8-8EDE-B0F991E7269D}" type="pres">
      <dgm:prSet presAssocID="{552ADFAD-161A-4FB9-BBB1-024DEA9D096A}" presName="horzThree" presStyleCnt="0"/>
      <dgm:spPr/>
    </dgm:pt>
    <dgm:pt modelId="{99A3BD0E-84F8-416E-8219-AA95CAE52166}" type="pres">
      <dgm:prSet presAssocID="{D1024118-1C99-414C-874B-ED7C5CBFDDC2}" presName="sibSpaceTwo" presStyleCnt="0"/>
      <dgm:spPr/>
    </dgm:pt>
    <dgm:pt modelId="{5664CD84-D107-4255-9F79-2AD221BB74AF}" type="pres">
      <dgm:prSet presAssocID="{09CE5CC8-2453-4509-9A69-BFD61B5D5F3A}" presName="vertTwo" presStyleCnt="0"/>
      <dgm:spPr/>
    </dgm:pt>
    <dgm:pt modelId="{691E97F4-BF49-4F61-8080-84BF8D2A8FBD}" type="pres">
      <dgm:prSet presAssocID="{09CE5CC8-2453-4509-9A69-BFD61B5D5F3A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15CAB-D0C0-456C-B249-271F3C984A64}" type="pres">
      <dgm:prSet presAssocID="{09CE5CC8-2453-4509-9A69-BFD61B5D5F3A}" presName="horzTwo" presStyleCnt="0"/>
      <dgm:spPr/>
    </dgm:pt>
    <dgm:pt modelId="{384EDFE0-4FDA-488A-AE33-51E0418EDADC}" type="pres">
      <dgm:prSet presAssocID="{6B8A6408-F7A9-49AF-B0F1-01E75F56DB14}" presName="sibSpaceTwo" presStyleCnt="0"/>
      <dgm:spPr/>
    </dgm:pt>
    <dgm:pt modelId="{4DBE0BCF-7E4E-4998-BD5A-5B4D8CB18661}" type="pres">
      <dgm:prSet presAssocID="{80C2ED10-078D-41A9-8AE9-6F9F72E02779}" presName="vertTwo" presStyleCnt="0"/>
      <dgm:spPr/>
    </dgm:pt>
    <dgm:pt modelId="{0E99E085-2756-480D-8486-148C12C09C65}" type="pres">
      <dgm:prSet presAssocID="{80C2ED10-078D-41A9-8AE9-6F9F72E02779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9B434A-3FF2-41EE-AF88-14E5FEF32DCE}" type="pres">
      <dgm:prSet presAssocID="{80C2ED10-078D-41A9-8AE9-6F9F72E02779}" presName="horzTwo" presStyleCnt="0"/>
      <dgm:spPr/>
    </dgm:pt>
    <dgm:pt modelId="{AD0A9A04-63B5-4F95-9E96-B092E76C3E11}" type="pres">
      <dgm:prSet presAssocID="{A1AD8872-7CDF-4055-9640-F44A8ECBEAB1}" presName="sibSpaceTwo" presStyleCnt="0"/>
      <dgm:spPr/>
    </dgm:pt>
    <dgm:pt modelId="{C466BCAF-8890-4DEB-A8DD-FA28B45D5A76}" type="pres">
      <dgm:prSet presAssocID="{45B71BE2-E9E6-4369-BD3A-88CF12E3B754}" presName="vertTwo" presStyleCnt="0"/>
      <dgm:spPr/>
    </dgm:pt>
    <dgm:pt modelId="{CCE1C232-16DB-4427-8F88-409924217090}" type="pres">
      <dgm:prSet presAssocID="{45B71BE2-E9E6-4369-BD3A-88CF12E3B754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5C6A4-3D0E-460E-A93A-F5850E07B116}" type="pres">
      <dgm:prSet presAssocID="{45B71BE2-E9E6-4369-BD3A-88CF12E3B754}" presName="horzTwo" presStyleCnt="0"/>
      <dgm:spPr/>
    </dgm:pt>
  </dgm:ptLst>
  <dgm:cxnLst>
    <dgm:cxn modelId="{AAF9E8C0-A804-4655-BBDD-E760B5C50079}" srcId="{E0A4EA17-512F-48A1-AB25-5B8313A2AFBB}" destId="{9FD6D11B-3FD9-4512-A6E9-FA56C3B7DB73}" srcOrd="1" destOrd="0" parTransId="{DFF43182-48E5-458A-81BA-88AFBCC3A48D}" sibTransId="{74222E4A-3747-4DDE-B8E1-3F208EF0D759}"/>
    <dgm:cxn modelId="{B6F55903-94F1-404D-9932-9437EB250272}" type="presOf" srcId="{41C42F1F-F9AF-4C00-93B7-1D53B49F9685}" destId="{07F7BDE8-C14D-4E21-83ED-C4C485CBE240}" srcOrd="0" destOrd="0" presId="urn:microsoft.com/office/officeart/2005/8/layout/hierarchy4"/>
    <dgm:cxn modelId="{97D3892E-EEB1-48A4-9CF4-A6964ADC0847}" srcId="{3621AA83-46B5-4078-81C8-3C5C32D4FCCB}" destId="{E0A4EA17-512F-48A1-AB25-5B8313A2AFBB}" srcOrd="0" destOrd="0" parTransId="{93B2BA48-4ECF-479C-9366-D0B9E909939F}" sibTransId="{D1024118-1C99-414C-874B-ED7C5CBFDDC2}"/>
    <dgm:cxn modelId="{F5B89DA0-3E83-4283-B6EB-7F75190057F8}" srcId="{3621AA83-46B5-4078-81C8-3C5C32D4FCCB}" destId="{09CE5CC8-2453-4509-9A69-BFD61B5D5F3A}" srcOrd="1" destOrd="0" parTransId="{F036028A-1A9B-4F74-A8A0-ED4E5B61628D}" sibTransId="{6B8A6408-F7A9-49AF-B0F1-01E75F56DB14}"/>
    <dgm:cxn modelId="{0ACFDB0E-DB95-4C41-A97D-83D97AF710DB}" srcId="{E0A4EA17-512F-48A1-AB25-5B8313A2AFBB}" destId="{41C42F1F-F9AF-4C00-93B7-1D53B49F9685}" srcOrd="0" destOrd="0" parTransId="{2008D5DE-AFEC-4BBB-9A29-61A84AA8EADE}" sibTransId="{BE153EB6-4C89-4973-AFA9-953BD3181433}"/>
    <dgm:cxn modelId="{F204BD89-D481-49C3-B636-77781D94DA3F}" type="presOf" srcId="{E0A4EA17-512F-48A1-AB25-5B8313A2AFBB}" destId="{B6830343-1EB0-44E7-B7E6-D1CAF177719A}" srcOrd="0" destOrd="0" presId="urn:microsoft.com/office/officeart/2005/8/layout/hierarchy4"/>
    <dgm:cxn modelId="{0E93732E-1057-4956-9328-E2831B616355}" srcId="{3621AA83-46B5-4078-81C8-3C5C32D4FCCB}" destId="{80C2ED10-078D-41A9-8AE9-6F9F72E02779}" srcOrd="2" destOrd="0" parTransId="{4310C2B7-1361-442A-ACE8-A7AC3A0EB44C}" sibTransId="{A1AD8872-7CDF-4055-9640-F44A8ECBEAB1}"/>
    <dgm:cxn modelId="{BF1A2F03-5CBD-46EC-965C-D31FFAB6BDF0}" type="presOf" srcId="{552ADFAD-161A-4FB9-BBB1-024DEA9D096A}" destId="{9A4752C6-FB87-41E5-B938-05B13AB39D6C}" srcOrd="0" destOrd="0" presId="urn:microsoft.com/office/officeart/2005/8/layout/hierarchy4"/>
    <dgm:cxn modelId="{40B0C83B-EF8C-46EC-B78C-F4B061D56A8F}" type="presOf" srcId="{3621AA83-46B5-4078-81C8-3C5C32D4FCCB}" destId="{43824A7F-4166-477D-B0F7-85D5161D582E}" srcOrd="0" destOrd="0" presId="urn:microsoft.com/office/officeart/2005/8/layout/hierarchy4"/>
    <dgm:cxn modelId="{41A273AF-FCD8-45EF-B39A-E33D6DFC2620}" srcId="{3621AA83-46B5-4078-81C8-3C5C32D4FCCB}" destId="{45B71BE2-E9E6-4369-BD3A-88CF12E3B754}" srcOrd="3" destOrd="0" parTransId="{5E42A34A-5917-4349-898F-3CDC01037077}" sibTransId="{02B1B957-20D9-4553-B373-3E63D8D39E1A}"/>
    <dgm:cxn modelId="{DE606864-3180-42A1-B7C5-2BA5568E4825}" type="presOf" srcId="{6DA12D09-2649-4F82-9BD5-BD44C6B885CA}" destId="{E26D4B51-F032-471E-9DAC-447615768D20}" srcOrd="0" destOrd="0" presId="urn:microsoft.com/office/officeart/2005/8/layout/hierarchy4"/>
    <dgm:cxn modelId="{79BB827F-503E-4002-BE97-CE102E6A3F9D}" type="presOf" srcId="{80C2ED10-078D-41A9-8AE9-6F9F72E02779}" destId="{0E99E085-2756-480D-8486-148C12C09C65}" srcOrd="0" destOrd="0" presId="urn:microsoft.com/office/officeart/2005/8/layout/hierarchy4"/>
    <dgm:cxn modelId="{95713F62-C445-4A41-88A8-DB193018C6EC}" type="presOf" srcId="{9FD6D11B-3FD9-4512-A6E9-FA56C3B7DB73}" destId="{77368CD7-76B5-4E9D-BB86-C294B31FB014}" srcOrd="0" destOrd="0" presId="urn:microsoft.com/office/officeart/2005/8/layout/hierarchy4"/>
    <dgm:cxn modelId="{662D015F-02EE-4FE8-B441-0E2E75C2F62A}" srcId="{6DA12D09-2649-4F82-9BD5-BD44C6B885CA}" destId="{3621AA83-46B5-4078-81C8-3C5C32D4FCCB}" srcOrd="0" destOrd="0" parTransId="{BC882E0B-F01B-48D4-A641-77C65083733B}" sibTransId="{2B299567-99A2-44A7-80FD-78612DACCCB3}"/>
    <dgm:cxn modelId="{B75A2F0C-82FD-4FB8-85BD-2A93B33F67E4}" type="presOf" srcId="{45B71BE2-E9E6-4369-BD3A-88CF12E3B754}" destId="{CCE1C232-16DB-4427-8F88-409924217090}" srcOrd="0" destOrd="0" presId="urn:microsoft.com/office/officeart/2005/8/layout/hierarchy4"/>
    <dgm:cxn modelId="{3FBC2F83-8C32-4FB2-B000-7148BE164D0F}" srcId="{E0A4EA17-512F-48A1-AB25-5B8313A2AFBB}" destId="{552ADFAD-161A-4FB9-BBB1-024DEA9D096A}" srcOrd="2" destOrd="0" parTransId="{4CD96054-AA09-4435-9369-05EF176C5EFA}" sibTransId="{638E4D1B-23AA-4C1A-888D-B68E63AF75A6}"/>
    <dgm:cxn modelId="{9CA2C121-915E-41FC-AD20-0D627F13F1A6}" type="presOf" srcId="{09CE5CC8-2453-4509-9A69-BFD61B5D5F3A}" destId="{691E97F4-BF49-4F61-8080-84BF8D2A8FBD}" srcOrd="0" destOrd="0" presId="urn:microsoft.com/office/officeart/2005/8/layout/hierarchy4"/>
    <dgm:cxn modelId="{7C5C139C-E17D-4E7A-86D9-5D6D5101B8E6}" type="presParOf" srcId="{E26D4B51-F032-471E-9DAC-447615768D20}" destId="{5C3234EA-56F0-4425-810F-5BC4B91EC2F2}" srcOrd="0" destOrd="0" presId="urn:microsoft.com/office/officeart/2005/8/layout/hierarchy4"/>
    <dgm:cxn modelId="{8F27ED2A-F5E6-417F-8D06-0BAAB914EC6A}" type="presParOf" srcId="{5C3234EA-56F0-4425-810F-5BC4B91EC2F2}" destId="{43824A7F-4166-477D-B0F7-85D5161D582E}" srcOrd="0" destOrd="0" presId="urn:microsoft.com/office/officeart/2005/8/layout/hierarchy4"/>
    <dgm:cxn modelId="{E949BCD7-9C6A-4AA9-B5BA-2287444F6878}" type="presParOf" srcId="{5C3234EA-56F0-4425-810F-5BC4B91EC2F2}" destId="{82F53581-CB7A-4C41-9A6D-EBF5A8C09D88}" srcOrd="1" destOrd="0" presId="urn:microsoft.com/office/officeart/2005/8/layout/hierarchy4"/>
    <dgm:cxn modelId="{327B4807-BD97-46C4-8D79-EEBDFABD376D}" type="presParOf" srcId="{5C3234EA-56F0-4425-810F-5BC4B91EC2F2}" destId="{2DDCC529-3D70-4FC3-9684-121DEBABF631}" srcOrd="2" destOrd="0" presId="urn:microsoft.com/office/officeart/2005/8/layout/hierarchy4"/>
    <dgm:cxn modelId="{B27D0AB7-329B-4BD1-9065-3414CFECBB05}" type="presParOf" srcId="{2DDCC529-3D70-4FC3-9684-121DEBABF631}" destId="{C40A8774-C623-4B29-AF08-D616B901079D}" srcOrd="0" destOrd="0" presId="urn:microsoft.com/office/officeart/2005/8/layout/hierarchy4"/>
    <dgm:cxn modelId="{5C59FEB1-1710-416D-9D63-D58293B99AE0}" type="presParOf" srcId="{C40A8774-C623-4B29-AF08-D616B901079D}" destId="{B6830343-1EB0-44E7-B7E6-D1CAF177719A}" srcOrd="0" destOrd="0" presId="urn:microsoft.com/office/officeart/2005/8/layout/hierarchy4"/>
    <dgm:cxn modelId="{1E969215-A326-40D3-A6E7-5F0CFE0A873A}" type="presParOf" srcId="{C40A8774-C623-4B29-AF08-D616B901079D}" destId="{FB890EAB-B714-4B3E-9A07-7EDD7D592BA2}" srcOrd="1" destOrd="0" presId="urn:microsoft.com/office/officeart/2005/8/layout/hierarchy4"/>
    <dgm:cxn modelId="{4FEBE75B-6323-4387-A125-E49FF1DD9BA3}" type="presParOf" srcId="{C40A8774-C623-4B29-AF08-D616B901079D}" destId="{F9E9ABE8-8253-4957-B762-56C1DB5508A9}" srcOrd="2" destOrd="0" presId="urn:microsoft.com/office/officeart/2005/8/layout/hierarchy4"/>
    <dgm:cxn modelId="{C042C7A5-0B0D-4EC6-A740-6C964472537B}" type="presParOf" srcId="{F9E9ABE8-8253-4957-B762-56C1DB5508A9}" destId="{9C30E8BE-F579-4515-94B3-2FF612821CB1}" srcOrd="0" destOrd="0" presId="urn:microsoft.com/office/officeart/2005/8/layout/hierarchy4"/>
    <dgm:cxn modelId="{F191F04A-A37A-4A46-830C-AF60C6B938F6}" type="presParOf" srcId="{9C30E8BE-F579-4515-94B3-2FF612821CB1}" destId="{07F7BDE8-C14D-4E21-83ED-C4C485CBE240}" srcOrd="0" destOrd="0" presId="urn:microsoft.com/office/officeart/2005/8/layout/hierarchy4"/>
    <dgm:cxn modelId="{A73E5A9A-B98D-4054-BC03-CF2A0A3E05DA}" type="presParOf" srcId="{9C30E8BE-F579-4515-94B3-2FF612821CB1}" destId="{F1BB16A9-8116-4E59-9F5F-31B3B025DBEC}" srcOrd="1" destOrd="0" presId="urn:microsoft.com/office/officeart/2005/8/layout/hierarchy4"/>
    <dgm:cxn modelId="{45F27626-626B-4619-8803-83592C9658C8}" type="presParOf" srcId="{F9E9ABE8-8253-4957-B762-56C1DB5508A9}" destId="{8390D73A-ED32-4F47-9BAC-E3497C2CEE76}" srcOrd="1" destOrd="0" presId="urn:microsoft.com/office/officeart/2005/8/layout/hierarchy4"/>
    <dgm:cxn modelId="{22BE2ED1-DD96-4A08-B99B-BAE124B1C3D4}" type="presParOf" srcId="{F9E9ABE8-8253-4957-B762-56C1DB5508A9}" destId="{C333AD2C-22D9-47A4-8A2C-F419F8E3919F}" srcOrd="2" destOrd="0" presId="urn:microsoft.com/office/officeart/2005/8/layout/hierarchy4"/>
    <dgm:cxn modelId="{20BD499C-9E31-4B9D-BC72-8838E21644EA}" type="presParOf" srcId="{C333AD2C-22D9-47A4-8A2C-F419F8E3919F}" destId="{77368CD7-76B5-4E9D-BB86-C294B31FB014}" srcOrd="0" destOrd="0" presId="urn:microsoft.com/office/officeart/2005/8/layout/hierarchy4"/>
    <dgm:cxn modelId="{373CF651-077B-4433-9456-2140306DDCE3}" type="presParOf" srcId="{C333AD2C-22D9-47A4-8A2C-F419F8E3919F}" destId="{3C3DF358-F4DB-4363-ACF5-6BA9E3BB03D0}" srcOrd="1" destOrd="0" presId="urn:microsoft.com/office/officeart/2005/8/layout/hierarchy4"/>
    <dgm:cxn modelId="{70160905-FF64-4AEF-A367-B1993C72C336}" type="presParOf" srcId="{F9E9ABE8-8253-4957-B762-56C1DB5508A9}" destId="{2AAF2D80-5F94-4A19-B876-488369678B5C}" srcOrd="3" destOrd="0" presId="urn:microsoft.com/office/officeart/2005/8/layout/hierarchy4"/>
    <dgm:cxn modelId="{6080FAE6-E705-4850-853A-B060087588BA}" type="presParOf" srcId="{F9E9ABE8-8253-4957-B762-56C1DB5508A9}" destId="{856B67B8-51C0-4B3D-819E-896994C707C2}" srcOrd="4" destOrd="0" presId="urn:microsoft.com/office/officeart/2005/8/layout/hierarchy4"/>
    <dgm:cxn modelId="{C95A1647-64EA-4AD5-B6D2-863E4AD5ECE6}" type="presParOf" srcId="{856B67B8-51C0-4B3D-819E-896994C707C2}" destId="{9A4752C6-FB87-41E5-B938-05B13AB39D6C}" srcOrd="0" destOrd="0" presId="urn:microsoft.com/office/officeart/2005/8/layout/hierarchy4"/>
    <dgm:cxn modelId="{CCBA7B0F-A617-4922-B306-7B396832DCB5}" type="presParOf" srcId="{856B67B8-51C0-4B3D-819E-896994C707C2}" destId="{EDC7C65D-2D12-46A8-8EDE-B0F991E7269D}" srcOrd="1" destOrd="0" presId="urn:microsoft.com/office/officeart/2005/8/layout/hierarchy4"/>
    <dgm:cxn modelId="{82254C40-DE87-46F6-BA22-6D943C3E63A3}" type="presParOf" srcId="{2DDCC529-3D70-4FC3-9684-121DEBABF631}" destId="{99A3BD0E-84F8-416E-8219-AA95CAE52166}" srcOrd="1" destOrd="0" presId="urn:microsoft.com/office/officeart/2005/8/layout/hierarchy4"/>
    <dgm:cxn modelId="{FC668828-2A75-45E4-BE3B-21872FED469C}" type="presParOf" srcId="{2DDCC529-3D70-4FC3-9684-121DEBABF631}" destId="{5664CD84-D107-4255-9F79-2AD221BB74AF}" srcOrd="2" destOrd="0" presId="urn:microsoft.com/office/officeart/2005/8/layout/hierarchy4"/>
    <dgm:cxn modelId="{BDC638B3-4976-49F5-B724-FCFFD6AADB76}" type="presParOf" srcId="{5664CD84-D107-4255-9F79-2AD221BB74AF}" destId="{691E97F4-BF49-4F61-8080-84BF8D2A8FBD}" srcOrd="0" destOrd="0" presId="urn:microsoft.com/office/officeart/2005/8/layout/hierarchy4"/>
    <dgm:cxn modelId="{759976F0-A595-4A24-A1CC-D52882982248}" type="presParOf" srcId="{5664CD84-D107-4255-9F79-2AD221BB74AF}" destId="{E1F15CAB-D0C0-456C-B249-271F3C984A64}" srcOrd="1" destOrd="0" presId="urn:microsoft.com/office/officeart/2005/8/layout/hierarchy4"/>
    <dgm:cxn modelId="{6365E92D-0062-4C11-94E2-F18F97B1C470}" type="presParOf" srcId="{2DDCC529-3D70-4FC3-9684-121DEBABF631}" destId="{384EDFE0-4FDA-488A-AE33-51E0418EDADC}" srcOrd="3" destOrd="0" presId="urn:microsoft.com/office/officeart/2005/8/layout/hierarchy4"/>
    <dgm:cxn modelId="{6D9D500B-959B-4DCE-A1B5-69721B3BAEF2}" type="presParOf" srcId="{2DDCC529-3D70-4FC3-9684-121DEBABF631}" destId="{4DBE0BCF-7E4E-4998-BD5A-5B4D8CB18661}" srcOrd="4" destOrd="0" presId="urn:microsoft.com/office/officeart/2005/8/layout/hierarchy4"/>
    <dgm:cxn modelId="{369E012E-1D5B-4E82-80BC-C5C7CA534FA9}" type="presParOf" srcId="{4DBE0BCF-7E4E-4998-BD5A-5B4D8CB18661}" destId="{0E99E085-2756-480D-8486-148C12C09C65}" srcOrd="0" destOrd="0" presId="urn:microsoft.com/office/officeart/2005/8/layout/hierarchy4"/>
    <dgm:cxn modelId="{DDBAF117-C631-4D01-8C2D-92BE0BAFE9BF}" type="presParOf" srcId="{4DBE0BCF-7E4E-4998-BD5A-5B4D8CB18661}" destId="{2D9B434A-3FF2-41EE-AF88-14E5FEF32DCE}" srcOrd="1" destOrd="0" presId="urn:microsoft.com/office/officeart/2005/8/layout/hierarchy4"/>
    <dgm:cxn modelId="{C1F84E1C-7CAE-4055-85F7-9772301176FD}" type="presParOf" srcId="{2DDCC529-3D70-4FC3-9684-121DEBABF631}" destId="{AD0A9A04-63B5-4F95-9E96-B092E76C3E11}" srcOrd="5" destOrd="0" presId="urn:microsoft.com/office/officeart/2005/8/layout/hierarchy4"/>
    <dgm:cxn modelId="{7AA7C36B-AD75-4C62-9E94-8E54EABE2227}" type="presParOf" srcId="{2DDCC529-3D70-4FC3-9684-121DEBABF631}" destId="{C466BCAF-8890-4DEB-A8DD-FA28B45D5A76}" srcOrd="6" destOrd="0" presId="urn:microsoft.com/office/officeart/2005/8/layout/hierarchy4"/>
    <dgm:cxn modelId="{7E330BED-5346-4369-BB94-1D60CB3755A1}" type="presParOf" srcId="{C466BCAF-8890-4DEB-A8DD-FA28B45D5A76}" destId="{CCE1C232-16DB-4427-8F88-409924217090}" srcOrd="0" destOrd="0" presId="urn:microsoft.com/office/officeart/2005/8/layout/hierarchy4"/>
    <dgm:cxn modelId="{9577055E-2DBB-4775-8D0E-9081ED00858C}" type="presParOf" srcId="{C466BCAF-8890-4DEB-A8DD-FA28B45D5A76}" destId="{15E5C6A4-3D0E-460E-A93A-F5850E07B1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1698E-D151-4556-BE0C-BE4E743144DF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Spearheaded by the </a:t>
          </a:r>
          <a:r>
            <a:rPr lang="en-US" sz="2600" kern="1200" dirty="0" err="1" smtClean="0"/>
            <a:t>DoD</a:t>
          </a:r>
          <a:r>
            <a:rPr lang="en-US" sz="2600" kern="1200" dirty="0" smtClean="0"/>
            <a:t> under the Joint Robotics Program</a:t>
          </a:r>
          <a:endParaRPr lang="en-US" sz="2600" kern="1200" dirty="0"/>
        </a:p>
      </dsp:txBody>
      <dsp:txXfrm>
        <a:off x="39768" y="39768"/>
        <a:ext cx="5530000" cy="1278252"/>
      </dsp:txXfrm>
    </dsp:sp>
    <dsp:sp modelId="{D9B668A2-F1EB-4441-8F07-578F23AF97D1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JAUS Reference Architecture published by JAUS Working Group</a:t>
          </a:r>
          <a:endParaRPr lang="en-US" sz="2600" kern="1200" dirty="0"/>
        </a:p>
      </dsp:txBody>
      <dsp:txXfrm>
        <a:off x="656987" y="1623855"/>
        <a:ext cx="5415841" cy="1278252"/>
      </dsp:txXfrm>
    </dsp:sp>
    <dsp:sp modelId="{1D60B843-3010-4384-B0D6-8186F4348303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SAE JAUS Standard Documents maintained by the AS4 Unmanned Systems Technical Committee</a:t>
          </a:r>
          <a:endParaRPr lang="en-US" sz="2600" kern="1200" dirty="0"/>
        </a:p>
      </dsp:txBody>
      <dsp:txXfrm>
        <a:off x="1274207" y="3207942"/>
        <a:ext cx="5415841" cy="1278252"/>
      </dsp:txXfrm>
    </dsp:sp>
    <dsp:sp modelId="{4B29BB88-45A2-4166-A553-F9F7FE1D65E4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5E2F3CFE-B7D4-47B6-9BDA-05FD566B68A0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25EFC-E886-4883-9199-55B00722BE2B}">
      <dsp:nvSpPr>
        <dsp:cNvPr id="0" name=""/>
        <dsp:cNvSpPr/>
      </dsp:nvSpPr>
      <dsp:spPr>
        <a:xfrm>
          <a:off x="0" y="3511748"/>
          <a:ext cx="8839200" cy="980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Component</a:t>
          </a:r>
          <a:endParaRPr lang="en-US" sz="3400" kern="1200" dirty="0"/>
        </a:p>
      </dsp:txBody>
      <dsp:txXfrm>
        <a:off x="0" y="3511748"/>
        <a:ext cx="2651760" cy="980598"/>
      </dsp:txXfrm>
    </dsp:sp>
    <dsp:sp modelId="{BC79E665-DA72-4B5C-9AFF-954D0F458AE3}">
      <dsp:nvSpPr>
        <dsp:cNvPr id="0" name=""/>
        <dsp:cNvSpPr/>
      </dsp:nvSpPr>
      <dsp:spPr>
        <a:xfrm>
          <a:off x="0" y="2367716"/>
          <a:ext cx="8839200" cy="980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Node</a:t>
          </a:r>
          <a:endParaRPr lang="en-US" sz="3400" kern="1200" dirty="0"/>
        </a:p>
      </dsp:txBody>
      <dsp:txXfrm>
        <a:off x="0" y="2367716"/>
        <a:ext cx="2651760" cy="980598"/>
      </dsp:txXfrm>
    </dsp:sp>
    <dsp:sp modelId="{29C730AF-808C-4A0F-AFDD-B573E4493EF8}">
      <dsp:nvSpPr>
        <dsp:cNvPr id="0" name=""/>
        <dsp:cNvSpPr/>
      </dsp:nvSpPr>
      <dsp:spPr>
        <a:xfrm>
          <a:off x="0" y="1223684"/>
          <a:ext cx="8839200" cy="980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Subsystem</a:t>
          </a:r>
          <a:endParaRPr lang="en-US" sz="3400" kern="1200" dirty="0"/>
        </a:p>
      </dsp:txBody>
      <dsp:txXfrm>
        <a:off x="0" y="1223684"/>
        <a:ext cx="2651760" cy="980598"/>
      </dsp:txXfrm>
    </dsp:sp>
    <dsp:sp modelId="{F5AABEC0-F33C-4DBE-8A4B-16AAAEDD58D1}">
      <dsp:nvSpPr>
        <dsp:cNvPr id="0" name=""/>
        <dsp:cNvSpPr/>
      </dsp:nvSpPr>
      <dsp:spPr>
        <a:xfrm>
          <a:off x="0" y="79652"/>
          <a:ext cx="8839200" cy="980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System</a:t>
          </a:r>
          <a:endParaRPr lang="en-US" sz="3400" kern="1200" dirty="0"/>
        </a:p>
      </dsp:txBody>
      <dsp:txXfrm>
        <a:off x="0" y="79652"/>
        <a:ext cx="2651760" cy="980598"/>
      </dsp:txXfrm>
    </dsp:sp>
    <dsp:sp modelId="{7C14ABF1-A939-46F7-BD89-5382F675DCF3}">
      <dsp:nvSpPr>
        <dsp:cNvPr id="0" name=""/>
        <dsp:cNvSpPr/>
      </dsp:nvSpPr>
      <dsp:spPr>
        <a:xfrm>
          <a:off x="6040134" y="161369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System </a:t>
          </a:r>
          <a:endParaRPr lang="en-US" sz="1800" kern="1200" dirty="0"/>
        </a:p>
      </dsp:txBody>
      <dsp:txXfrm>
        <a:off x="6064068" y="185303"/>
        <a:ext cx="1177880" cy="769297"/>
      </dsp:txXfrm>
    </dsp:sp>
    <dsp:sp modelId="{960CBFAE-9E5C-4330-92BD-FA8586CD4636}">
      <dsp:nvSpPr>
        <dsp:cNvPr id="0" name=""/>
        <dsp:cNvSpPr/>
      </dsp:nvSpPr>
      <dsp:spPr>
        <a:xfrm>
          <a:off x="5258719" y="978534"/>
          <a:ext cx="1394288" cy="326866"/>
        </a:xfrm>
        <a:custGeom>
          <a:avLst/>
          <a:gdLst/>
          <a:ahLst/>
          <a:cxnLst/>
          <a:rect l="0" t="0" r="0" b="0"/>
          <a:pathLst>
            <a:path>
              <a:moveTo>
                <a:pt x="1394288" y="0"/>
              </a:moveTo>
              <a:lnTo>
                <a:pt x="1394288" y="163433"/>
              </a:lnTo>
              <a:lnTo>
                <a:pt x="0" y="163433"/>
              </a:lnTo>
              <a:lnTo>
                <a:pt x="0" y="326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82231-6A4B-4BFA-94C2-437C33DC34DA}">
      <dsp:nvSpPr>
        <dsp:cNvPr id="0" name=""/>
        <dsp:cNvSpPr/>
      </dsp:nvSpPr>
      <dsp:spPr>
        <a:xfrm>
          <a:off x="4645845" y="1305401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UGV</a:t>
          </a:r>
          <a:endParaRPr lang="en-US" sz="1800" kern="1200" dirty="0"/>
        </a:p>
      </dsp:txBody>
      <dsp:txXfrm>
        <a:off x="4669779" y="1329335"/>
        <a:ext cx="1177880" cy="769297"/>
      </dsp:txXfrm>
    </dsp:sp>
    <dsp:sp modelId="{910CE8FC-CF92-411C-A303-8AF2E75185A5}">
      <dsp:nvSpPr>
        <dsp:cNvPr id="0" name=""/>
        <dsp:cNvSpPr/>
      </dsp:nvSpPr>
      <dsp:spPr>
        <a:xfrm>
          <a:off x="4063615" y="2122566"/>
          <a:ext cx="1195104" cy="326866"/>
        </a:xfrm>
        <a:custGeom>
          <a:avLst/>
          <a:gdLst/>
          <a:ahLst/>
          <a:cxnLst/>
          <a:rect l="0" t="0" r="0" b="0"/>
          <a:pathLst>
            <a:path>
              <a:moveTo>
                <a:pt x="1195104" y="0"/>
              </a:moveTo>
              <a:lnTo>
                <a:pt x="1195104" y="163433"/>
              </a:lnTo>
              <a:lnTo>
                <a:pt x="0" y="163433"/>
              </a:lnTo>
              <a:lnTo>
                <a:pt x="0" y="326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54092-DD4E-4ABC-84BB-FEEAB422C93E}">
      <dsp:nvSpPr>
        <dsp:cNvPr id="0" name=""/>
        <dsp:cNvSpPr/>
      </dsp:nvSpPr>
      <dsp:spPr>
        <a:xfrm>
          <a:off x="3450740" y="2449433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Sensor PC</a:t>
          </a:r>
          <a:endParaRPr lang="en-US" sz="1800" kern="1200" dirty="0"/>
        </a:p>
      </dsp:txBody>
      <dsp:txXfrm>
        <a:off x="3474674" y="2473367"/>
        <a:ext cx="1177880" cy="769297"/>
      </dsp:txXfrm>
    </dsp:sp>
    <dsp:sp modelId="{7A84FF89-1AF2-4305-B9F2-EA1A400612A4}">
      <dsp:nvSpPr>
        <dsp:cNvPr id="0" name=""/>
        <dsp:cNvSpPr/>
      </dsp:nvSpPr>
      <dsp:spPr>
        <a:xfrm>
          <a:off x="3266878" y="3266598"/>
          <a:ext cx="796736" cy="326866"/>
        </a:xfrm>
        <a:custGeom>
          <a:avLst/>
          <a:gdLst/>
          <a:ahLst/>
          <a:cxnLst/>
          <a:rect l="0" t="0" r="0" b="0"/>
          <a:pathLst>
            <a:path>
              <a:moveTo>
                <a:pt x="796736" y="0"/>
              </a:moveTo>
              <a:lnTo>
                <a:pt x="796736" y="163433"/>
              </a:lnTo>
              <a:lnTo>
                <a:pt x="0" y="163433"/>
              </a:lnTo>
              <a:lnTo>
                <a:pt x="0" y="326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5754C-814C-4E8A-9F97-D910E20406F5}">
      <dsp:nvSpPr>
        <dsp:cNvPr id="0" name=""/>
        <dsp:cNvSpPr/>
      </dsp:nvSpPr>
      <dsp:spPr>
        <a:xfrm>
          <a:off x="2654004" y="3593465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Omni Sensor</a:t>
          </a:r>
          <a:endParaRPr lang="en-US" sz="1800" kern="1200" dirty="0"/>
        </a:p>
      </dsp:txBody>
      <dsp:txXfrm>
        <a:off x="2677938" y="3617399"/>
        <a:ext cx="1177880" cy="769297"/>
      </dsp:txXfrm>
    </dsp:sp>
    <dsp:sp modelId="{7B2B764F-DE6C-4963-86E5-F8374EB3B5D5}">
      <dsp:nvSpPr>
        <dsp:cNvPr id="0" name=""/>
        <dsp:cNvSpPr/>
      </dsp:nvSpPr>
      <dsp:spPr>
        <a:xfrm>
          <a:off x="4063615" y="3266598"/>
          <a:ext cx="796736" cy="326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33"/>
              </a:lnTo>
              <a:lnTo>
                <a:pt x="796736" y="163433"/>
              </a:lnTo>
              <a:lnTo>
                <a:pt x="796736" y="326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BDEB3-6BF8-4C01-9959-60176C9231A6}">
      <dsp:nvSpPr>
        <dsp:cNvPr id="0" name=""/>
        <dsp:cNvSpPr/>
      </dsp:nvSpPr>
      <dsp:spPr>
        <a:xfrm>
          <a:off x="4247477" y="3593465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 Sensor</a:t>
          </a:r>
          <a:endParaRPr lang="en-US" sz="1800" kern="1200" dirty="0"/>
        </a:p>
      </dsp:txBody>
      <dsp:txXfrm>
        <a:off x="4271411" y="3617399"/>
        <a:ext cx="1177880" cy="769297"/>
      </dsp:txXfrm>
    </dsp:sp>
    <dsp:sp modelId="{10D0DFC3-26E8-4B54-AA4A-F97499AE91DD}">
      <dsp:nvSpPr>
        <dsp:cNvPr id="0" name=""/>
        <dsp:cNvSpPr/>
      </dsp:nvSpPr>
      <dsp:spPr>
        <a:xfrm>
          <a:off x="5258719" y="2122566"/>
          <a:ext cx="1195104" cy="326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33"/>
              </a:lnTo>
              <a:lnTo>
                <a:pt x="1195104" y="163433"/>
              </a:lnTo>
              <a:lnTo>
                <a:pt x="1195104" y="326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FE358-5727-4902-99D2-0C9A8E2B4C59}">
      <dsp:nvSpPr>
        <dsp:cNvPr id="0" name=""/>
        <dsp:cNvSpPr/>
      </dsp:nvSpPr>
      <dsp:spPr>
        <a:xfrm>
          <a:off x="5840950" y="2449433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Navigation PC</a:t>
          </a:r>
          <a:endParaRPr lang="en-US" sz="1800" kern="1200" dirty="0"/>
        </a:p>
      </dsp:txBody>
      <dsp:txXfrm>
        <a:off x="5864884" y="2473367"/>
        <a:ext cx="1177880" cy="769297"/>
      </dsp:txXfrm>
    </dsp:sp>
    <dsp:sp modelId="{D30E831A-9BB8-4653-B5B4-EA5F5788BCED}">
      <dsp:nvSpPr>
        <dsp:cNvPr id="0" name=""/>
        <dsp:cNvSpPr/>
      </dsp:nvSpPr>
      <dsp:spPr>
        <a:xfrm>
          <a:off x="6408104" y="3266598"/>
          <a:ext cx="91440" cy="326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784B-DF89-44A2-B417-7B9B7741A551}">
      <dsp:nvSpPr>
        <dsp:cNvPr id="0" name=""/>
        <dsp:cNvSpPr/>
      </dsp:nvSpPr>
      <dsp:spPr>
        <a:xfrm>
          <a:off x="5840950" y="3593465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Navigator</a:t>
          </a:r>
          <a:endParaRPr lang="en-US" sz="1800" kern="1200" dirty="0"/>
        </a:p>
      </dsp:txBody>
      <dsp:txXfrm>
        <a:off x="5864884" y="3617399"/>
        <a:ext cx="1177880" cy="769297"/>
      </dsp:txXfrm>
    </dsp:sp>
    <dsp:sp modelId="{1D7A9EF4-1940-4F67-A703-A4E44D0F2F81}">
      <dsp:nvSpPr>
        <dsp:cNvPr id="0" name=""/>
        <dsp:cNvSpPr/>
      </dsp:nvSpPr>
      <dsp:spPr>
        <a:xfrm>
          <a:off x="6653008" y="978534"/>
          <a:ext cx="1394288" cy="326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33"/>
              </a:lnTo>
              <a:lnTo>
                <a:pt x="1394288" y="163433"/>
              </a:lnTo>
              <a:lnTo>
                <a:pt x="1394288" y="326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39BEA-4F18-44E6-B4B7-3FCC723DB4E3}">
      <dsp:nvSpPr>
        <dsp:cNvPr id="0" name=""/>
        <dsp:cNvSpPr/>
      </dsp:nvSpPr>
      <dsp:spPr>
        <a:xfrm>
          <a:off x="7434423" y="1305401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OCU</a:t>
          </a:r>
          <a:endParaRPr lang="en-US" sz="1800" kern="1200" dirty="0"/>
        </a:p>
      </dsp:txBody>
      <dsp:txXfrm>
        <a:off x="7458357" y="1329335"/>
        <a:ext cx="1177880" cy="769297"/>
      </dsp:txXfrm>
    </dsp:sp>
    <dsp:sp modelId="{1355CAEC-BBDF-4B87-BB80-59278B941A37}">
      <dsp:nvSpPr>
        <dsp:cNvPr id="0" name=""/>
        <dsp:cNvSpPr/>
      </dsp:nvSpPr>
      <dsp:spPr>
        <a:xfrm>
          <a:off x="8001577" y="2122566"/>
          <a:ext cx="91440" cy="326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7FC03-A523-40A4-BFCF-773275774083}">
      <dsp:nvSpPr>
        <dsp:cNvPr id="0" name=""/>
        <dsp:cNvSpPr/>
      </dsp:nvSpPr>
      <dsp:spPr>
        <a:xfrm>
          <a:off x="7434423" y="2449433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Control PC</a:t>
          </a:r>
          <a:endParaRPr lang="en-US" sz="1800" kern="1200" dirty="0"/>
        </a:p>
      </dsp:txBody>
      <dsp:txXfrm>
        <a:off x="7458357" y="2473367"/>
        <a:ext cx="1177880" cy="769297"/>
      </dsp:txXfrm>
    </dsp:sp>
    <dsp:sp modelId="{CC0FDF5A-216F-4FBD-8832-2B941194748E}">
      <dsp:nvSpPr>
        <dsp:cNvPr id="0" name=""/>
        <dsp:cNvSpPr/>
      </dsp:nvSpPr>
      <dsp:spPr>
        <a:xfrm>
          <a:off x="8001577" y="3266598"/>
          <a:ext cx="91440" cy="326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C6DFA-8A4F-4FCC-81AF-9DD2C103E86E}">
      <dsp:nvSpPr>
        <dsp:cNvPr id="0" name=""/>
        <dsp:cNvSpPr/>
      </dsp:nvSpPr>
      <dsp:spPr>
        <a:xfrm>
          <a:off x="7434423" y="3593465"/>
          <a:ext cx="1225748" cy="817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 Display</a:t>
          </a:r>
          <a:endParaRPr lang="en-US" sz="1800" kern="1200" dirty="0"/>
        </a:p>
      </dsp:txBody>
      <dsp:txXfrm>
        <a:off x="7458357" y="3617399"/>
        <a:ext cx="1177880" cy="769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A498A-6EB2-4981-80A7-B64C3E6791FB}">
      <dsp:nvSpPr>
        <dsp:cNvPr id="0" name=""/>
        <dsp:cNvSpPr/>
      </dsp:nvSpPr>
      <dsp:spPr>
        <a:xfrm>
          <a:off x="3145" y="1330"/>
          <a:ext cx="7766109" cy="857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Transport</a:t>
          </a:r>
        </a:p>
      </dsp:txBody>
      <dsp:txXfrm>
        <a:off x="28269" y="26454"/>
        <a:ext cx="7715861" cy="807541"/>
      </dsp:txXfrm>
    </dsp:sp>
    <dsp:sp modelId="{8A89D8BF-064D-4F3C-8F47-34C02A5C9D20}">
      <dsp:nvSpPr>
        <dsp:cNvPr id="0" name=""/>
        <dsp:cNvSpPr/>
      </dsp:nvSpPr>
      <dsp:spPr>
        <a:xfrm>
          <a:off x="3145" y="959113"/>
          <a:ext cx="7766109" cy="857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Events</a:t>
          </a:r>
          <a:endParaRPr lang="en-US" sz="3800" kern="1200" dirty="0"/>
        </a:p>
      </dsp:txBody>
      <dsp:txXfrm>
        <a:off x="28269" y="984237"/>
        <a:ext cx="7715861" cy="807541"/>
      </dsp:txXfrm>
    </dsp:sp>
    <dsp:sp modelId="{85A0D297-2C77-407B-9111-B495A5D1A3E1}">
      <dsp:nvSpPr>
        <dsp:cNvPr id="0" name=""/>
        <dsp:cNvSpPr/>
      </dsp:nvSpPr>
      <dsp:spPr>
        <a:xfrm>
          <a:off x="3145" y="1916896"/>
          <a:ext cx="1891865" cy="857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Liveness</a:t>
          </a:r>
          <a:endParaRPr lang="en-US" sz="2900" kern="1200" dirty="0"/>
        </a:p>
      </dsp:txBody>
      <dsp:txXfrm>
        <a:off x="28269" y="1942020"/>
        <a:ext cx="1841617" cy="807541"/>
      </dsp:txXfrm>
    </dsp:sp>
    <dsp:sp modelId="{3A4DF629-9227-4345-9FB9-231897AE34E2}">
      <dsp:nvSpPr>
        <dsp:cNvPr id="0" name=""/>
        <dsp:cNvSpPr/>
      </dsp:nvSpPr>
      <dsp:spPr>
        <a:xfrm>
          <a:off x="1974469" y="1916896"/>
          <a:ext cx="1891865" cy="857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Discovery</a:t>
          </a:r>
          <a:endParaRPr lang="en-US" sz="2900" kern="1200" dirty="0"/>
        </a:p>
      </dsp:txBody>
      <dsp:txXfrm>
        <a:off x="1999593" y="1942020"/>
        <a:ext cx="1841617" cy="807541"/>
      </dsp:txXfrm>
    </dsp:sp>
    <dsp:sp modelId="{D2C1CE58-6F5A-496A-95B3-C076D6B77005}">
      <dsp:nvSpPr>
        <dsp:cNvPr id="0" name=""/>
        <dsp:cNvSpPr/>
      </dsp:nvSpPr>
      <dsp:spPr>
        <a:xfrm>
          <a:off x="3945793" y="1916896"/>
          <a:ext cx="3823461" cy="857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Access Control</a:t>
          </a:r>
          <a:endParaRPr lang="en-US" sz="2900" kern="1200" dirty="0"/>
        </a:p>
      </dsp:txBody>
      <dsp:txXfrm>
        <a:off x="3970917" y="1942020"/>
        <a:ext cx="3773213" cy="807541"/>
      </dsp:txXfrm>
    </dsp:sp>
    <dsp:sp modelId="{F2E6F05F-40C1-45B1-AD21-8462556C7A66}">
      <dsp:nvSpPr>
        <dsp:cNvPr id="0" name=""/>
        <dsp:cNvSpPr/>
      </dsp:nvSpPr>
      <dsp:spPr>
        <a:xfrm>
          <a:off x="3945793" y="2874680"/>
          <a:ext cx="1891865" cy="857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Time</a:t>
          </a:r>
          <a:endParaRPr lang="en-US" sz="2400" kern="1200" dirty="0"/>
        </a:p>
      </dsp:txBody>
      <dsp:txXfrm>
        <a:off x="3970917" y="2899804"/>
        <a:ext cx="1841617" cy="807541"/>
      </dsp:txXfrm>
    </dsp:sp>
    <dsp:sp modelId="{8F1F137B-DBB4-4A60-A03E-8FC051A38396}">
      <dsp:nvSpPr>
        <dsp:cNvPr id="0" name=""/>
        <dsp:cNvSpPr/>
      </dsp:nvSpPr>
      <dsp:spPr>
        <a:xfrm>
          <a:off x="5877388" y="2874680"/>
          <a:ext cx="1891865" cy="857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Management</a:t>
          </a:r>
          <a:endParaRPr lang="en-US" sz="2400" kern="1200" dirty="0"/>
        </a:p>
      </dsp:txBody>
      <dsp:txXfrm>
        <a:off x="5902512" y="2899804"/>
        <a:ext cx="1841617" cy="8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24A7F-4166-477D-B0F7-85D5161D582E}">
      <dsp:nvSpPr>
        <dsp:cNvPr id="0" name=""/>
        <dsp:cNvSpPr/>
      </dsp:nvSpPr>
      <dsp:spPr>
        <a:xfrm>
          <a:off x="2793" y="1294"/>
          <a:ext cx="7766813" cy="1154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Access Control</a:t>
          </a:r>
        </a:p>
      </dsp:txBody>
      <dsp:txXfrm>
        <a:off x="36594" y="35095"/>
        <a:ext cx="7699211" cy="1086448"/>
      </dsp:txXfrm>
    </dsp:sp>
    <dsp:sp modelId="{B6830343-1EB0-44E7-B7E6-D1CAF177719A}">
      <dsp:nvSpPr>
        <dsp:cNvPr id="0" name=""/>
        <dsp:cNvSpPr/>
      </dsp:nvSpPr>
      <dsp:spPr>
        <a:xfrm>
          <a:off x="2793" y="1289874"/>
          <a:ext cx="3780437" cy="1154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Management</a:t>
          </a:r>
          <a:endParaRPr lang="en-US" sz="2200" kern="1200" dirty="0" smtClean="0"/>
        </a:p>
      </dsp:txBody>
      <dsp:txXfrm>
        <a:off x="36594" y="1323675"/>
        <a:ext cx="3712835" cy="1086448"/>
      </dsp:txXfrm>
    </dsp:sp>
    <dsp:sp modelId="{07F7BDE8-C14D-4E21-83ED-C4C485CBE240}">
      <dsp:nvSpPr>
        <dsp:cNvPr id="0" name=""/>
        <dsp:cNvSpPr/>
      </dsp:nvSpPr>
      <dsp:spPr>
        <a:xfrm>
          <a:off x="2793" y="2578454"/>
          <a:ext cx="1225822" cy="1154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Primitive Driver</a:t>
          </a:r>
        </a:p>
      </dsp:txBody>
      <dsp:txXfrm>
        <a:off x="36594" y="2612255"/>
        <a:ext cx="1158220" cy="1086448"/>
      </dsp:txXfrm>
    </dsp:sp>
    <dsp:sp modelId="{77368CD7-76B5-4E9D-BB86-C294B31FB014}">
      <dsp:nvSpPr>
        <dsp:cNvPr id="0" name=""/>
        <dsp:cNvSpPr/>
      </dsp:nvSpPr>
      <dsp:spPr>
        <a:xfrm>
          <a:off x="1280100" y="2578454"/>
          <a:ext cx="1225822" cy="1154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Global Waypoint Driver</a:t>
          </a:r>
        </a:p>
      </dsp:txBody>
      <dsp:txXfrm>
        <a:off x="1313901" y="2612255"/>
        <a:ext cx="1158220" cy="1086448"/>
      </dsp:txXfrm>
    </dsp:sp>
    <dsp:sp modelId="{9A4752C6-FB87-41E5-B938-05B13AB39D6C}">
      <dsp:nvSpPr>
        <dsp:cNvPr id="0" name=""/>
        <dsp:cNvSpPr/>
      </dsp:nvSpPr>
      <dsp:spPr>
        <a:xfrm>
          <a:off x="2557408" y="2578454"/>
          <a:ext cx="1225822" cy="1154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Waypoint Driver</a:t>
          </a:r>
          <a:endParaRPr lang="en-US" sz="2000" kern="1200" dirty="0" smtClean="0"/>
        </a:p>
      </dsp:txBody>
      <dsp:txXfrm>
        <a:off x="2591209" y="2612255"/>
        <a:ext cx="1158220" cy="1086448"/>
      </dsp:txXfrm>
    </dsp:sp>
    <dsp:sp modelId="{691E97F4-BF49-4F61-8080-84BF8D2A8FBD}">
      <dsp:nvSpPr>
        <dsp:cNvPr id="0" name=""/>
        <dsp:cNvSpPr/>
      </dsp:nvSpPr>
      <dsp:spPr>
        <a:xfrm>
          <a:off x="3886200" y="1289874"/>
          <a:ext cx="1225822" cy="1154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Global Pose Sensor</a:t>
          </a:r>
        </a:p>
      </dsp:txBody>
      <dsp:txXfrm>
        <a:off x="3920001" y="1323675"/>
        <a:ext cx="1158220" cy="1086448"/>
      </dsp:txXfrm>
    </dsp:sp>
    <dsp:sp modelId="{0E99E085-2756-480D-8486-148C12C09C65}">
      <dsp:nvSpPr>
        <dsp:cNvPr id="0" name=""/>
        <dsp:cNvSpPr/>
      </dsp:nvSpPr>
      <dsp:spPr>
        <a:xfrm>
          <a:off x="5214991" y="1289874"/>
          <a:ext cx="1225822" cy="1154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Local Pose Sensor</a:t>
          </a:r>
        </a:p>
      </dsp:txBody>
      <dsp:txXfrm>
        <a:off x="5248792" y="1323675"/>
        <a:ext cx="1158220" cy="1086448"/>
      </dsp:txXfrm>
    </dsp:sp>
    <dsp:sp modelId="{CCE1C232-16DB-4427-8F88-409924217090}">
      <dsp:nvSpPr>
        <dsp:cNvPr id="0" name=""/>
        <dsp:cNvSpPr/>
      </dsp:nvSpPr>
      <dsp:spPr>
        <a:xfrm>
          <a:off x="6543783" y="1289874"/>
          <a:ext cx="1225822" cy="1154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Velocity State Sensor</a:t>
          </a:r>
        </a:p>
      </dsp:txBody>
      <dsp:txXfrm>
        <a:off x="6577584" y="1323675"/>
        <a:ext cx="1158220" cy="1086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1DAE-C0DE-488F-A3CE-E0B039CC67D0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126-966B-440A-B9EE-402CA464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FA300-ABFF-4B2F-B728-313ABC8160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BDA9-A83B-431C-95C2-E7E0E104EE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Jaus</a:t>
            </a:r>
            <a:r>
              <a:rPr lang="en-US" dirty="0" smtClean="0"/>
              <a:t> RA and SAE JAUS are</a:t>
            </a:r>
            <a:r>
              <a:rPr lang="en-US" baseline="0" dirty="0" smtClean="0"/>
              <a:t> vastly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r>
              <a:rPr lang="en-US" baseline="0" dirty="0" smtClean="0"/>
              <a:t> –Collection of subsystems</a:t>
            </a:r>
          </a:p>
          <a:p>
            <a:r>
              <a:rPr lang="en-US" baseline="0" dirty="0" smtClean="0"/>
              <a:t>Subsystem – A complete vehicle (e.g. UGV)</a:t>
            </a:r>
          </a:p>
          <a:p>
            <a:r>
              <a:rPr lang="en-US" baseline="0" dirty="0" smtClean="0"/>
              <a:t>Node – Any device with a physical address (e.g. PC with IP address or serial link)</a:t>
            </a:r>
          </a:p>
          <a:p>
            <a:r>
              <a:rPr lang="en-US" baseline="0" dirty="0" smtClean="0"/>
              <a:t>Component – Software application running on a node, and is composed of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6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BDA9-A83B-431C-95C2-E7E0E104EE6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9333AF-2C87-40D9-B3E0-B78BB8A577CE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7B954F6F-7468-4963-99B7-336D0C89A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Joint Architecture for Unmanned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590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January 29, 2011</a:t>
            </a:r>
          </a:p>
          <a:p>
            <a:r>
              <a:rPr lang="en-US" dirty="0" smtClean="0"/>
              <a:t>Presented by Daniel Barber </a:t>
            </a:r>
          </a:p>
          <a:p>
            <a:r>
              <a:rPr lang="en-US" dirty="0" smtClean="0"/>
              <a:t>University of Central Florida</a:t>
            </a:r>
          </a:p>
          <a:p>
            <a:r>
              <a:rPr lang="en-US" dirty="0" smtClean="0"/>
              <a:t>Institute for Simulation and Training</a:t>
            </a:r>
          </a:p>
          <a:p>
            <a:r>
              <a:rPr lang="en-US" dirty="0" smtClean="0"/>
              <a:t>ACTIVE Laboratory</a:t>
            </a:r>
          </a:p>
          <a:p>
            <a:r>
              <a:rPr lang="en-US" sz="1500" dirty="0" smtClean="0"/>
              <a:t>Based on Slides by Bo Sun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AND Services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Component is a part of or a complete software application running on a Node and is composed of Services</a:t>
            </a:r>
          </a:p>
          <a:p>
            <a:r>
              <a:rPr lang="en-US" dirty="0" smtClean="0"/>
              <a:t>A Service is a defined capability with a formal interface to access or manipulate that capability</a:t>
            </a:r>
          </a:p>
          <a:p>
            <a:r>
              <a:rPr lang="en-US" dirty="0" smtClean="0"/>
              <a:t>For example,  consider a car radio as a Component with two Services (clock and music).  The clock as buttons and display to change the time and show you the current reading.  The music service has a knob and speaker which manipulate the volume of the sound and allow you to hear it</a:t>
            </a:r>
          </a:p>
          <a:p>
            <a:r>
              <a:rPr lang="en-US" dirty="0" smtClean="0"/>
              <a:t>Services can inherit from other services in order to extend capabilities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6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JAUS components and services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1362293"/>
            <a:ext cx="8839200" cy="5257800"/>
            <a:chOff x="152400" y="609600"/>
            <a:chExt cx="8763000" cy="4953000"/>
          </a:xfrm>
        </p:grpSpPr>
        <p:sp>
          <p:nvSpPr>
            <p:cNvPr id="5" name="Rectangle 4"/>
            <p:cNvSpPr/>
            <p:nvPr/>
          </p:nvSpPr>
          <p:spPr>
            <a:xfrm>
              <a:off x="5562600" y="1371600"/>
              <a:ext cx="3352800" cy="419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1371600"/>
              <a:ext cx="5105400" cy="419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905000"/>
              <a:ext cx="3200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1905000"/>
              <a:ext cx="49530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Group 19"/>
            <p:cNvGrpSpPr/>
            <p:nvPr/>
          </p:nvGrpSpPr>
          <p:grpSpPr>
            <a:xfrm>
              <a:off x="381000" y="2667000"/>
              <a:ext cx="4542799" cy="2667000"/>
              <a:chOff x="533400" y="2286000"/>
              <a:chExt cx="4542799" cy="2667000"/>
            </a:xfrm>
          </p:grpSpPr>
          <p:grpSp>
            <p:nvGrpSpPr>
              <p:cNvPr id="27" name="Group 17"/>
              <p:cNvGrpSpPr/>
              <p:nvPr/>
            </p:nvGrpSpPr>
            <p:grpSpPr>
              <a:xfrm>
                <a:off x="533400" y="2286000"/>
                <a:ext cx="2143169" cy="2667000"/>
                <a:chOff x="533400" y="2286000"/>
                <a:chExt cx="2143169" cy="2667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33400" y="2286000"/>
                  <a:ext cx="1600200" cy="266700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81174" y="2373868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Component</a:t>
                  </a:r>
                </a:p>
              </p:txBody>
            </p:sp>
            <p:grpSp>
              <p:nvGrpSpPr>
                <p:cNvPr id="37" name="Group 9"/>
                <p:cNvGrpSpPr/>
                <p:nvPr/>
              </p:nvGrpSpPr>
              <p:grpSpPr>
                <a:xfrm>
                  <a:off x="679484" y="2866251"/>
                  <a:ext cx="1997085" cy="1846481"/>
                  <a:chOff x="1752600" y="2256651"/>
                  <a:chExt cx="1997085" cy="1846481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752600" y="2256651"/>
                    <a:ext cx="1997085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Transport Service</a:t>
                    </a:r>
                  </a:p>
                </p:txBody>
              </p:sp>
              <p:sp>
                <p:nvSpPr>
                  <p:cNvPr id="39" name="TextBox 6"/>
                  <p:cNvSpPr txBox="1"/>
                  <p:nvPr/>
                </p:nvSpPr>
                <p:spPr>
                  <a:xfrm>
                    <a:off x="1752600" y="2749034"/>
                    <a:ext cx="1172116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X</a:t>
                    </a:r>
                  </a:p>
                </p:txBody>
              </p:sp>
              <p:sp>
                <p:nvSpPr>
                  <p:cNvPr id="40" name="TextBox 7"/>
                  <p:cNvSpPr txBox="1"/>
                  <p:nvPr/>
                </p:nvSpPr>
                <p:spPr>
                  <a:xfrm>
                    <a:off x="1752600" y="3241417"/>
                    <a:ext cx="1167948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Y</a:t>
                    </a: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3733800"/>
                    <a:ext cx="1159292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Z</a:t>
                    </a:r>
                  </a:p>
                </p:txBody>
              </p:sp>
            </p:grpSp>
          </p:grpSp>
          <p:grpSp>
            <p:nvGrpSpPr>
              <p:cNvPr id="28" name="Group 18"/>
              <p:cNvGrpSpPr/>
              <p:nvPr/>
            </p:nvGrpSpPr>
            <p:grpSpPr>
              <a:xfrm>
                <a:off x="2933030" y="2286000"/>
                <a:ext cx="2143169" cy="2133600"/>
                <a:chOff x="2743200" y="3581400"/>
                <a:chExt cx="2143169" cy="2133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743200" y="3581400"/>
                  <a:ext cx="1600200" cy="213360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890974" y="3669268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Component</a:t>
                  </a:r>
                </a:p>
              </p:txBody>
            </p:sp>
            <p:grpSp>
              <p:nvGrpSpPr>
                <p:cNvPr id="31" name="Group 12"/>
                <p:cNvGrpSpPr/>
                <p:nvPr/>
              </p:nvGrpSpPr>
              <p:grpSpPr>
                <a:xfrm>
                  <a:off x="2889284" y="4161651"/>
                  <a:ext cx="1997085" cy="1354098"/>
                  <a:chOff x="1752600" y="2256651"/>
                  <a:chExt cx="1997085" cy="1354098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752600" y="2256651"/>
                    <a:ext cx="1997085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Transport Service</a:t>
                    </a: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752600" y="2749034"/>
                    <a:ext cx="1172116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X</a:t>
                    </a: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752600" y="3241417"/>
                    <a:ext cx="1167948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Y</a:t>
                    </a:r>
                  </a:p>
                </p:txBody>
              </p:sp>
            </p:grpSp>
          </p:grpSp>
        </p:grpSp>
        <p:grpSp>
          <p:nvGrpSpPr>
            <p:cNvPr id="10" name="Group 17"/>
            <p:cNvGrpSpPr/>
            <p:nvPr/>
          </p:nvGrpSpPr>
          <p:grpSpPr>
            <a:xfrm>
              <a:off x="6324600" y="2667000"/>
              <a:ext cx="2143169" cy="2667000"/>
              <a:chOff x="533400" y="2286000"/>
              <a:chExt cx="2143169" cy="2667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33400" y="2286000"/>
                <a:ext cx="1600200" cy="2667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3"/>
              <p:cNvSpPr txBox="1"/>
              <p:nvPr/>
            </p:nvSpPr>
            <p:spPr>
              <a:xfrm>
                <a:off x="681174" y="237386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Component</a:t>
                </a:r>
              </a:p>
            </p:txBody>
          </p:sp>
          <p:grpSp>
            <p:nvGrpSpPr>
              <p:cNvPr id="22" name="Group 9"/>
              <p:cNvGrpSpPr/>
              <p:nvPr/>
            </p:nvGrpSpPr>
            <p:grpSpPr>
              <a:xfrm>
                <a:off x="679484" y="2866251"/>
                <a:ext cx="1997085" cy="1846481"/>
                <a:chOff x="1752600" y="2256651"/>
                <a:chExt cx="1997085" cy="1846481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752600" y="2256651"/>
                  <a:ext cx="1997085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Transport Service</a:t>
                  </a:r>
                </a:p>
              </p:txBody>
            </p:sp>
            <p:sp>
              <p:nvSpPr>
                <p:cNvPr id="24" name="TextBox 6"/>
                <p:cNvSpPr txBox="1"/>
                <p:nvPr/>
              </p:nvSpPr>
              <p:spPr>
                <a:xfrm>
                  <a:off x="1752600" y="2749034"/>
                  <a:ext cx="1172116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Service X</a:t>
                  </a:r>
                </a:p>
              </p:txBody>
            </p:sp>
            <p:sp>
              <p:nvSpPr>
                <p:cNvPr id="25" name="TextBox 7"/>
                <p:cNvSpPr txBox="1"/>
                <p:nvPr/>
              </p:nvSpPr>
              <p:spPr>
                <a:xfrm>
                  <a:off x="1752600" y="3241417"/>
                  <a:ext cx="1167948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Service Y</a:t>
                  </a:r>
                </a:p>
              </p:txBody>
            </p:sp>
            <p:sp>
              <p:nvSpPr>
                <p:cNvPr id="26" name="TextBox 8"/>
                <p:cNvSpPr txBox="1"/>
                <p:nvPr/>
              </p:nvSpPr>
              <p:spPr>
                <a:xfrm>
                  <a:off x="1752600" y="3733800"/>
                  <a:ext cx="1159292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Service Z</a:t>
                  </a: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304800" y="1981200"/>
              <a:ext cx="729753" cy="34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Node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0" y="1981200"/>
              <a:ext cx="729753" cy="34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447800"/>
              <a:ext cx="1314573" cy="34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Subsystem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7629" y="1447800"/>
              <a:ext cx="1314573" cy="34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Subsystem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752600" y="990600"/>
              <a:ext cx="67818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1066800" y="2132806"/>
              <a:ext cx="2286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3504406" y="2132806"/>
              <a:ext cx="2286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087394" y="2132806"/>
              <a:ext cx="2286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163980" y="609600"/>
              <a:ext cx="3959040" cy="34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Physical Transport Layer (e.g. JUDP)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JAUS SERVICE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3733800"/>
          </a:xfrm>
        </p:spPr>
        <p:txBody>
          <a:bodyPr/>
          <a:lstStyle/>
          <a:p>
            <a:r>
              <a:rPr lang="en-US" sz="4000" dirty="0"/>
              <a:t>Three types of </a:t>
            </a:r>
            <a:r>
              <a:rPr lang="en-US" sz="4000" dirty="0" smtClean="0"/>
              <a:t>messages to interface with a Service</a:t>
            </a:r>
            <a:endParaRPr lang="en-US" sz="4000" dirty="0"/>
          </a:p>
          <a:p>
            <a:pPr lvl="1"/>
            <a:r>
              <a:rPr lang="en-US" sz="3600" dirty="0"/>
              <a:t>Query</a:t>
            </a:r>
          </a:p>
          <a:p>
            <a:pPr lvl="1"/>
            <a:r>
              <a:rPr lang="en-US" sz="3600" dirty="0" smtClean="0"/>
              <a:t>Report</a:t>
            </a:r>
          </a:p>
          <a:p>
            <a:pPr lvl="1"/>
            <a:r>
              <a:rPr lang="en-US" sz="3600" dirty="0" smtClean="0"/>
              <a:t>Command (need control)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Service set AND TOPOLOGY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260426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Defines</a:t>
            </a:r>
          </a:p>
          <a:p>
            <a:pPr lvl="1"/>
            <a:r>
              <a:rPr lang="en-US" sz="4000" dirty="0" smtClean="0"/>
              <a:t>TCP (JTCP), UDP (JUDP), and Serial (</a:t>
            </a:r>
            <a:r>
              <a:rPr lang="en-US" sz="4000" dirty="0" err="1" smtClean="0"/>
              <a:t>JSerial</a:t>
            </a:r>
            <a:r>
              <a:rPr lang="en-US" sz="4000" dirty="0" smtClean="0"/>
              <a:t>) links</a:t>
            </a:r>
          </a:p>
          <a:p>
            <a:pPr lvl="1"/>
            <a:r>
              <a:rPr lang="en-US" sz="4000" dirty="0" smtClean="0"/>
              <a:t>General packet header and payload format</a:t>
            </a:r>
          </a:p>
          <a:p>
            <a:pPr lvl="2"/>
            <a:r>
              <a:rPr lang="en-US" sz="3800" dirty="0" smtClean="0"/>
              <a:t>Message type</a:t>
            </a:r>
          </a:p>
          <a:p>
            <a:pPr lvl="2"/>
            <a:r>
              <a:rPr lang="en-US" sz="3800" dirty="0" smtClean="0"/>
              <a:t>Source/destination addressing</a:t>
            </a:r>
          </a:p>
          <a:p>
            <a:r>
              <a:rPr lang="en-US" sz="4000" dirty="0" smtClean="0"/>
              <a:t>Software Defined Protocol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Event (periodic or on change)</a:t>
            </a:r>
          </a:p>
          <a:p>
            <a:r>
              <a:rPr lang="en-US" sz="2400" dirty="0" smtClean="0"/>
              <a:t>Confirm Event Request</a:t>
            </a:r>
          </a:p>
          <a:p>
            <a:r>
              <a:rPr lang="en-US" sz="2400" dirty="0" smtClean="0"/>
              <a:t>Cancel Event</a:t>
            </a:r>
          </a:p>
          <a:p>
            <a:r>
              <a:rPr lang="en-US" sz="2400" dirty="0" smtClean="0"/>
              <a:t>Query Events</a:t>
            </a:r>
          </a:p>
          <a:p>
            <a:r>
              <a:rPr lang="en-US" sz="2400" dirty="0" smtClean="0"/>
              <a:t>Report Events</a:t>
            </a:r>
          </a:p>
        </p:txBody>
      </p:sp>
      <p:pic>
        <p:nvPicPr>
          <p:cNvPr id="1026" name="Picture 2" descr="C:\Users\bsun\AppData\Local\Microsoft\Windows\Temporary Internet Files\Content.IE5\7SKWQ11H\MC90008328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886200"/>
            <a:ext cx="2314485" cy="2191207"/>
          </a:xfrm>
          <a:prstGeom prst="rect">
            <a:avLst/>
          </a:prstGeom>
          <a:noFill/>
        </p:spPr>
      </p:pic>
      <p:pic>
        <p:nvPicPr>
          <p:cNvPr id="1027" name="Picture 3" descr="C:\Users\bsun\AppData\Local\Microsoft\Windows\Temporary Internet Files\Content.IE5\DI3UJ9JU\MC90023272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306957"/>
            <a:ext cx="1905000" cy="2551043"/>
          </a:xfrm>
          <a:prstGeom prst="rect">
            <a:avLst/>
          </a:prstGeom>
          <a:noFill/>
        </p:spPr>
      </p:pic>
      <p:sp>
        <p:nvSpPr>
          <p:cNvPr id="8" name="Oval Callout 7"/>
          <p:cNvSpPr/>
          <p:nvPr/>
        </p:nvSpPr>
        <p:spPr>
          <a:xfrm>
            <a:off x="1524000" y="3262192"/>
            <a:ext cx="3124200" cy="18288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6705600" y="3200400"/>
            <a:ext cx="1828800" cy="13716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6455" y="366304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Dogbot</a:t>
            </a:r>
            <a:r>
              <a:rPr lang="en-US" sz="2800" dirty="0" smtClean="0">
                <a:solidFill>
                  <a:schemeClr val="bg1"/>
                </a:solidFill>
              </a:rPr>
              <a:t>, tell me when you move!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35052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OK!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Control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129145"/>
            <a:ext cx="7772400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Request Control</a:t>
            </a:r>
          </a:p>
          <a:p>
            <a:r>
              <a:rPr lang="en-US" sz="2400" dirty="0" smtClean="0"/>
              <a:t>Confirm Control</a:t>
            </a:r>
          </a:p>
          <a:p>
            <a:r>
              <a:rPr lang="en-US" sz="2400" dirty="0" smtClean="0"/>
              <a:t>Query Authority</a:t>
            </a:r>
          </a:p>
          <a:p>
            <a:r>
              <a:rPr lang="en-US" sz="2400" dirty="0" smtClean="0"/>
              <a:t>Report Authority</a:t>
            </a:r>
          </a:p>
        </p:txBody>
      </p:sp>
      <p:pic>
        <p:nvPicPr>
          <p:cNvPr id="7" name="Picture 2" descr="C:\Users\bsun\AppData\Local\Microsoft\Windows\Temporary Internet Files\Content.IE5\7SKWQ11H\MC9000832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86200"/>
            <a:ext cx="2314485" cy="2191207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1143000" y="3124200"/>
            <a:ext cx="3124200" cy="18288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6705600" y="3200400"/>
            <a:ext cx="1828800" cy="13716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3352800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Dogbot</a:t>
            </a:r>
            <a:r>
              <a:rPr lang="en-US" sz="2800" dirty="0" smtClean="0">
                <a:solidFill>
                  <a:schemeClr val="bg1"/>
                </a:solidFill>
              </a:rPr>
              <a:t>, grant me control of your services!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35052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OK!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228600" y="4306888"/>
            <a:ext cx="1905000" cy="2551112"/>
            <a:chOff x="144" y="2713"/>
            <a:chExt cx="1200" cy="1607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" y="2713"/>
              <a:ext cx="1200" cy="1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144" y="2721"/>
              <a:ext cx="1174" cy="1573"/>
            </a:xfrm>
            <a:custGeom>
              <a:avLst/>
              <a:gdLst/>
              <a:ahLst/>
              <a:cxnLst>
                <a:cxn ang="0">
                  <a:pos x="519" y="21"/>
                </a:cxn>
                <a:cxn ang="0">
                  <a:pos x="468" y="60"/>
                </a:cxn>
                <a:cxn ang="0">
                  <a:pos x="459" y="116"/>
                </a:cxn>
                <a:cxn ang="0">
                  <a:pos x="441" y="149"/>
                </a:cxn>
                <a:cxn ang="0">
                  <a:pos x="385" y="146"/>
                </a:cxn>
                <a:cxn ang="0">
                  <a:pos x="327" y="162"/>
                </a:cxn>
                <a:cxn ang="0">
                  <a:pos x="296" y="216"/>
                </a:cxn>
                <a:cxn ang="0">
                  <a:pos x="299" y="276"/>
                </a:cxn>
                <a:cxn ang="0">
                  <a:pos x="260" y="315"/>
                </a:cxn>
                <a:cxn ang="0">
                  <a:pos x="252" y="372"/>
                </a:cxn>
                <a:cxn ang="0">
                  <a:pos x="273" y="432"/>
                </a:cxn>
                <a:cxn ang="0">
                  <a:pos x="296" y="472"/>
                </a:cxn>
                <a:cxn ang="0">
                  <a:pos x="312" y="528"/>
                </a:cxn>
                <a:cxn ang="0">
                  <a:pos x="146" y="635"/>
                </a:cxn>
                <a:cxn ang="0">
                  <a:pos x="103" y="669"/>
                </a:cxn>
                <a:cxn ang="0">
                  <a:pos x="72" y="729"/>
                </a:cxn>
                <a:cxn ang="0">
                  <a:pos x="31" y="837"/>
                </a:cxn>
                <a:cxn ang="0">
                  <a:pos x="3" y="949"/>
                </a:cxn>
                <a:cxn ang="0">
                  <a:pos x="13" y="1047"/>
                </a:cxn>
                <a:cxn ang="0">
                  <a:pos x="55" y="1156"/>
                </a:cxn>
                <a:cxn ang="0">
                  <a:pos x="95" y="1230"/>
                </a:cxn>
                <a:cxn ang="0">
                  <a:pos x="123" y="1264"/>
                </a:cxn>
                <a:cxn ang="0">
                  <a:pos x="80" y="1321"/>
                </a:cxn>
                <a:cxn ang="0">
                  <a:pos x="55" y="1375"/>
                </a:cxn>
                <a:cxn ang="0">
                  <a:pos x="57" y="1452"/>
                </a:cxn>
                <a:cxn ang="0">
                  <a:pos x="103" y="1496"/>
                </a:cxn>
                <a:cxn ang="0">
                  <a:pos x="173" y="1539"/>
                </a:cxn>
                <a:cxn ang="0">
                  <a:pos x="239" y="1565"/>
                </a:cxn>
                <a:cxn ang="0">
                  <a:pos x="950" y="1564"/>
                </a:cxn>
                <a:cxn ang="0">
                  <a:pos x="969" y="1501"/>
                </a:cxn>
                <a:cxn ang="0">
                  <a:pos x="968" y="1446"/>
                </a:cxn>
                <a:cxn ang="0">
                  <a:pos x="961" y="1389"/>
                </a:cxn>
                <a:cxn ang="0">
                  <a:pos x="914" y="1328"/>
                </a:cxn>
                <a:cxn ang="0">
                  <a:pos x="903" y="1278"/>
                </a:cxn>
                <a:cxn ang="0">
                  <a:pos x="891" y="1223"/>
                </a:cxn>
                <a:cxn ang="0">
                  <a:pos x="918" y="1235"/>
                </a:cxn>
                <a:cxn ang="0">
                  <a:pos x="942" y="1285"/>
                </a:cxn>
                <a:cxn ang="0">
                  <a:pos x="995" y="1329"/>
                </a:cxn>
                <a:cxn ang="0">
                  <a:pos x="1055" y="1329"/>
                </a:cxn>
                <a:cxn ang="0">
                  <a:pos x="1119" y="1306"/>
                </a:cxn>
                <a:cxn ang="0">
                  <a:pos x="1154" y="1223"/>
                </a:cxn>
                <a:cxn ang="0">
                  <a:pos x="1174" y="1166"/>
                </a:cxn>
                <a:cxn ang="0">
                  <a:pos x="1162" y="1098"/>
                </a:cxn>
                <a:cxn ang="0">
                  <a:pos x="1119" y="1055"/>
                </a:cxn>
                <a:cxn ang="0">
                  <a:pos x="991" y="939"/>
                </a:cxn>
                <a:cxn ang="0">
                  <a:pos x="994" y="865"/>
                </a:cxn>
                <a:cxn ang="0">
                  <a:pos x="997" y="754"/>
                </a:cxn>
                <a:cxn ang="0">
                  <a:pos x="997" y="681"/>
                </a:cxn>
                <a:cxn ang="0">
                  <a:pos x="972" y="631"/>
                </a:cxn>
                <a:cxn ang="0">
                  <a:pos x="903" y="609"/>
                </a:cxn>
                <a:cxn ang="0">
                  <a:pos x="860" y="597"/>
                </a:cxn>
                <a:cxn ang="0">
                  <a:pos x="807" y="578"/>
                </a:cxn>
                <a:cxn ang="0">
                  <a:pos x="766" y="480"/>
                </a:cxn>
                <a:cxn ang="0">
                  <a:pos x="803" y="426"/>
                </a:cxn>
                <a:cxn ang="0">
                  <a:pos x="803" y="369"/>
                </a:cxn>
                <a:cxn ang="0">
                  <a:pos x="797" y="309"/>
                </a:cxn>
                <a:cxn ang="0">
                  <a:pos x="777" y="257"/>
                </a:cxn>
                <a:cxn ang="0">
                  <a:pos x="766" y="205"/>
                </a:cxn>
                <a:cxn ang="0">
                  <a:pos x="720" y="155"/>
                </a:cxn>
                <a:cxn ang="0">
                  <a:pos x="656" y="139"/>
                </a:cxn>
                <a:cxn ang="0">
                  <a:pos x="643" y="120"/>
                </a:cxn>
                <a:cxn ang="0">
                  <a:pos x="631" y="55"/>
                </a:cxn>
              </a:cxnLst>
              <a:rect l="0" t="0" r="r" b="b"/>
              <a:pathLst>
                <a:path w="1174" h="1573">
                  <a:moveTo>
                    <a:pt x="574" y="0"/>
                  </a:moveTo>
                  <a:lnTo>
                    <a:pt x="571" y="0"/>
                  </a:lnTo>
                  <a:lnTo>
                    <a:pt x="567" y="0"/>
                  </a:lnTo>
                  <a:lnTo>
                    <a:pt x="562" y="1"/>
                  </a:lnTo>
                  <a:lnTo>
                    <a:pt x="558" y="2"/>
                  </a:lnTo>
                  <a:lnTo>
                    <a:pt x="556" y="2"/>
                  </a:lnTo>
                  <a:lnTo>
                    <a:pt x="554" y="4"/>
                  </a:lnTo>
                  <a:lnTo>
                    <a:pt x="552" y="4"/>
                  </a:lnTo>
                  <a:lnTo>
                    <a:pt x="549" y="5"/>
                  </a:lnTo>
                  <a:lnTo>
                    <a:pt x="547" y="6"/>
                  </a:lnTo>
                  <a:lnTo>
                    <a:pt x="544" y="8"/>
                  </a:lnTo>
                  <a:lnTo>
                    <a:pt x="543" y="9"/>
                  </a:lnTo>
                  <a:lnTo>
                    <a:pt x="540" y="10"/>
                  </a:lnTo>
                  <a:lnTo>
                    <a:pt x="537" y="12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30" y="14"/>
                  </a:lnTo>
                  <a:lnTo>
                    <a:pt x="527" y="15"/>
                  </a:lnTo>
                  <a:lnTo>
                    <a:pt x="524" y="18"/>
                  </a:lnTo>
                  <a:lnTo>
                    <a:pt x="522" y="19"/>
                  </a:lnTo>
                  <a:lnTo>
                    <a:pt x="519" y="21"/>
                  </a:lnTo>
                  <a:lnTo>
                    <a:pt x="517" y="22"/>
                  </a:lnTo>
                  <a:lnTo>
                    <a:pt x="514" y="23"/>
                  </a:lnTo>
                  <a:lnTo>
                    <a:pt x="511" y="26"/>
                  </a:lnTo>
                  <a:lnTo>
                    <a:pt x="510" y="27"/>
                  </a:lnTo>
                  <a:lnTo>
                    <a:pt x="506" y="29"/>
                  </a:lnTo>
                  <a:lnTo>
                    <a:pt x="505" y="31"/>
                  </a:lnTo>
                  <a:lnTo>
                    <a:pt x="502" y="32"/>
                  </a:lnTo>
                  <a:lnTo>
                    <a:pt x="500" y="35"/>
                  </a:lnTo>
                  <a:lnTo>
                    <a:pt x="497" y="36"/>
                  </a:lnTo>
                  <a:lnTo>
                    <a:pt x="494" y="38"/>
                  </a:lnTo>
                  <a:lnTo>
                    <a:pt x="492" y="40"/>
                  </a:lnTo>
                  <a:lnTo>
                    <a:pt x="489" y="42"/>
                  </a:lnTo>
                  <a:lnTo>
                    <a:pt x="488" y="43"/>
                  </a:lnTo>
                  <a:lnTo>
                    <a:pt x="485" y="45"/>
                  </a:lnTo>
                  <a:lnTo>
                    <a:pt x="483" y="47"/>
                  </a:lnTo>
                  <a:lnTo>
                    <a:pt x="480" y="49"/>
                  </a:lnTo>
                  <a:lnTo>
                    <a:pt x="479" y="51"/>
                  </a:lnTo>
                  <a:lnTo>
                    <a:pt x="476" y="53"/>
                  </a:lnTo>
                  <a:lnTo>
                    <a:pt x="473" y="55"/>
                  </a:lnTo>
                  <a:lnTo>
                    <a:pt x="472" y="57"/>
                  </a:lnTo>
                  <a:lnTo>
                    <a:pt x="468" y="60"/>
                  </a:lnTo>
                  <a:lnTo>
                    <a:pt x="464" y="64"/>
                  </a:lnTo>
                  <a:lnTo>
                    <a:pt x="462" y="68"/>
                  </a:lnTo>
                  <a:lnTo>
                    <a:pt x="459" y="70"/>
                  </a:lnTo>
                  <a:lnTo>
                    <a:pt x="457" y="74"/>
                  </a:lnTo>
                  <a:lnTo>
                    <a:pt x="454" y="77"/>
                  </a:lnTo>
                  <a:lnTo>
                    <a:pt x="453" y="81"/>
                  </a:lnTo>
                  <a:lnTo>
                    <a:pt x="451" y="83"/>
                  </a:lnTo>
                  <a:lnTo>
                    <a:pt x="450" y="86"/>
                  </a:lnTo>
                  <a:lnTo>
                    <a:pt x="450" y="89"/>
                  </a:lnTo>
                  <a:lnTo>
                    <a:pt x="450" y="91"/>
                  </a:lnTo>
                  <a:lnTo>
                    <a:pt x="450" y="92"/>
                  </a:lnTo>
                  <a:lnTo>
                    <a:pt x="450" y="95"/>
                  </a:lnTo>
                  <a:lnTo>
                    <a:pt x="451" y="98"/>
                  </a:lnTo>
                  <a:lnTo>
                    <a:pt x="451" y="99"/>
                  </a:lnTo>
                  <a:lnTo>
                    <a:pt x="453" y="102"/>
                  </a:lnTo>
                  <a:lnTo>
                    <a:pt x="453" y="104"/>
                  </a:lnTo>
                  <a:lnTo>
                    <a:pt x="454" y="107"/>
                  </a:lnTo>
                  <a:lnTo>
                    <a:pt x="455" y="108"/>
                  </a:lnTo>
                  <a:lnTo>
                    <a:pt x="457" y="111"/>
                  </a:lnTo>
                  <a:lnTo>
                    <a:pt x="458" y="113"/>
                  </a:lnTo>
                  <a:lnTo>
                    <a:pt x="459" y="116"/>
                  </a:lnTo>
                  <a:lnTo>
                    <a:pt x="462" y="120"/>
                  </a:lnTo>
                  <a:lnTo>
                    <a:pt x="464" y="124"/>
                  </a:lnTo>
                  <a:lnTo>
                    <a:pt x="467" y="126"/>
                  </a:lnTo>
                  <a:lnTo>
                    <a:pt x="470" y="130"/>
                  </a:lnTo>
                  <a:lnTo>
                    <a:pt x="472" y="133"/>
                  </a:lnTo>
                  <a:lnTo>
                    <a:pt x="476" y="135"/>
                  </a:lnTo>
                  <a:lnTo>
                    <a:pt x="477" y="138"/>
                  </a:lnTo>
                  <a:lnTo>
                    <a:pt x="479" y="139"/>
                  </a:lnTo>
                  <a:lnTo>
                    <a:pt x="480" y="139"/>
                  </a:lnTo>
                  <a:lnTo>
                    <a:pt x="480" y="141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2" y="152"/>
                  </a:lnTo>
                  <a:lnTo>
                    <a:pt x="459" y="151"/>
                  </a:lnTo>
                  <a:lnTo>
                    <a:pt x="457" y="151"/>
                  </a:lnTo>
                  <a:lnTo>
                    <a:pt x="453" y="150"/>
                  </a:lnTo>
                  <a:lnTo>
                    <a:pt x="450" y="150"/>
                  </a:lnTo>
                  <a:lnTo>
                    <a:pt x="447" y="150"/>
                  </a:lnTo>
                  <a:lnTo>
                    <a:pt x="445" y="150"/>
                  </a:lnTo>
                  <a:lnTo>
                    <a:pt x="442" y="149"/>
                  </a:lnTo>
                  <a:lnTo>
                    <a:pt x="441" y="149"/>
                  </a:lnTo>
                  <a:lnTo>
                    <a:pt x="438" y="149"/>
                  </a:lnTo>
                  <a:lnTo>
                    <a:pt x="436" y="149"/>
                  </a:lnTo>
                  <a:lnTo>
                    <a:pt x="433" y="149"/>
                  </a:lnTo>
                  <a:lnTo>
                    <a:pt x="432" y="149"/>
                  </a:lnTo>
                  <a:lnTo>
                    <a:pt x="429" y="147"/>
                  </a:lnTo>
                  <a:lnTo>
                    <a:pt x="425" y="147"/>
                  </a:lnTo>
                  <a:lnTo>
                    <a:pt x="423" y="147"/>
                  </a:lnTo>
                  <a:lnTo>
                    <a:pt x="421" y="147"/>
                  </a:lnTo>
                  <a:lnTo>
                    <a:pt x="419" y="146"/>
                  </a:lnTo>
                  <a:lnTo>
                    <a:pt x="415" y="146"/>
                  </a:lnTo>
                  <a:lnTo>
                    <a:pt x="412" y="146"/>
                  </a:lnTo>
                  <a:lnTo>
                    <a:pt x="411" y="146"/>
                  </a:lnTo>
                  <a:lnTo>
                    <a:pt x="407" y="146"/>
                  </a:lnTo>
                  <a:lnTo>
                    <a:pt x="404" y="146"/>
                  </a:lnTo>
                  <a:lnTo>
                    <a:pt x="402" y="146"/>
                  </a:lnTo>
                  <a:lnTo>
                    <a:pt x="399" y="146"/>
                  </a:lnTo>
                  <a:lnTo>
                    <a:pt x="395" y="146"/>
                  </a:lnTo>
                  <a:lnTo>
                    <a:pt x="393" y="146"/>
                  </a:lnTo>
                  <a:lnTo>
                    <a:pt x="390" y="146"/>
                  </a:lnTo>
                  <a:lnTo>
                    <a:pt x="387" y="146"/>
                  </a:lnTo>
                  <a:lnTo>
                    <a:pt x="385" y="146"/>
                  </a:lnTo>
                  <a:lnTo>
                    <a:pt x="381" y="146"/>
                  </a:lnTo>
                  <a:lnTo>
                    <a:pt x="378" y="146"/>
                  </a:lnTo>
                  <a:lnTo>
                    <a:pt x="376" y="146"/>
                  </a:lnTo>
                  <a:lnTo>
                    <a:pt x="373" y="146"/>
                  </a:lnTo>
                  <a:lnTo>
                    <a:pt x="370" y="146"/>
                  </a:lnTo>
                  <a:lnTo>
                    <a:pt x="368" y="147"/>
                  </a:lnTo>
                  <a:lnTo>
                    <a:pt x="365" y="147"/>
                  </a:lnTo>
                  <a:lnTo>
                    <a:pt x="363" y="147"/>
                  </a:lnTo>
                  <a:lnTo>
                    <a:pt x="360" y="147"/>
                  </a:lnTo>
                  <a:lnTo>
                    <a:pt x="357" y="149"/>
                  </a:lnTo>
                  <a:lnTo>
                    <a:pt x="356" y="149"/>
                  </a:lnTo>
                  <a:lnTo>
                    <a:pt x="353" y="149"/>
                  </a:lnTo>
                  <a:lnTo>
                    <a:pt x="351" y="150"/>
                  </a:lnTo>
                  <a:lnTo>
                    <a:pt x="348" y="150"/>
                  </a:lnTo>
                  <a:lnTo>
                    <a:pt x="347" y="151"/>
                  </a:lnTo>
                  <a:lnTo>
                    <a:pt x="342" y="152"/>
                  </a:lnTo>
                  <a:lnTo>
                    <a:pt x="339" y="154"/>
                  </a:lnTo>
                  <a:lnTo>
                    <a:pt x="335" y="156"/>
                  </a:lnTo>
                  <a:lnTo>
                    <a:pt x="333" y="158"/>
                  </a:lnTo>
                  <a:lnTo>
                    <a:pt x="330" y="160"/>
                  </a:lnTo>
                  <a:lnTo>
                    <a:pt x="327" y="162"/>
                  </a:lnTo>
                  <a:lnTo>
                    <a:pt x="325" y="164"/>
                  </a:lnTo>
                  <a:lnTo>
                    <a:pt x="323" y="167"/>
                  </a:lnTo>
                  <a:lnTo>
                    <a:pt x="318" y="169"/>
                  </a:lnTo>
                  <a:lnTo>
                    <a:pt x="316" y="173"/>
                  </a:lnTo>
                  <a:lnTo>
                    <a:pt x="312" y="176"/>
                  </a:lnTo>
                  <a:lnTo>
                    <a:pt x="309" y="179"/>
                  </a:lnTo>
                  <a:lnTo>
                    <a:pt x="307" y="181"/>
                  </a:lnTo>
                  <a:lnTo>
                    <a:pt x="305" y="184"/>
                  </a:lnTo>
                  <a:lnTo>
                    <a:pt x="303" y="186"/>
                  </a:lnTo>
                  <a:lnTo>
                    <a:pt x="301" y="189"/>
                  </a:lnTo>
                  <a:lnTo>
                    <a:pt x="300" y="190"/>
                  </a:lnTo>
                  <a:lnTo>
                    <a:pt x="300" y="194"/>
                  </a:lnTo>
                  <a:lnTo>
                    <a:pt x="299" y="197"/>
                  </a:lnTo>
                  <a:lnTo>
                    <a:pt x="299" y="199"/>
                  </a:lnTo>
                  <a:lnTo>
                    <a:pt x="297" y="202"/>
                  </a:lnTo>
                  <a:lnTo>
                    <a:pt x="297" y="206"/>
                  </a:lnTo>
                  <a:lnTo>
                    <a:pt x="297" y="207"/>
                  </a:lnTo>
                  <a:lnTo>
                    <a:pt x="296" y="210"/>
                  </a:lnTo>
                  <a:lnTo>
                    <a:pt x="296" y="211"/>
                  </a:lnTo>
                  <a:lnTo>
                    <a:pt x="296" y="214"/>
                  </a:lnTo>
                  <a:lnTo>
                    <a:pt x="296" y="216"/>
                  </a:lnTo>
                  <a:lnTo>
                    <a:pt x="296" y="219"/>
                  </a:lnTo>
                  <a:lnTo>
                    <a:pt x="296" y="222"/>
                  </a:lnTo>
                  <a:lnTo>
                    <a:pt x="296" y="224"/>
                  </a:lnTo>
                  <a:lnTo>
                    <a:pt x="296" y="227"/>
                  </a:lnTo>
                  <a:lnTo>
                    <a:pt x="296" y="231"/>
                  </a:lnTo>
                  <a:lnTo>
                    <a:pt x="296" y="233"/>
                  </a:lnTo>
                  <a:lnTo>
                    <a:pt x="296" y="236"/>
                  </a:lnTo>
                  <a:lnTo>
                    <a:pt x="296" y="240"/>
                  </a:lnTo>
                  <a:lnTo>
                    <a:pt x="296" y="242"/>
                  </a:lnTo>
                  <a:lnTo>
                    <a:pt x="296" y="245"/>
                  </a:lnTo>
                  <a:lnTo>
                    <a:pt x="296" y="249"/>
                  </a:lnTo>
                  <a:lnTo>
                    <a:pt x="296" y="252"/>
                  </a:lnTo>
                  <a:lnTo>
                    <a:pt x="296" y="254"/>
                  </a:lnTo>
                  <a:lnTo>
                    <a:pt x="296" y="257"/>
                  </a:lnTo>
                  <a:lnTo>
                    <a:pt x="297" y="259"/>
                  </a:lnTo>
                  <a:lnTo>
                    <a:pt x="297" y="262"/>
                  </a:lnTo>
                  <a:lnTo>
                    <a:pt x="297" y="265"/>
                  </a:lnTo>
                  <a:lnTo>
                    <a:pt x="297" y="267"/>
                  </a:lnTo>
                  <a:lnTo>
                    <a:pt x="297" y="270"/>
                  </a:lnTo>
                  <a:lnTo>
                    <a:pt x="297" y="274"/>
                  </a:lnTo>
                  <a:lnTo>
                    <a:pt x="299" y="276"/>
                  </a:lnTo>
                  <a:lnTo>
                    <a:pt x="299" y="278"/>
                  </a:lnTo>
                  <a:lnTo>
                    <a:pt x="299" y="279"/>
                  </a:lnTo>
                  <a:lnTo>
                    <a:pt x="297" y="279"/>
                  </a:lnTo>
                  <a:lnTo>
                    <a:pt x="296" y="279"/>
                  </a:lnTo>
                  <a:lnTo>
                    <a:pt x="293" y="280"/>
                  </a:lnTo>
                  <a:lnTo>
                    <a:pt x="291" y="282"/>
                  </a:lnTo>
                  <a:lnTo>
                    <a:pt x="290" y="283"/>
                  </a:lnTo>
                  <a:lnTo>
                    <a:pt x="287" y="284"/>
                  </a:lnTo>
                  <a:lnTo>
                    <a:pt x="284" y="285"/>
                  </a:lnTo>
                  <a:lnTo>
                    <a:pt x="283" y="288"/>
                  </a:lnTo>
                  <a:lnTo>
                    <a:pt x="280" y="289"/>
                  </a:lnTo>
                  <a:lnTo>
                    <a:pt x="278" y="291"/>
                  </a:lnTo>
                  <a:lnTo>
                    <a:pt x="277" y="293"/>
                  </a:lnTo>
                  <a:lnTo>
                    <a:pt x="274" y="296"/>
                  </a:lnTo>
                  <a:lnTo>
                    <a:pt x="271" y="299"/>
                  </a:lnTo>
                  <a:lnTo>
                    <a:pt x="270" y="301"/>
                  </a:lnTo>
                  <a:lnTo>
                    <a:pt x="267" y="304"/>
                  </a:lnTo>
                  <a:lnTo>
                    <a:pt x="266" y="308"/>
                  </a:lnTo>
                  <a:lnTo>
                    <a:pt x="263" y="310"/>
                  </a:lnTo>
                  <a:lnTo>
                    <a:pt x="261" y="314"/>
                  </a:lnTo>
                  <a:lnTo>
                    <a:pt x="260" y="315"/>
                  </a:lnTo>
                  <a:lnTo>
                    <a:pt x="260" y="318"/>
                  </a:lnTo>
                  <a:lnTo>
                    <a:pt x="258" y="321"/>
                  </a:lnTo>
                  <a:lnTo>
                    <a:pt x="258" y="323"/>
                  </a:lnTo>
                  <a:lnTo>
                    <a:pt x="257" y="325"/>
                  </a:lnTo>
                  <a:lnTo>
                    <a:pt x="256" y="327"/>
                  </a:lnTo>
                  <a:lnTo>
                    <a:pt x="256" y="330"/>
                  </a:lnTo>
                  <a:lnTo>
                    <a:pt x="254" y="331"/>
                  </a:lnTo>
                  <a:lnTo>
                    <a:pt x="254" y="334"/>
                  </a:lnTo>
                  <a:lnTo>
                    <a:pt x="254" y="336"/>
                  </a:lnTo>
                  <a:lnTo>
                    <a:pt x="253" y="339"/>
                  </a:lnTo>
                  <a:lnTo>
                    <a:pt x="253" y="342"/>
                  </a:lnTo>
                  <a:lnTo>
                    <a:pt x="253" y="344"/>
                  </a:lnTo>
                  <a:lnTo>
                    <a:pt x="252" y="347"/>
                  </a:lnTo>
                  <a:lnTo>
                    <a:pt x="252" y="351"/>
                  </a:lnTo>
                  <a:lnTo>
                    <a:pt x="252" y="353"/>
                  </a:lnTo>
                  <a:lnTo>
                    <a:pt x="252" y="356"/>
                  </a:lnTo>
                  <a:lnTo>
                    <a:pt x="252" y="359"/>
                  </a:lnTo>
                  <a:lnTo>
                    <a:pt x="252" y="362"/>
                  </a:lnTo>
                  <a:lnTo>
                    <a:pt x="252" y="366"/>
                  </a:lnTo>
                  <a:lnTo>
                    <a:pt x="252" y="369"/>
                  </a:lnTo>
                  <a:lnTo>
                    <a:pt x="252" y="372"/>
                  </a:lnTo>
                  <a:lnTo>
                    <a:pt x="252" y="375"/>
                  </a:lnTo>
                  <a:lnTo>
                    <a:pt x="253" y="378"/>
                  </a:lnTo>
                  <a:lnTo>
                    <a:pt x="253" y="381"/>
                  </a:lnTo>
                  <a:lnTo>
                    <a:pt x="253" y="383"/>
                  </a:lnTo>
                  <a:lnTo>
                    <a:pt x="254" y="386"/>
                  </a:lnTo>
                  <a:lnTo>
                    <a:pt x="254" y="390"/>
                  </a:lnTo>
                  <a:lnTo>
                    <a:pt x="254" y="392"/>
                  </a:lnTo>
                  <a:lnTo>
                    <a:pt x="256" y="394"/>
                  </a:lnTo>
                  <a:lnTo>
                    <a:pt x="256" y="396"/>
                  </a:lnTo>
                  <a:lnTo>
                    <a:pt x="257" y="399"/>
                  </a:lnTo>
                  <a:lnTo>
                    <a:pt x="257" y="402"/>
                  </a:lnTo>
                  <a:lnTo>
                    <a:pt x="258" y="404"/>
                  </a:lnTo>
                  <a:lnTo>
                    <a:pt x="258" y="405"/>
                  </a:lnTo>
                  <a:lnTo>
                    <a:pt x="260" y="408"/>
                  </a:lnTo>
                  <a:lnTo>
                    <a:pt x="261" y="412"/>
                  </a:lnTo>
                  <a:lnTo>
                    <a:pt x="263" y="416"/>
                  </a:lnTo>
                  <a:lnTo>
                    <a:pt x="265" y="420"/>
                  </a:lnTo>
                  <a:lnTo>
                    <a:pt x="267" y="424"/>
                  </a:lnTo>
                  <a:lnTo>
                    <a:pt x="269" y="426"/>
                  </a:lnTo>
                  <a:lnTo>
                    <a:pt x="271" y="429"/>
                  </a:lnTo>
                  <a:lnTo>
                    <a:pt x="273" y="432"/>
                  </a:lnTo>
                  <a:lnTo>
                    <a:pt x="275" y="434"/>
                  </a:lnTo>
                  <a:lnTo>
                    <a:pt x="278" y="437"/>
                  </a:lnTo>
                  <a:lnTo>
                    <a:pt x="279" y="438"/>
                  </a:lnTo>
                  <a:lnTo>
                    <a:pt x="282" y="439"/>
                  </a:lnTo>
                  <a:lnTo>
                    <a:pt x="283" y="442"/>
                  </a:lnTo>
                  <a:lnTo>
                    <a:pt x="287" y="445"/>
                  </a:lnTo>
                  <a:lnTo>
                    <a:pt x="291" y="447"/>
                  </a:lnTo>
                  <a:lnTo>
                    <a:pt x="293" y="449"/>
                  </a:lnTo>
                  <a:lnTo>
                    <a:pt x="296" y="450"/>
                  </a:lnTo>
                  <a:lnTo>
                    <a:pt x="296" y="451"/>
                  </a:lnTo>
                  <a:lnTo>
                    <a:pt x="297" y="451"/>
                  </a:lnTo>
                  <a:lnTo>
                    <a:pt x="297" y="451"/>
                  </a:lnTo>
                  <a:lnTo>
                    <a:pt x="297" y="452"/>
                  </a:lnTo>
                  <a:lnTo>
                    <a:pt x="297" y="455"/>
                  </a:lnTo>
                  <a:lnTo>
                    <a:pt x="297" y="459"/>
                  </a:lnTo>
                  <a:lnTo>
                    <a:pt x="296" y="460"/>
                  </a:lnTo>
                  <a:lnTo>
                    <a:pt x="296" y="463"/>
                  </a:lnTo>
                  <a:lnTo>
                    <a:pt x="296" y="465"/>
                  </a:lnTo>
                  <a:lnTo>
                    <a:pt x="296" y="468"/>
                  </a:lnTo>
                  <a:lnTo>
                    <a:pt x="296" y="471"/>
                  </a:lnTo>
                  <a:lnTo>
                    <a:pt x="296" y="472"/>
                  </a:lnTo>
                  <a:lnTo>
                    <a:pt x="296" y="475"/>
                  </a:lnTo>
                  <a:lnTo>
                    <a:pt x="296" y="479"/>
                  </a:lnTo>
                  <a:lnTo>
                    <a:pt x="296" y="481"/>
                  </a:lnTo>
                  <a:lnTo>
                    <a:pt x="296" y="484"/>
                  </a:lnTo>
                  <a:lnTo>
                    <a:pt x="296" y="486"/>
                  </a:lnTo>
                  <a:lnTo>
                    <a:pt x="296" y="489"/>
                  </a:lnTo>
                  <a:lnTo>
                    <a:pt x="296" y="492"/>
                  </a:lnTo>
                  <a:lnTo>
                    <a:pt x="297" y="494"/>
                  </a:lnTo>
                  <a:lnTo>
                    <a:pt x="297" y="498"/>
                  </a:lnTo>
                  <a:lnTo>
                    <a:pt x="297" y="501"/>
                  </a:lnTo>
                  <a:lnTo>
                    <a:pt x="297" y="502"/>
                  </a:lnTo>
                  <a:lnTo>
                    <a:pt x="297" y="505"/>
                  </a:lnTo>
                  <a:lnTo>
                    <a:pt x="299" y="507"/>
                  </a:lnTo>
                  <a:lnTo>
                    <a:pt x="299" y="510"/>
                  </a:lnTo>
                  <a:lnTo>
                    <a:pt x="300" y="512"/>
                  </a:lnTo>
                  <a:lnTo>
                    <a:pt x="301" y="516"/>
                  </a:lnTo>
                  <a:lnTo>
                    <a:pt x="303" y="519"/>
                  </a:lnTo>
                  <a:lnTo>
                    <a:pt x="304" y="522"/>
                  </a:lnTo>
                  <a:lnTo>
                    <a:pt x="307" y="524"/>
                  </a:lnTo>
                  <a:lnTo>
                    <a:pt x="309" y="527"/>
                  </a:lnTo>
                  <a:lnTo>
                    <a:pt x="312" y="528"/>
                  </a:lnTo>
                  <a:lnTo>
                    <a:pt x="314" y="531"/>
                  </a:lnTo>
                  <a:lnTo>
                    <a:pt x="317" y="532"/>
                  </a:lnTo>
                  <a:lnTo>
                    <a:pt x="320" y="535"/>
                  </a:lnTo>
                  <a:lnTo>
                    <a:pt x="322" y="536"/>
                  </a:lnTo>
                  <a:lnTo>
                    <a:pt x="325" y="537"/>
                  </a:lnTo>
                  <a:lnTo>
                    <a:pt x="327" y="539"/>
                  </a:lnTo>
                  <a:lnTo>
                    <a:pt x="330" y="540"/>
                  </a:lnTo>
                  <a:lnTo>
                    <a:pt x="333" y="540"/>
                  </a:lnTo>
                  <a:lnTo>
                    <a:pt x="334" y="541"/>
                  </a:lnTo>
                  <a:lnTo>
                    <a:pt x="163" y="612"/>
                  </a:lnTo>
                  <a:lnTo>
                    <a:pt x="163" y="612"/>
                  </a:lnTo>
                  <a:lnTo>
                    <a:pt x="162" y="612"/>
                  </a:lnTo>
                  <a:lnTo>
                    <a:pt x="159" y="613"/>
                  </a:lnTo>
                  <a:lnTo>
                    <a:pt x="157" y="615"/>
                  </a:lnTo>
                  <a:lnTo>
                    <a:pt x="154" y="618"/>
                  </a:lnTo>
                  <a:lnTo>
                    <a:pt x="151" y="621"/>
                  </a:lnTo>
                  <a:lnTo>
                    <a:pt x="149" y="623"/>
                  </a:lnTo>
                  <a:lnTo>
                    <a:pt x="149" y="627"/>
                  </a:lnTo>
                  <a:lnTo>
                    <a:pt x="147" y="630"/>
                  </a:lnTo>
                  <a:lnTo>
                    <a:pt x="147" y="632"/>
                  </a:lnTo>
                  <a:lnTo>
                    <a:pt x="146" y="635"/>
                  </a:lnTo>
                  <a:lnTo>
                    <a:pt x="146" y="638"/>
                  </a:lnTo>
                  <a:lnTo>
                    <a:pt x="147" y="640"/>
                  </a:lnTo>
                  <a:lnTo>
                    <a:pt x="147" y="643"/>
                  </a:lnTo>
                  <a:lnTo>
                    <a:pt x="146" y="643"/>
                  </a:lnTo>
                  <a:lnTo>
                    <a:pt x="145" y="643"/>
                  </a:lnTo>
                  <a:lnTo>
                    <a:pt x="143" y="644"/>
                  </a:lnTo>
                  <a:lnTo>
                    <a:pt x="141" y="644"/>
                  </a:lnTo>
                  <a:lnTo>
                    <a:pt x="137" y="645"/>
                  </a:lnTo>
                  <a:lnTo>
                    <a:pt x="133" y="648"/>
                  </a:lnTo>
                  <a:lnTo>
                    <a:pt x="129" y="651"/>
                  </a:lnTo>
                  <a:lnTo>
                    <a:pt x="125" y="653"/>
                  </a:lnTo>
                  <a:lnTo>
                    <a:pt x="123" y="655"/>
                  </a:lnTo>
                  <a:lnTo>
                    <a:pt x="120" y="656"/>
                  </a:lnTo>
                  <a:lnTo>
                    <a:pt x="119" y="657"/>
                  </a:lnTo>
                  <a:lnTo>
                    <a:pt x="116" y="659"/>
                  </a:lnTo>
                  <a:lnTo>
                    <a:pt x="113" y="660"/>
                  </a:lnTo>
                  <a:lnTo>
                    <a:pt x="112" y="661"/>
                  </a:lnTo>
                  <a:lnTo>
                    <a:pt x="110" y="664"/>
                  </a:lnTo>
                  <a:lnTo>
                    <a:pt x="107" y="665"/>
                  </a:lnTo>
                  <a:lnTo>
                    <a:pt x="106" y="668"/>
                  </a:lnTo>
                  <a:lnTo>
                    <a:pt x="103" y="669"/>
                  </a:lnTo>
                  <a:lnTo>
                    <a:pt x="102" y="670"/>
                  </a:lnTo>
                  <a:lnTo>
                    <a:pt x="99" y="673"/>
                  </a:lnTo>
                  <a:lnTo>
                    <a:pt x="98" y="675"/>
                  </a:lnTo>
                  <a:lnTo>
                    <a:pt x="97" y="678"/>
                  </a:lnTo>
                  <a:lnTo>
                    <a:pt x="95" y="679"/>
                  </a:lnTo>
                  <a:lnTo>
                    <a:pt x="94" y="682"/>
                  </a:lnTo>
                  <a:lnTo>
                    <a:pt x="91" y="685"/>
                  </a:lnTo>
                  <a:lnTo>
                    <a:pt x="90" y="689"/>
                  </a:lnTo>
                  <a:lnTo>
                    <a:pt x="89" y="690"/>
                  </a:lnTo>
                  <a:lnTo>
                    <a:pt x="87" y="692"/>
                  </a:lnTo>
                  <a:lnTo>
                    <a:pt x="86" y="695"/>
                  </a:lnTo>
                  <a:lnTo>
                    <a:pt x="86" y="698"/>
                  </a:lnTo>
                  <a:lnTo>
                    <a:pt x="83" y="700"/>
                  </a:lnTo>
                  <a:lnTo>
                    <a:pt x="83" y="703"/>
                  </a:lnTo>
                  <a:lnTo>
                    <a:pt x="81" y="707"/>
                  </a:lnTo>
                  <a:lnTo>
                    <a:pt x="80" y="709"/>
                  </a:lnTo>
                  <a:lnTo>
                    <a:pt x="78" y="713"/>
                  </a:lnTo>
                  <a:lnTo>
                    <a:pt x="77" y="717"/>
                  </a:lnTo>
                  <a:lnTo>
                    <a:pt x="74" y="721"/>
                  </a:lnTo>
                  <a:lnTo>
                    <a:pt x="74" y="725"/>
                  </a:lnTo>
                  <a:lnTo>
                    <a:pt x="72" y="729"/>
                  </a:lnTo>
                  <a:lnTo>
                    <a:pt x="70" y="733"/>
                  </a:lnTo>
                  <a:lnTo>
                    <a:pt x="68" y="738"/>
                  </a:lnTo>
                  <a:lnTo>
                    <a:pt x="67" y="742"/>
                  </a:lnTo>
                  <a:lnTo>
                    <a:pt x="64" y="747"/>
                  </a:lnTo>
                  <a:lnTo>
                    <a:pt x="63" y="751"/>
                  </a:lnTo>
                  <a:lnTo>
                    <a:pt x="60" y="756"/>
                  </a:lnTo>
                  <a:lnTo>
                    <a:pt x="59" y="762"/>
                  </a:lnTo>
                  <a:lnTo>
                    <a:pt x="56" y="767"/>
                  </a:lnTo>
                  <a:lnTo>
                    <a:pt x="55" y="772"/>
                  </a:lnTo>
                  <a:lnTo>
                    <a:pt x="52" y="776"/>
                  </a:lnTo>
                  <a:lnTo>
                    <a:pt x="51" y="782"/>
                  </a:lnTo>
                  <a:lnTo>
                    <a:pt x="50" y="788"/>
                  </a:lnTo>
                  <a:lnTo>
                    <a:pt x="47" y="793"/>
                  </a:lnTo>
                  <a:lnTo>
                    <a:pt x="46" y="798"/>
                  </a:lnTo>
                  <a:lnTo>
                    <a:pt x="44" y="803"/>
                  </a:lnTo>
                  <a:lnTo>
                    <a:pt x="42" y="809"/>
                  </a:lnTo>
                  <a:lnTo>
                    <a:pt x="39" y="814"/>
                  </a:lnTo>
                  <a:lnTo>
                    <a:pt x="38" y="820"/>
                  </a:lnTo>
                  <a:lnTo>
                    <a:pt x="35" y="826"/>
                  </a:lnTo>
                  <a:lnTo>
                    <a:pt x="34" y="831"/>
                  </a:lnTo>
                  <a:lnTo>
                    <a:pt x="31" y="837"/>
                  </a:lnTo>
                  <a:lnTo>
                    <a:pt x="30" y="842"/>
                  </a:lnTo>
                  <a:lnTo>
                    <a:pt x="29" y="849"/>
                  </a:lnTo>
                  <a:lnTo>
                    <a:pt x="26" y="854"/>
                  </a:lnTo>
                  <a:lnTo>
                    <a:pt x="25" y="859"/>
                  </a:lnTo>
                  <a:lnTo>
                    <a:pt x="22" y="865"/>
                  </a:lnTo>
                  <a:lnTo>
                    <a:pt x="21" y="871"/>
                  </a:lnTo>
                  <a:lnTo>
                    <a:pt x="20" y="876"/>
                  </a:lnTo>
                  <a:lnTo>
                    <a:pt x="17" y="883"/>
                  </a:lnTo>
                  <a:lnTo>
                    <a:pt x="16" y="888"/>
                  </a:lnTo>
                  <a:lnTo>
                    <a:pt x="14" y="893"/>
                  </a:lnTo>
                  <a:lnTo>
                    <a:pt x="13" y="899"/>
                  </a:lnTo>
                  <a:lnTo>
                    <a:pt x="12" y="904"/>
                  </a:lnTo>
                  <a:lnTo>
                    <a:pt x="10" y="909"/>
                  </a:lnTo>
                  <a:lnTo>
                    <a:pt x="9" y="914"/>
                  </a:lnTo>
                  <a:lnTo>
                    <a:pt x="8" y="919"/>
                  </a:lnTo>
                  <a:lnTo>
                    <a:pt x="7" y="925"/>
                  </a:lnTo>
                  <a:lnTo>
                    <a:pt x="7" y="930"/>
                  </a:lnTo>
                  <a:lnTo>
                    <a:pt x="5" y="935"/>
                  </a:lnTo>
                  <a:lnTo>
                    <a:pt x="4" y="940"/>
                  </a:lnTo>
                  <a:lnTo>
                    <a:pt x="3" y="946"/>
                  </a:lnTo>
                  <a:lnTo>
                    <a:pt x="3" y="949"/>
                  </a:lnTo>
                  <a:lnTo>
                    <a:pt x="3" y="955"/>
                  </a:lnTo>
                  <a:lnTo>
                    <a:pt x="1" y="959"/>
                  </a:lnTo>
                  <a:lnTo>
                    <a:pt x="1" y="964"/>
                  </a:lnTo>
                  <a:lnTo>
                    <a:pt x="1" y="968"/>
                  </a:lnTo>
                  <a:lnTo>
                    <a:pt x="1" y="973"/>
                  </a:lnTo>
                  <a:lnTo>
                    <a:pt x="0" y="976"/>
                  </a:lnTo>
                  <a:lnTo>
                    <a:pt x="0" y="981"/>
                  </a:lnTo>
                  <a:lnTo>
                    <a:pt x="0" y="985"/>
                  </a:lnTo>
                  <a:lnTo>
                    <a:pt x="1" y="989"/>
                  </a:lnTo>
                  <a:lnTo>
                    <a:pt x="1" y="994"/>
                  </a:lnTo>
                  <a:lnTo>
                    <a:pt x="1" y="998"/>
                  </a:lnTo>
                  <a:lnTo>
                    <a:pt x="3" y="1003"/>
                  </a:lnTo>
                  <a:lnTo>
                    <a:pt x="3" y="1007"/>
                  </a:lnTo>
                  <a:lnTo>
                    <a:pt x="4" y="1012"/>
                  </a:lnTo>
                  <a:lnTo>
                    <a:pt x="5" y="1017"/>
                  </a:lnTo>
                  <a:lnTo>
                    <a:pt x="7" y="1022"/>
                  </a:lnTo>
                  <a:lnTo>
                    <a:pt x="7" y="1026"/>
                  </a:lnTo>
                  <a:lnTo>
                    <a:pt x="8" y="1032"/>
                  </a:lnTo>
                  <a:lnTo>
                    <a:pt x="9" y="1037"/>
                  </a:lnTo>
                  <a:lnTo>
                    <a:pt x="10" y="1042"/>
                  </a:lnTo>
                  <a:lnTo>
                    <a:pt x="13" y="1047"/>
                  </a:lnTo>
                  <a:lnTo>
                    <a:pt x="14" y="1052"/>
                  </a:lnTo>
                  <a:lnTo>
                    <a:pt x="16" y="1058"/>
                  </a:lnTo>
                  <a:lnTo>
                    <a:pt x="17" y="1063"/>
                  </a:lnTo>
                  <a:lnTo>
                    <a:pt x="20" y="1069"/>
                  </a:lnTo>
                  <a:lnTo>
                    <a:pt x="21" y="1073"/>
                  </a:lnTo>
                  <a:lnTo>
                    <a:pt x="23" y="1080"/>
                  </a:lnTo>
                  <a:lnTo>
                    <a:pt x="25" y="1084"/>
                  </a:lnTo>
                  <a:lnTo>
                    <a:pt x="27" y="1090"/>
                  </a:lnTo>
                  <a:lnTo>
                    <a:pt x="29" y="1096"/>
                  </a:lnTo>
                  <a:lnTo>
                    <a:pt x="31" y="1099"/>
                  </a:lnTo>
                  <a:lnTo>
                    <a:pt x="33" y="1105"/>
                  </a:lnTo>
                  <a:lnTo>
                    <a:pt x="35" y="1111"/>
                  </a:lnTo>
                  <a:lnTo>
                    <a:pt x="37" y="1115"/>
                  </a:lnTo>
                  <a:lnTo>
                    <a:pt x="39" y="1122"/>
                  </a:lnTo>
                  <a:lnTo>
                    <a:pt x="42" y="1127"/>
                  </a:lnTo>
                  <a:lnTo>
                    <a:pt x="44" y="1132"/>
                  </a:lnTo>
                  <a:lnTo>
                    <a:pt x="46" y="1136"/>
                  </a:lnTo>
                  <a:lnTo>
                    <a:pt x="48" y="1141"/>
                  </a:lnTo>
                  <a:lnTo>
                    <a:pt x="51" y="1145"/>
                  </a:lnTo>
                  <a:lnTo>
                    <a:pt x="52" y="1150"/>
                  </a:lnTo>
                  <a:lnTo>
                    <a:pt x="55" y="1156"/>
                  </a:lnTo>
                  <a:lnTo>
                    <a:pt x="57" y="1159"/>
                  </a:lnTo>
                  <a:lnTo>
                    <a:pt x="59" y="1165"/>
                  </a:lnTo>
                  <a:lnTo>
                    <a:pt x="61" y="1169"/>
                  </a:lnTo>
                  <a:lnTo>
                    <a:pt x="63" y="1174"/>
                  </a:lnTo>
                  <a:lnTo>
                    <a:pt x="65" y="1178"/>
                  </a:lnTo>
                  <a:lnTo>
                    <a:pt x="68" y="1182"/>
                  </a:lnTo>
                  <a:lnTo>
                    <a:pt x="69" y="1186"/>
                  </a:lnTo>
                  <a:lnTo>
                    <a:pt x="72" y="1189"/>
                  </a:lnTo>
                  <a:lnTo>
                    <a:pt x="73" y="1193"/>
                  </a:lnTo>
                  <a:lnTo>
                    <a:pt x="76" y="1197"/>
                  </a:lnTo>
                  <a:lnTo>
                    <a:pt x="78" y="1201"/>
                  </a:lnTo>
                  <a:lnTo>
                    <a:pt x="80" y="1204"/>
                  </a:lnTo>
                  <a:lnTo>
                    <a:pt x="81" y="1208"/>
                  </a:lnTo>
                  <a:lnTo>
                    <a:pt x="83" y="1210"/>
                  </a:lnTo>
                  <a:lnTo>
                    <a:pt x="85" y="1214"/>
                  </a:lnTo>
                  <a:lnTo>
                    <a:pt x="86" y="1216"/>
                  </a:lnTo>
                  <a:lnTo>
                    <a:pt x="87" y="1218"/>
                  </a:lnTo>
                  <a:lnTo>
                    <a:pt x="89" y="1221"/>
                  </a:lnTo>
                  <a:lnTo>
                    <a:pt x="90" y="1223"/>
                  </a:lnTo>
                  <a:lnTo>
                    <a:pt x="93" y="1227"/>
                  </a:lnTo>
                  <a:lnTo>
                    <a:pt x="95" y="1230"/>
                  </a:lnTo>
                  <a:lnTo>
                    <a:pt x="97" y="1232"/>
                  </a:lnTo>
                  <a:lnTo>
                    <a:pt x="98" y="1235"/>
                  </a:lnTo>
                  <a:lnTo>
                    <a:pt x="99" y="1236"/>
                  </a:lnTo>
                  <a:lnTo>
                    <a:pt x="102" y="1238"/>
                  </a:lnTo>
                  <a:lnTo>
                    <a:pt x="103" y="1239"/>
                  </a:lnTo>
                  <a:lnTo>
                    <a:pt x="106" y="1240"/>
                  </a:lnTo>
                  <a:lnTo>
                    <a:pt x="108" y="1240"/>
                  </a:lnTo>
                  <a:lnTo>
                    <a:pt x="111" y="1242"/>
                  </a:lnTo>
                  <a:lnTo>
                    <a:pt x="113" y="1242"/>
                  </a:lnTo>
                  <a:lnTo>
                    <a:pt x="116" y="1243"/>
                  </a:lnTo>
                  <a:lnTo>
                    <a:pt x="119" y="1243"/>
                  </a:lnTo>
                  <a:lnTo>
                    <a:pt x="121" y="1243"/>
                  </a:lnTo>
                  <a:lnTo>
                    <a:pt x="123" y="1243"/>
                  </a:lnTo>
                  <a:lnTo>
                    <a:pt x="125" y="1244"/>
                  </a:lnTo>
                  <a:lnTo>
                    <a:pt x="128" y="1244"/>
                  </a:lnTo>
                  <a:lnTo>
                    <a:pt x="129" y="1244"/>
                  </a:lnTo>
                  <a:lnTo>
                    <a:pt x="129" y="1257"/>
                  </a:lnTo>
                  <a:lnTo>
                    <a:pt x="128" y="1257"/>
                  </a:lnTo>
                  <a:lnTo>
                    <a:pt x="125" y="1260"/>
                  </a:lnTo>
                  <a:lnTo>
                    <a:pt x="124" y="1262"/>
                  </a:lnTo>
                  <a:lnTo>
                    <a:pt x="123" y="1264"/>
                  </a:lnTo>
                  <a:lnTo>
                    <a:pt x="120" y="1266"/>
                  </a:lnTo>
                  <a:lnTo>
                    <a:pt x="117" y="1270"/>
                  </a:lnTo>
                  <a:lnTo>
                    <a:pt x="115" y="1273"/>
                  </a:lnTo>
                  <a:lnTo>
                    <a:pt x="112" y="1277"/>
                  </a:lnTo>
                  <a:lnTo>
                    <a:pt x="110" y="1281"/>
                  </a:lnTo>
                  <a:lnTo>
                    <a:pt x="107" y="1285"/>
                  </a:lnTo>
                  <a:lnTo>
                    <a:pt x="103" y="1289"/>
                  </a:lnTo>
                  <a:lnTo>
                    <a:pt x="100" y="1292"/>
                  </a:lnTo>
                  <a:lnTo>
                    <a:pt x="98" y="1294"/>
                  </a:lnTo>
                  <a:lnTo>
                    <a:pt x="98" y="1296"/>
                  </a:lnTo>
                  <a:lnTo>
                    <a:pt x="95" y="1299"/>
                  </a:lnTo>
                  <a:lnTo>
                    <a:pt x="94" y="1302"/>
                  </a:lnTo>
                  <a:lnTo>
                    <a:pt x="93" y="1303"/>
                  </a:lnTo>
                  <a:lnTo>
                    <a:pt x="90" y="1306"/>
                  </a:lnTo>
                  <a:lnTo>
                    <a:pt x="89" y="1308"/>
                  </a:lnTo>
                  <a:lnTo>
                    <a:pt x="87" y="1309"/>
                  </a:lnTo>
                  <a:lnTo>
                    <a:pt x="85" y="1312"/>
                  </a:lnTo>
                  <a:lnTo>
                    <a:pt x="83" y="1315"/>
                  </a:lnTo>
                  <a:lnTo>
                    <a:pt x="82" y="1316"/>
                  </a:lnTo>
                  <a:lnTo>
                    <a:pt x="81" y="1319"/>
                  </a:lnTo>
                  <a:lnTo>
                    <a:pt x="80" y="1321"/>
                  </a:lnTo>
                  <a:lnTo>
                    <a:pt x="77" y="1324"/>
                  </a:lnTo>
                  <a:lnTo>
                    <a:pt x="76" y="1325"/>
                  </a:lnTo>
                  <a:lnTo>
                    <a:pt x="74" y="1328"/>
                  </a:lnTo>
                  <a:lnTo>
                    <a:pt x="73" y="1329"/>
                  </a:lnTo>
                  <a:lnTo>
                    <a:pt x="72" y="1332"/>
                  </a:lnTo>
                  <a:lnTo>
                    <a:pt x="70" y="1334"/>
                  </a:lnTo>
                  <a:lnTo>
                    <a:pt x="69" y="1336"/>
                  </a:lnTo>
                  <a:lnTo>
                    <a:pt x="67" y="1339"/>
                  </a:lnTo>
                  <a:lnTo>
                    <a:pt x="64" y="1343"/>
                  </a:lnTo>
                  <a:lnTo>
                    <a:pt x="61" y="1347"/>
                  </a:lnTo>
                  <a:lnTo>
                    <a:pt x="60" y="1350"/>
                  </a:lnTo>
                  <a:lnTo>
                    <a:pt x="59" y="1352"/>
                  </a:lnTo>
                  <a:lnTo>
                    <a:pt x="57" y="1356"/>
                  </a:lnTo>
                  <a:lnTo>
                    <a:pt x="57" y="1359"/>
                  </a:lnTo>
                  <a:lnTo>
                    <a:pt x="57" y="1360"/>
                  </a:lnTo>
                  <a:lnTo>
                    <a:pt x="56" y="1362"/>
                  </a:lnTo>
                  <a:lnTo>
                    <a:pt x="56" y="1364"/>
                  </a:lnTo>
                  <a:lnTo>
                    <a:pt x="56" y="1367"/>
                  </a:lnTo>
                  <a:lnTo>
                    <a:pt x="56" y="1369"/>
                  </a:lnTo>
                  <a:lnTo>
                    <a:pt x="56" y="1372"/>
                  </a:lnTo>
                  <a:lnTo>
                    <a:pt x="55" y="1375"/>
                  </a:lnTo>
                  <a:lnTo>
                    <a:pt x="55" y="1379"/>
                  </a:lnTo>
                  <a:lnTo>
                    <a:pt x="55" y="1382"/>
                  </a:lnTo>
                  <a:lnTo>
                    <a:pt x="55" y="1385"/>
                  </a:lnTo>
                  <a:lnTo>
                    <a:pt x="55" y="1389"/>
                  </a:lnTo>
                  <a:lnTo>
                    <a:pt x="55" y="1393"/>
                  </a:lnTo>
                  <a:lnTo>
                    <a:pt x="55" y="1397"/>
                  </a:lnTo>
                  <a:lnTo>
                    <a:pt x="55" y="1401"/>
                  </a:lnTo>
                  <a:lnTo>
                    <a:pt x="55" y="1405"/>
                  </a:lnTo>
                  <a:lnTo>
                    <a:pt x="55" y="1409"/>
                  </a:lnTo>
                  <a:lnTo>
                    <a:pt x="55" y="1412"/>
                  </a:lnTo>
                  <a:lnTo>
                    <a:pt x="55" y="1416"/>
                  </a:lnTo>
                  <a:lnTo>
                    <a:pt x="55" y="1420"/>
                  </a:lnTo>
                  <a:lnTo>
                    <a:pt x="55" y="1424"/>
                  </a:lnTo>
                  <a:lnTo>
                    <a:pt x="55" y="1428"/>
                  </a:lnTo>
                  <a:lnTo>
                    <a:pt x="55" y="1432"/>
                  </a:lnTo>
                  <a:lnTo>
                    <a:pt x="55" y="1436"/>
                  </a:lnTo>
                  <a:lnTo>
                    <a:pt x="56" y="1439"/>
                  </a:lnTo>
                  <a:lnTo>
                    <a:pt x="56" y="1444"/>
                  </a:lnTo>
                  <a:lnTo>
                    <a:pt x="56" y="1446"/>
                  </a:lnTo>
                  <a:lnTo>
                    <a:pt x="56" y="1449"/>
                  </a:lnTo>
                  <a:lnTo>
                    <a:pt x="57" y="1452"/>
                  </a:lnTo>
                  <a:lnTo>
                    <a:pt x="57" y="1456"/>
                  </a:lnTo>
                  <a:lnTo>
                    <a:pt x="59" y="1457"/>
                  </a:lnTo>
                  <a:lnTo>
                    <a:pt x="59" y="1459"/>
                  </a:lnTo>
                  <a:lnTo>
                    <a:pt x="60" y="1461"/>
                  </a:lnTo>
                  <a:lnTo>
                    <a:pt x="61" y="1463"/>
                  </a:lnTo>
                  <a:lnTo>
                    <a:pt x="61" y="1465"/>
                  </a:lnTo>
                  <a:lnTo>
                    <a:pt x="64" y="1466"/>
                  </a:lnTo>
                  <a:lnTo>
                    <a:pt x="67" y="1469"/>
                  </a:lnTo>
                  <a:lnTo>
                    <a:pt x="69" y="1471"/>
                  </a:lnTo>
                  <a:lnTo>
                    <a:pt x="73" y="1474"/>
                  </a:lnTo>
                  <a:lnTo>
                    <a:pt x="77" y="1478"/>
                  </a:lnTo>
                  <a:lnTo>
                    <a:pt x="80" y="1478"/>
                  </a:lnTo>
                  <a:lnTo>
                    <a:pt x="81" y="1480"/>
                  </a:lnTo>
                  <a:lnTo>
                    <a:pt x="83" y="1482"/>
                  </a:lnTo>
                  <a:lnTo>
                    <a:pt x="86" y="1484"/>
                  </a:lnTo>
                  <a:lnTo>
                    <a:pt x="89" y="1486"/>
                  </a:lnTo>
                  <a:lnTo>
                    <a:pt x="91" y="1488"/>
                  </a:lnTo>
                  <a:lnTo>
                    <a:pt x="94" y="1489"/>
                  </a:lnTo>
                  <a:lnTo>
                    <a:pt x="98" y="1492"/>
                  </a:lnTo>
                  <a:lnTo>
                    <a:pt x="100" y="1493"/>
                  </a:lnTo>
                  <a:lnTo>
                    <a:pt x="103" y="1496"/>
                  </a:lnTo>
                  <a:lnTo>
                    <a:pt x="107" y="1497"/>
                  </a:lnTo>
                  <a:lnTo>
                    <a:pt x="110" y="1500"/>
                  </a:lnTo>
                  <a:lnTo>
                    <a:pt x="113" y="1501"/>
                  </a:lnTo>
                  <a:lnTo>
                    <a:pt x="116" y="1504"/>
                  </a:lnTo>
                  <a:lnTo>
                    <a:pt x="120" y="1505"/>
                  </a:lnTo>
                  <a:lnTo>
                    <a:pt x="123" y="1508"/>
                  </a:lnTo>
                  <a:lnTo>
                    <a:pt x="127" y="1510"/>
                  </a:lnTo>
                  <a:lnTo>
                    <a:pt x="130" y="1512"/>
                  </a:lnTo>
                  <a:lnTo>
                    <a:pt x="133" y="1514"/>
                  </a:lnTo>
                  <a:lnTo>
                    <a:pt x="137" y="1517"/>
                  </a:lnTo>
                  <a:lnTo>
                    <a:pt x="140" y="1519"/>
                  </a:lnTo>
                  <a:lnTo>
                    <a:pt x="143" y="1521"/>
                  </a:lnTo>
                  <a:lnTo>
                    <a:pt x="147" y="1523"/>
                  </a:lnTo>
                  <a:lnTo>
                    <a:pt x="151" y="1525"/>
                  </a:lnTo>
                  <a:lnTo>
                    <a:pt x="154" y="1527"/>
                  </a:lnTo>
                  <a:lnTo>
                    <a:pt x="158" y="1529"/>
                  </a:lnTo>
                  <a:lnTo>
                    <a:pt x="160" y="1531"/>
                  </a:lnTo>
                  <a:lnTo>
                    <a:pt x="164" y="1534"/>
                  </a:lnTo>
                  <a:lnTo>
                    <a:pt x="167" y="1535"/>
                  </a:lnTo>
                  <a:lnTo>
                    <a:pt x="171" y="1536"/>
                  </a:lnTo>
                  <a:lnTo>
                    <a:pt x="173" y="1539"/>
                  </a:lnTo>
                  <a:lnTo>
                    <a:pt x="177" y="1540"/>
                  </a:lnTo>
                  <a:lnTo>
                    <a:pt x="180" y="1542"/>
                  </a:lnTo>
                  <a:lnTo>
                    <a:pt x="184" y="1544"/>
                  </a:lnTo>
                  <a:lnTo>
                    <a:pt x="187" y="1546"/>
                  </a:lnTo>
                  <a:lnTo>
                    <a:pt x="189" y="1547"/>
                  </a:lnTo>
                  <a:lnTo>
                    <a:pt x="193" y="1548"/>
                  </a:lnTo>
                  <a:lnTo>
                    <a:pt x="196" y="1551"/>
                  </a:lnTo>
                  <a:lnTo>
                    <a:pt x="198" y="1552"/>
                  </a:lnTo>
                  <a:lnTo>
                    <a:pt x="201" y="1553"/>
                  </a:lnTo>
                  <a:lnTo>
                    <a:pt x="203" y="1555"/>
                  </a:lnTo>
                  <a:lnTo>
                    <a:pt x="205" y="1556"/>
                  </a:lnTo>
                  <a:lnTo>
                    <a:pt x="207" y="1557"/>
                  </a:lnTo>
                  <a:lnTo>
                    <a:pt x="210" y="1559"/>
                  </a:lnTo>
                  <a:lnTo>
                    <a:pt x="214" y="1560"/>
                  </a:lnTo>
                  <a:lnTo>
                    <a:pt x="218" y="1561"/>
                  </a:lnTo>
                  <a:lnTo>
                    <a:pt x="220" y="1562"/>
                  </a:lnTo>
                  <a:lnTo>
                    <a:pt x="224" y="1562"/>
                  </a:lnTo>
                  <a:lnTo>
                    <a:pt x="227" y="1564"/>
                  </a:lnTo>
                  <a:lnTo>
                    <a:pt x="232" y="1564"/>
                  </a:lnTo>
                  <a:lnTo>
                    <a:pt x="235" y="1564"/>
                  </a:lnTo>
                  <a:lnTo>
                    <a:pt x="239" y="1565"/>
                  </a:lnTo>
                  <a:lnTo>
                    <a:pt x="243" y="1565"/>
                  </a:lnTo>
                  <a:lnTo>
                    <a:pt x="245" y="1565"/>
                  </a:lnTo>
                  <a:lnTo>
                    <a:pt x="248" y="1565"/>
                  </a:lnTo>
                  <a:lnTo>
                    <a:pt x="252" y="1566"/>
                  </a:lnTo>
                  <a:lnTo>
                    <a:pt x="253" y="1566"/>
                  </a:lnTo>
                  <a:lnTo>
                    <a:pt x="256" y="1566"/>
                  </a:lnTo>
                  <a:lnTo>
                    <a:pt x="257" y="1566"/>
                  </a:lnTo>
                  <a:lnTo>
                    <a:pt x="258" y="1566"/>
                  </a:lnTo>
                  <a:lnTo>
                    <a:pt x="261" y="1566"/>
                  </a:lnTo>
                  <a:lnTo>
                    <a:pt x="262" y="1566"/>
                  </a:lnTo>
                  <a:lnTo>
                    <a:pt x="925" y="1573"/>
                  </a:lnTo>
                  <a:lnTo>
                    <a:pt x="925" y="1572"/>
                  </a:lnTo>
                  <a:lnTo>
                    <a:pt x="925" y="1572"/>
                  </a:lnTo>
                  <a:lnTo>
                    <a:pt x="927" y="1572"/>
                  </a:lnTo>
                  <a:lnTo>
                    <a:pt x="930" y="1572"/>
                  </a:lnTo>
                  <a:lnTo>
                    <a:pt x="933" y="1570"/>
                  </a:lnTo>
                  <a:lnTo>
                    <a:pt x="935" y="1570"/>
                  </a:lnTo>
                  <a:lnTo>
                    <a:pt x="939" y="1569"/>
                  </a:lnTo>
                  <a:lnTo>
                    <a:pt x="942" y="1568"/>
                  </a:lnTo>
                  <a:lnTo>
                    <a:pt x="946" y="1566"/>
                  </a:lnTo>
                  <a:lnTo>
                    <a:pt x="950" y="1564"/>
                  </a:lnTo>
                  <a:lnTo>
                    <a:pt x="952" y="1561"/>
                  </a:lnTo>
                  <a:lnTo>
                    <a:pt x="956" y="1559"/>
                  </a:lnTo>
                  <a:lnTo>
                    <a:pt x="959" y="1555"/>
                  </a:lnTo>
                  <a:lnTo>
                    <a:pt x="963" y="1552"/>
                  </a:lnTo>
                  <a:lnTo>
                    <a:pt x="964" y="1549"/>
                  </a:lnTo>
                  <a:lnTo>
                    <a:pt x="964" y="1547"/>
                  </a:lnTo>
                  <a:lnTo>
                    <a:pt x="965" y="1544"/>
                  </a:lnTo>
                  <a:lnTo>
                    <a:pt x="967" y="1543"/>
                  </a:lnTo>
                  <a:lnTo>
                    <a:pt x="968" y="1539"/>
                  </a:lnTo>
                  <a:lnTo>
                    <a:pt x="968" y="1536"/>
                  </a:lnTo>
                  <a:lnTo>
                    <a:pt x="968" y="1532"/>
                  </a:lnTo>
                  <a:lnTo>
                    <a:pt x="968" y="1529"/>
                  </a:lnTo>
                  <a:lnTo>
                    <a:pt x="968" y="1525"/>
                  </a:lnTo>
                  <a:lnTo>
                    <a:pt x="969" y="1521"/>
                  </a:lnTo>
                  <a:lnTo>
                    <a:pt x="969" y="1517"/>
                  </a:lnTo>
                  <a:lnTo>
                    <a:pt x="969" y="1513"/>
                  </a:lnTo>
                  <a:lnTo>
                    <a:pt x="969" y="1510"/>
                  </a:lnTo>
                  <a:lnTo>
                    <a:pt x="969" y="1509"/>
                  </a:lnTo>
                  <a:lnTo>
                    <a:pt x="969" y="1506"/>
                  </a:lnTo>
                  <a:lnTo>
                    <a:pt x="969" y="1504"/>
                  </a:lnTo>
                  <a:lnTo>
                    <a:pt x="969" y="1501"/>
                  </a:lnTo>
                  <a:lnTo>
                    <a:pt x="969" y="1500"/>
                  </a:lnTo>
                  <a:lnTo>
                    <a:pt x="969" y="1497"/>
                  </a:lnTo>
                  <a:lnTo>
                    <a:pt x="969" y="1495"/>
                  </a:lnTo>
                  <a:lnTo>
                    <a:pt x="969" y="1493"/>
                  </a:lnTo>
                  <a:lnTo>
                    <a:pt x="969" y="1491"/>
                  </a:lnTo>
                  <a:lnTo>
                    <a:pt x="969" y="1488"/>
                  </a:lnTo>
                  <a:lnTo>
                    <a:pt x="969" y="1486"/>
                  </a:lnTo>
                  <a:lnTo>
                    <a:pt x="969" y="1484"/>
                  </a:lnTo>
                  <a:lnTo>
                    <a:pt x="969" y="1482"/>
                  </a:lnTo>
                  <a:lnTo>
                    <a:pt x="969" y="1479"/>
                  </a:lnTo>
                  <a:lnTo>
                    <a:pt x="969" y="1478"/>
                  </a:lnTo>
                  <a:lnTo>
                    <a:pt x="969" y="1475"/>
                  </a:lnTo>
                  <a:lnTo>
                    <a:pt x="969" y="1472"/>
                  </a:lnTo>
                  <a:lnTo>
                    <a:pt x="968" y="1470"/>
                  </a:lnTo>
                  <a:lnTo>
                    <a:pt x="968" y="1469"/>
                  </a:lnTo>
                  <a:lnTo>
                    <a:pt x="968" y="1465"/>
                  </a:lnTo>
                  <a:lnTo>
                    <a:pt x="968" y="1461"/>
                  </a:lnTo>
                  <a:lnTo>
                    <a:pt x="968" y="1457"/>
                  </a:lnTo>
                  <a:lnTo>
                    <a:pt x="968" y="1453"/>
                  </a:lnTo>
                  <a:lnTo>
                    <a:pt x="968" y="1450"/>
                  </a:lnTo>
                  <a:lnTo>
                    <a:pt x="968" y="1446"/>
                  </a:lnTo>
                  <a:lnTo>
                    <a:pt x="968" y="1444"/>
                  </a:lnTo>
                  <a:lnTo>
                    <a:pt x="968" y="1441"/>
                  </a:lnTo>
                  <a:lnTo>
                    <a:pt x="967" y="1439"/>
                  </a:lnTo>
                  <a:lnTo>
                    <a:pt x="967" y="1437"/>
                  </a:lnTo>
                  <a:lnTo>
                    <a:pt x="967" y="1435"/>
                  </a:lnTo>
                  <a:lnTo>
                    <a:pt x="967" y="1435"/>
                  </a:lnTo>
                  <a:lnTo>
                    <a:pt x="967" y="1433"/>
                  </a:lnTo>
                  <a:lnTo>
                    <a:pt x="967" y="1432"/>
                  </a:lnTo>
                  <a:lnTo>
                    <a:pt x="967" y="1431"/>
                  </a:lnTo>
                  <a:lnTo>
                    <a:pt x="967" y="1428"/>
                  </a:lnTo>
                  <a:lnTo>
                    <a:pt x="967" y="1426"/>
                  </a:lnTo>
                  <a:lnTo>
                    <a:pt x="965" y="1423"/>
                  </a:lnTo>
                  <a:lnTo>
                    <a:pt x="965" y="1419"/>
                  </a:lnTo>
                  <a:lnTo>
                    <a:pt x="965" y="1415"/>
                  </a:lnTo>
                  <a:lnTo>
                    <a:pt x="964" y="1411"/>
                  </a:lnTo>
                  <a:lnTo>
                    <a:pt x="964" y="1407"/>
                  </a:lnTo>
                  <a:lnTo>
                    <a:pt x="964" y="1402"/>
                  </a:lnTo>
                  <a:lnTo>
                    <a:pt x="964" y="1399"/>
                  </a:lnTo>
                  <a:lnTo>
                    <a:pt x="963" y="1396"/>
                  </a:lnTo>
                  <a:lnTo>
                    <a:pt x="963" y="1392"/>
                  </a:lnTo>
                  <a:lnTo>
                    <a:pt x="961" y="1389"/>
                  </a:lnTo>
                  <a:lnTo>
                    <a:pt x="961" y="1386"/>
                  </a:lnTo>
                  <a:lnTo>
                    <a:pt x="960" y="1384"/>
                  </a:lnTo>
                  <a:lnTo>
                    <a:pt x="957" y="1380"/>
                  </a:lnTo>
                  <a:lnTo>
                    <a:pt x="956" y="1377"/>
                  </a:lnTo>
                  <a:lnTo>
                    <a:pt x="953" y="1375"/>
                  </a:lnTo>
                  <a:lnTo>
                    <a:pt x="952" y="1373"/>
                  </a:lnTo>
                  <a:lnTo>
                    <a:pt x="950" y="1371"/>
                  </a:lnTo>
                  <a:lnTo>
                    <a:pt x="947" y="1367"/>
                  </a:lnTo>
                  <a:lnTo>
                    <a:pt x="944" y="1364"/>
                  </a:lnTo>
                  <a:lnTo>
                    <a:pt x="943" y="1362"/>
                  </a:lnTo>
                  <a:lnTo>
                    <a:pt x="940" y="1359"/>
                  </a:lnTo>
                  <a:lnTo>
                    <a:pt x="938" y="1355"/>
                  </a:lnTo>
                  <a:lnTo>
                    <a:pt x="935" y="1352"/>
                  </a:lnTo>
                  <a:lnTo>
                    <a:pt x="933" y="1349"/>
                  </a:lnTo>
                  <a:lnTo>
                    <a:pt x="930" y="1346"/>
                  </a:lnTo>
                  <a:lnTo>
                    <a:pt x="927" y="1342"/>
                  </a:lnTo>
                  <a:lnTo>
                    <a:pt x="925" y="1339"/>
                  </a:lnTo>
                  <a:lnTo>
                    <a:pt x="922" y="1337"/>
                  </a:lnTo>
                  <a:lnTo>
                    <a:pt x="920" y="1334"/>
                  </a:lnTo>
                  <a:lnTo>
                    <a:pt x="917" y="1332"/>
                  </a:lnTo>
                  <a:lnTo>
                    <a:pt x="914" y="1328"/>
                  </a:lnTo>
                  <a:lnTo>
                    <a:pt x="913" y="1326"/>
                  </a:lnTo>
                  <a:lnTo>
                    <a:pt x="910" y="1324"/>
                  </a:lnTo>
                  <a:lnTo>
                    <a:pt x="909" y="1321"/>
                  </a:lnTo>
                  <a:lnTo>
                    <a:pt x="907" y="1320"/>
                  </a:lnTo>
                  <a:lnTo>
                    <a:pt x="905" y="1317"/>
                  </a:lnTo>
                  <a:lnTo>
                    <a:pt x="904" y="1316"/>
                  </a:lnTo>
                  <a:lnTo>
                    <a:pt x="903" y="1315"/>
                  </a:lnTo>
                  <a:lnTo>
                    <a:pt x="903" y="1315"/>
                  </a:lnTo>
                  <a:lnTo>
                    <a:pt x="903" y="1313"/>
                  </a:lnTo>
                  <a:lnTo>
                    <a:pt x="903" y="1311"/>
                  </a:lnTo>
                  <a:lnTo>
                    <a:pt x="903" y="1308"/>
                  </a:lnTo>
                  <a:lnTo>
                    <a:pt x="903" y="1306"/>
                  </a:lnTo>
                  <a:lnTo>
                    <a:pt x="903" y="1303"/>
                  </a:lnTo>
                  <a:lnTo>
                    <a:pt x="903" y="1300"/>
                  </a:lnTo>
                  <a:lnTo>
                    <a:pt x="903" y="1298"/>
                  </a:lnTo>
                  <a:lnTo>
                    <a:pt x="903" y="1294"/>
                  </a:lnTo>
                  <a:lnTo>
                    <a:pt x="903" y="1291"/>
                  </a:lnTo>
                  <a:lnTo>
                    <a:pt x="903" y="1289"/>
                  </a:lnTo>
                  <a:lnTo>
                    <a:pt x="903" y="1285"/>
                  </a:lnTo>
                  <a:lnTo>
                    <a:pt x="903" y="1281"/>
                  </a:lnTo>
                  <a:lnTo>
                    <a:pt x="903" y="1278"/>
                  </a:lnTo>
                  <a:lnTo>
                    <a:pt x="903" y="1276"/>
                  </a:lnTo>
                  <a:lnTo>
                    <a:pt x="903" y="1274"/>
                  </a:lnTo>
                  <a:lnTo>
                    <a:pt x="901" y="1273"/>
                  </a:lnTo>
                  <a:lnTo>
                    <a:pt x="901" y="1270"/>
                  </a:lnTo>
                  <a:lnTo>
                    <a:pt x="901" y="1268"/>
                  </a:lnTo>
                  <a:lnTo>
                    <a:pt x="900" y="1265"/>
                  </a:lnTo>
                  <a:lnTo>
                    <a:pt x="900" y="1262"/>
                  </a:lnTo>
                  <a:lnTo>
                    <a:pt x="900" y="1260"/>
                  </a:lnTo>
                  <a:lnTo>
                    <a:pt x="899" y="1257"/>
                  </a:lnTo>
                  <a:lnTo>
                    <a:pt x="899" y="1255"/>
                  </a:lnTo>
                  <a:lnTo>
                    <a:pt x="897" y="1252"/>
                  </a:lnTo>
                  <a:lnTo>
                    <a:pt x="897" y="1249"/>
                  </a:lnTo>
                  <a:lnTo>
                    <a:pt x="896" y="1247"/>
                  </a:lnTo>
                  <a:lnTo>
                    <a:pt x="896" y="1243"/>
                  </a:lnTo>
                  <a:lnTo>
                    <a:pt x="895" y="1240"/>
                  </a:lnTo>
                  <a:lnTo>
                    <a:pt x="895" y="1238"/>
                  </a:lnTo>
                  <a:lnTo>
                    <a:pt x="895" y="1235"/>
                  </a:lnTo>
                  <a:lnTo>
                    <a:pt x="893" y="1231"/>
                  </a:lnTo>
                  <a:lnTo>
                    <a:pt x="892" y="1229"/>
                  </a:lnTo>
                  <a:lnTo>
                    <a:pt x="892" y="1225"/>
                  </a:lnTo>
                  <a:lnTo>
                    <a:pt x="891" y="1223"/>
                  </a:lnTo>
                  <a:lnTo>
                    <a:pt x="891" y="1219"/>
                  </a:lnTo>
                  <a:lnTo>
                    <a:pt x="891" y="1218"/>
                  </a:lnTo>
                  <a:lnTo>
                    <a:pt x="890" y="1216"/>
                  </a:lnTo>
                  <a:lnTo>
                    <a:pt x="890" y="1213"/>
                  </a:lnTo>
                  <a:lnTo>
                    <a:pt x="888" y="1209"/>
                  </a:lnTo>
                  <a:lnTo>
                    <a:pt x="888" y="1206"/>
                  </a:lnTo>
                  <a:lnTo>
                    <a:pt x="887" y="1205"/>
                  </a:lnTo>
                  <a:lnTo>
                    <a:pt x="887" y="1205"/>
                  </a:lnTo>
                  <a:lnTo>
                    <a:pt x="903" y="1200"/>
                  </a:lnTo>
                  <a:lnTo>
                    <a:pt x="903" y="1201"/>
                  </a:lnTo>
                  <a:lnTo>
                    <a:pt x="904" y="1204"/>
                  </a:lnTo>
                  <a:lnTo>
                    <a:pt x="904" y="1205"/>
                  </a:lnTo>
                  <a:lnTo>
                    <a:pt x="905" y="1208"/>
                  </a:lnTo>
                  <a:lnTo>
                    <a:pt x="907" y="1210"/>
                  </a:lnTo>
                  <a:lnTo>
                    <a:pt x="908" y="1214"/>
                  </a:lnTo>
                  <a:lnTo>
                    <a:pt x="909" y="1217"/>
                  </a:lnTo>
                  <a:lnTo>
                    <a:pt x="910" y="1219"/>
                  </a:lnTo>
                  <a:lnTo>
                    <a:pt x="912" y="1223"/>
                  </a:lnTo>
                  <a:lnTo>
                    <a:pt x="914" y="1227"/>
                  </a:lnTo>
                  <a:lnTo>
                    <a:pt x="916" y="1231"/>
                  </a:lnTo>
                  <a:lnTo>
                    <a:pt x="918" y="1235"/>
                  </a:lnTo>
                  <a:lnTo>
                    <a:pt x="918" y="1238"/>
                  </a:lnTo>
                  <a:lnTo>
                    <a:pt x="920" y="1240"/>
                  </a:lnTo>
                  <a:lnTo>
                    <a:pt x="921" y="1243"/>
                  </a:lnTo>
                  <a:lnTo>
                    <a:pt x="922" y="1246"/>
                  </a:lnTo>
                  <a:lnTo>
                    <a:pt x="923" y="1247"/>
                  </a:lnTo>
                  <a:lnTo>
                    <a:pt x="925" y="1249"/>
                  </a:lnTo>
                  <a:lnTo>
                    <a:pt x="925" y="1251"/>
                  </a:lnTo>
                  <a:lnTo>
                    <a:pt x="926" y="1253"/>
                  </a:lnTo>
                  <a:lnTo>
                    <a:pt x="927" y="1256"/>
                  </a:lnTo>
                  <a:lnTo>
                    <a:pt x="929" y="1257"/>
                  </a:lnTo>
                  <a:lnTo>
                    <a:pt x="930" y="1260"/>
                  </a:lnTo>
                  <a:lnTo>
                    <a:pt x="930" y="1262"/>
                  </a:lnTo>
                  <a:lnTo>
                    <a:pt x="931" y="1265"/>
                  </a:lnTo>
                  <a:lnTo>
                    <a:pt x="933" y="1266"/>
                  </a:lnTo>
                  <a:lnTo>
                    <a:pt x="934" y="1269"/>
                  </a:lnTo>
                  <a:lnTo>
                    <a:pt x="935" y="1272"/>
                  </a:lnTo>
                  <a:lnTo>
                    <a:pt x="937" y="1274"/>
                  </a:lnTo>
                  <a:lnTo>
                    <a:pt x="937" y="1276"/>
                  </a:lnTo>
                  <a:lnTo>
                    <a:pt x="938" y="1278"/>
                  </a:lnTo>
                  <a:lnTo>
                    <a:pt x="939" y="1281"/>
                  </a:lnTo>
                  <a:lnTo>
                    <a:pt x="942" y="1285"/>
                  </a:lnTo>
                  <a:lnTo>
                    <a:pt x="944" y="1289"/>
                  </a:lnTo>
                  <a:lnTo>
                    <a:pt x="946" y="1291"/>
                  </a:lnTo>
                  <a:lnTo>
                    <a:pt x="948" y="1295"/>
                  </a:lnTo>
                  <a:lnTo>
                    <a:pt x="950" y="1298"/>
                  </a:lnTo>
                  <a:lnTo>
                    <a:pt x="952" y="1300"/>
                  </a:lnTo>
                  <a:lnTo>
                    <a:pt x="953" y="1303"/>
                  </a:lnTo>
                  <a:lnTo>
                    <a:pt x="956" y="1306"/>
                  </a:lnTo>
                  <a:lnTo>
                    <a:pt x="959" y="1309"/>
                  </a:lnTo>
                  <a:lnTo>
                    <a:pt x="963" y="1313"/>
                  </a:lnTo>
                  <a:lnTo>
                    <a:pt x="965" y="1315"/>
                  </a:lnTo>
                  <a:lnTo>
                    <a:pt x="968" y="1316"/>
                  </a:lnTo>
                  <a:lnTo>
                    <a:pt x="969" y="1319"/>
                  </a:lnTo>
                  <a:lnTo>
                    <a:pt x="972" y="1320"/>
                  </a:lnTo>
                  <a:lnTo>
                    <a:pt x="974" y="1321"/>
                  </a:lnTo>
                  <a:lnTo>
                    <a:pt x="977" y="1322"/>
                  </a:lnTo>
                  <a:lnTo>
                    <a:pt x="980" y="1324"/>
                  </a:lnTo>
                  <a:lnTo>
                    <a:pt x="982" y="1325"/>
                  </a:lnTo>
                  <a:lnTo>
                    <a:pt x="985" y="1325"/>
                  </a:lnTo>
                  <a:lnTo>
                    <a:pt x="989" y="1326"/>
                  </a:lnTo>
                  <a:lnTo>
                    <a:pt x="991" y="1328"/>
                  </a:lnTo>
                  <a:lnTo>
                    <a:pt x="995" y="1329"/>
                  </a:lnTo>
                  <a:lnTo>
                    <a:pt x="998" y="1329"/>
                  </a:lnTo>
                  <a:lnTo>
                    <a:pt x="1002" y="1329"/>
                  </a:lnTo>
                  <a:lnTo>
                    <a:pt x="1004" y="1330"/>
                  </a:lnTo>
                  <a:lnTo>
                    <a:pt x="1008" y="1330"/>
                  </a:lnTo>
                  <a:lnTo>
                    <a:pt x="1012" y="1330"/>
                  </a:lnTo>
                  <a:lnTo>
                    <a:pt x="1015" y="1332"/>
                  </a:lnTo>
                  <a:lnTo>
                    <a:pt x="1019" y="1332"/>
                  </a:lnTo>
                  <a:lnTo>
                    <a:pt x="1024" y="1332"/>
                  </a:lnTo>
                  <a:lnTo>
                    <a:pt x="1028" y="1332"/>
                  </a:lnTo>
                  <a:lnTo>
                    <a:pt x="1032" y="1332"/>
                  </a:lnTo>
                  <a:lnTo>
                    <a:pt x="1033" y="1332"/>
                  </a:lnTo>
                  <a:lnTo>
                    <a:pt x="1036" y="1332"/>
                  </a:lnTo>
                  <a:lnTo>
                    <a:pt x="1038" y="1332"/>
                  </a:lnTo>
                  <a:lnTo>
                    <a:pt x="1040" y="1332"/>
                  </a:lnTo>
                  <a:lnTo>
                    <a:pt x="1042" y="1330"/>
                  </a:lnTo>
                  <a:lnTo>
                    <a:pt x="1043" y="1330"/>
                  </a:lnTo>
                  <a:lnTo>
                    <a:pt x="1046" y="1330"/>
                  </a:lnTo>
                  <a:lnTo>
                    <a:pt x="1049" y="1330"/>
                  </a:lnTo>
                  <a:lnTo>
                    <a:pt x="1051" y="1329"/>
                  </a:lnTo>
                  <a:lnTo>
                    <a:pt x="1054" y="1329"/>
                  </a:lnTo>
                  <a:lnTo>
                    <a:pt x="1055" y="1329"/>
                  </a:lnTo>
                  <a:lnTo>
                    <a:pt x="1058" y="1329"/>
                  </a:lnTo>
                  <a:lnTo>
                    <a:pt x="1060" y="1328"/>
                  </a:lnTo>
                  <a:lnTo>
                    <a:pt x="1062" y="1328"/>
                  </a:lnTo>
                  <a:lnTo>
                    <a:pt x="1064" y="1326"/>
                  </a:lnTo>
                  <a:lnTo>
                    <a:pt x="1067" y="1326"/>
                  </a:lnTo>
                  <a:lnTo>
                    <a:pt x="1068" y="1326"/>
                  </a:lnTo>
                  <a:lnTo>
                    <a:pt x="1071" y="1325"/>
                  </a:lnTo>
                  <a:lnTo>
                    <a:pt x="1073" y="1325"/>
                  </a:lnTo>
                  <a:lnTo>
                    <a:pt x="1075" y="1325"/>
                  </a:lnTo>
                  <a:lnTo>
                    <a:pt x="1079" y="1324"/>
                  </a:lnTo>
                  <a:lnTo>
                    <a:pt x="1084" y="1322"/>
                  </a:lnTo>
                  <a:lnTo>
                    <a:pt x="1088" y="1320"/>
                  </a:lnTo>
                  <a:lnTo>
                    <a:pt x="1092" y="1320"/>
                  </a:lnTo>
                  <a:lnTo>
                    <a:pt x="1094" y="1317"/>
                  </a:lnTo>
                  <a:lnTo>
                    <a:pt x="1098" y="1316"/>
                  </a:lnTo>
                  <a:lnTo>
                    <a:pt x="1102" y="1315"/>
                  </a:lnTo>
                  <a:lnTo>
                    <a:pt x="1105" y="1312"/>
                  </a:lnTo>
                  <a:lnTo>
                    <a:pt x="1109" y="1311"/>
                  </a:lnTo>
                  <a:lnTo>
                    <a:pt x="1113" y="1308"/>
                  </a:lnTo>
                  <a:lnTo>
                    <a:pt x="1115" y="1307"/>
                  </a:lnTo>
                  <a:lnTo>
                    <a:pt x="1119" y="1306"/>
                  </a:lnTo>
                  <a:lnTo>
                    <a:pt x="1122" y="1303"/>
                  </a:lnTo>
                  <a:lnTo>
                    <a:pt x="1124" y="1300"/>
                  </a:lnTo>
                  <a:lnTo>
                    <a:pt x="1127" y="1299"/>
                  </a:lnTo>
                  <a:lnTo>
                    <a:pt x="1130" y="1296"/>
                  </a:lnTo>
                  <a:lnTo>
                    <a:pt x="1132" y="1294"/>
                  </a:lnTo>
                  <a:lnTo>
                    <a:pt x="1135" y="1292"/>
                  </a:lnTo>
                  <a:lnTo>
                    <a:pt x="1136" y="1290"/>
                  </a:lnTo>
                  <a:lnTo>
                    <a:pt x="1139" y="1287"/>
                  </a:lnTo>
                  <a:lnTo>
                    <a:pt x="1141" y="1286"/>
                  </a:lnTo>
                  <a:lnTo>
                    <a:pt x="1143" y="1283"/>
                  </a:lnTo>
                  <a:lnTo>
                    <a:pt x="1145" y="1281"/>
                  </a:lnTo>
                  <a:lnTo>
                    <a:pt x="1147" y="1278"/>
                  </a:lnTo>
                  <a:lnTo>
                    <a:pt x="1150" y="1274"/>
                  </a:lnTo>
                  <a:lnTo>
                    <a:pt x="1154" y="1270"/>
                  </a:lnTo>
                  <a:lnTo>
                    <a:pt x="1162" y="1257"/>
                  </a:lnTo>
                  <a:lnTo>
                    <a:pt x="1150" y="1234"/>
                  </a:lnTo>
                  <a:lnTo>
                    <a:pt x="1150" y="1232"/>
                  </a:lnTo>
                  <a:lnTo>
                    <a:pt x="1152" y="1231"/>
                  </a:lnTo>
                  <a:lnTo>
                    <a:pt x="1153" y="1229"/>
                  </a:lnTo>
                  <a:lnTo>
                    <a:pt x="1154" y="1225"/>
                  </a:lnTo>
                  <a:lnTo>
                    <a:pt x="1154" y="1223"/>
                  </a:lnTo>
                  <a:lnTo>
                    <a:pt x="1156" y="1221"/>
                  </a:lnTo>
                  <a:lnTo>
                    <a:pt x="1156" y="1218"/>
                  </a:lnTo>
                  <a:lnTo>
                    <a:pt x="1157" y="1217"/>
                  </a:lnTo>
                  <a:lnTo>
                    <a:pt x="1158" y="1214"/>
                  </a:lnTo>
                  <a:lnTo>
                    <a:pt x="1160" y="1212"/>
                  </a:lnTo>
                  <a:lnTo>
                    <a:pt x="1161" y="1209"/>
                  </a:lnTo>
                  <a:lnTo>
                    <a:pt x="1162" y="1206"/>
                  </a:lnTo>
                  <a:lnTo>
                    <a:pt x="1162" y="1204"/>
                  </a:lnTo>
                  <a:lnTo>
                    <a:pt x="1163" y="1200"/>
                  </a:lnTo>
                  <a:lnTo>
                    <a:pt x="1165" y="1197"/>
                  </a:lnTo>
                  <a:lnTo>
                    <a:pt x="1166" y="1195"/>
                  </a:lnTo>
                  <a:lnTo>
                    <a:pt x="1166" y="1191"/>
                  </a:lnTo>
                  <a:lnTo>
                    <a:pt x="1167" y="1188"/>
                  </a:lnTo>
                  <a:lnTo>
                    <a:pt x="1169" y="1186"/>
                  </a:lnTo>
                  <a:lnTo>
                    <a:pt x="1169" y="1183"/>
                  </a:lnTo>
                  <a:lnTo>
                    <a:pt x="1170" y="1179"/>
                  </a:lnTo>
                  <a:lnTo>
                    <a:pt x="1171" y="1176"/>
                  </a:lnTo>
                  <a:lnTo>
                    <a:pt x="1171" y="1172"/>
                  </a:lnTo>
                  <a:lnTo>
                    <a:pt x="1173" y="1171"/>
                  </a:lnTo>
                  <a:lnTo>
                    <a:pt x="1173" y="1169"/>
                  </a:lnTo>
                  <a:lnTo>
                    <a:pt x="1174" y="1166"/>
                  </a:lnTo>
                  <a:lnTo>
                    <a:pt x="1174" y="1163"/>
                  </a:lnTo>
                  <a:lnTo>
                    <a:pt x="1174" y="1161"/>
                  </a:lnTo>
                  <a:lnTo>
                    <a:pt x="1174" y="1158"/>
                  </a:lnTo>
                  <a:lnTo>
                    <a:pt x="1174" y="1156"/>
                  </a:lnTo>
                  <a:lnTo>
                    <a:pt x="1174" y="1153"/>
                  </a:lnTo>
                  <a:lnTo>
                    <a:pt x="1174" y="1150"/>
                  </a:lnTo>
                  <a:lnTo>
                    <a:pt x="1174" y="1146"/>
                  </a:lnTo>
                  <a:lnTo>
                    <a:pt x="1174" y="1144"/>
                  </a:lnTo>
                  <a:lnTo>
                    <a:pt x="1174" y="1140"/>
                  </a:lnTo>
                  <a:lnTo>
                    <a:pt x="1174" y="1137"/>
                  </a:lnTo>
                  <a:lnTo>
                    <a:pt x="1173" y="1133"/>
                  </a:lnTo>
                  <a:lnTo>
                    <a:pt x="1171" y="1131"/>
                  </a:lnTo>
                  <a:lnTo>
                    <a:pt x="1171" y="1127"/>
                  </a:lnTo>
                  <a:lnTo>
                    <a:pt x="1170" y="1123"/>
                  </a:lnTo>
                  <a:lnTo>
                    <a:pt x="1169" y="1119"/>
                  </a:lnTo>
                  <a:lnTo>
                    <a:pt x="1169" y="1116"/>
                  </a:lnTo>
                  <a:lnTo>
                    <a:pt x="1167" y="1112"/>
                  </a:lnTo>
                  <a:lnTo>
                    <a:pt x="1167" y="1109"/>
                  </a:lnTo>
                  <a:lnTo>
                    <a:pt x="1166" y="1105"/>
                  </a:lnTo>
                  <a:lnTo>
                    <a:pt x="1165" y="1102"/>
                  </a:lnTo>
                  <a:lnTo>
                    <a:pt x="1162" y="1098"/>
                  </a:lnTo>
                  <a:lnTo>
                    <a:pt x="1162" y="1094"/>
                  </a:lnTo>
                  <a:lnTo>
                    <a:pt x="1160" y="1092"/>
                  </a:lnTo>
                  <a:lnTo>
                    <a:pt x="1158" y="1088"/>
                  </a:lnTo>
                  <a:lnTo>
                    <a:pt x="1157" y="1085"/>
                  </a:lnTo>
                  <a:lnTo>
                    <a:pt x="1156" y="1082"/>
                  </a:lnTo>
                  <a:lnTo>
                    <a:pt x="1153" y="1079"/>
                  </a:lnTo>
                  <a:lnTo>
                    <a:pt x="1152" y="1076"/>
                  </a:lnTo>
                  <a:lnTo>
                    <a:pt x="1150" y="1073"/>
                  </a:lnTo>
                  <a:lnTo>
                    <a:pt x="1148" y="1071"/>
                  </a:lnTo>
                  <a:lnTo>
                    <a:pt x="1147" y="1069"/>
                  </a:lnTo>
                  <a:lnTo>
                    <a:pt x="1144" y="1067"/>
                  </a:lnTo>
                  <a:lnTo>
                    <a:pt x="1143" y="1066"/>
                  </a:lnTo>
                  <a:lnTo>
                    <a:pt x="1140" y="1064"/>
                  </a:lnTo>
                  <a:lnTo>
                    <a:pt x="1137" y="1062"/>
                  </a:lnTo>
                  <a:lnTo>
                    <a:pt x="1135" y="1060"/>
                  </a:lnTo>
                  <a:lnTo>
                    <a:pt x="1132" y="1059"/>
                  </a:lnTo>
                  <a:lnTo>
                    <a:pt x="1131" y="1058"/>
                  </a:lnTo>
                  <a:lnTo>
                    <a:pt x="1128" y="1058"/>
                  </a:lnTo>
                  <a:lnTo>
                    <a:pt x="1124" y="1056"/>
                  </a:lnTo>
                  <a:lnTo>
                    <a:pt x="1122" y="1055"/>
                  </a:lnTo>
                  <a:lnTo>
                    <a:pt x="1119" y="1055"/>
                  </a:lnTo>
                  <a:lnTo>
                    <a:pt x="1117" y="1054"/>
                  </a:lnTo>
                  <a:lnTo>
                    <a:pt x="1114" y="1054"/>
                  </a:lnTo>
                  <a:lnTo>
                    <a:pt x="1111" y="1054"/>
                  </a:lnTo>
                  <a:lnTo>
                    <a:pt x="1109" y="1054"/>
                  </a:lnTo>
                  <a:lnTo>
                    <a:pt x="1106" y="1054"/>
                  </a:lnTo>
                  <a:lnTo>
                    <a:pt x="1103" y="1054"/>
                  </a:lnTo>
                  <a:lnTo>
                    <a:pt x="1101" y="1054"/>
                  </a:lnTo>
                  <a:lnTo>
                    <a:pt x="1098" y="1054"/>
                  </a:lnTo>
                  <a:lnTo>
                    <a:pt x="1096" y="1054"/>
                  </a:lnTo>
                  <a:lnTo>
                    <a:pt x="1093" y="1054"/>
                  </a:lnTo>
                  <a:lnTo>
                    <a:pt x="1090" y="1054"/>
                  </a:lnTo>
                  <a:lnTo>
                    <a:pt x="1089" y="1054"/>
                  </a:lnTo>
                  <a:lnTo>
                    <a:pt x="1084" y="1054"/>
                  </a:lnTo>
                  <a:lnTo>
                    <a:pt x="1081" y="1054"/>
                  </a:lnTo>
                  <a:lnTo>
                    <a:pt x="1079" y="1054"/>
                  </a:lnTo>
                  <a:lnTo>
                    <a:pt x="1076" y="1055"/>
                  </a:lnTo>
                  <a:lnTo>
                    <a:pt x="1075" y="1055"/>
                  </a:lnTo>
                  <a:lnTo>
                    <a:pt x="1075" y="1055"/>
                  </a:lnTo>
                  <a:lnTo>
                    <a:pt x="991" y="942"/>
                  </a:lnTo>
                  <a:lnTo>
                    <a:pt x="991" y="942"/>
                  </a:lnTo>
                  <a:lnTo>
                    <a:pt x="991" y="939"/>
                  </a:lnTo>
                  <a:lnTo>
                    <a:pt x="991" y="938"/>
                  </a:lnTo>
                  <a:lnTo>
                    <a:pt x="991" y="936"/>
                  </a:lnTo>
                  <a:lnTo>
                    <a:pt x="991" y="934"/>
                  </a:lnTo>
                  <a:lnTo>
                    <a:pt x="991" y="932"/>
                  </a:lnTo>
                  <a:lnTo>
                    <a:pt x="991" y="930"/>
                  </a:lnTo>
                  <a:lnTo>
                    <a:pt x="991" y="927"/>
                  </a:lnTo>
                  <a:lnTo>
                    <a:pt x="991" y="923"/>
                  </a:lnTo>
                  <a:lnTo>
                    <a:pt x="991" y="921"/>
                  </a:lnTo>
                  <a:lnTo>
                    <a:pt x="991" y="918"/>
                  </a:lnTo>
                  <a:lnTo>
                    <a:pt x="991" y="914"/>
                  </a:lnTo>
                  <a:lnTo>
                    <a:pt x="991" y="910"/>
                  </a:lnTo>
                  <a:lnTo>
                    <a:pt x="993" y="906"/>
                  </a:lnTo>
                  <a:lnTo>
                    <a:pt x="993" y="902"/>
                  </a:lnTo>
                  <a:lnTo>
                    <a:pt x="993" y="899"/>
                  </a:lnTo>
                  <a:lnTo>
                    <a:pt x="993" y="895"/>
                  </a:lnTo>
                  <a:lnTo>
                    <a:pt x="993" y="889"/>
                  </a:lnTo>
                  <a:lnTo>
                    <a:pt x="993" y="884"/>
                  </a:lnTo>
                  <a:lnTo>
                    <a:pt x="993" y="880"/>
                  </a:lnTo>
                  <a:lnTo>
                    <a:pt x="993" y="875"/>
                  </a:lnTo>
                  <a:lnTo>
                    <a:pt x="994" y="871"/>
                  </a:lnTo>
                  <a:lnTo>
                    <a:pt x="994" y="865"/>
                  </a:lnTo>
                  <a:lnTo>
                    <a:pt x="994" y="861"/>
                  </a:lnTo>
                  <a:lnTo>
                    <a:pt x="994" y="856"/>
                  </a:lnTo>
                  <a:lnTo>
                    <a:pt x="994" y="850"/>
                  </a:lnTo>
                  <a:lnTo>
                    <a:pt x="994" y="845"/>
                  </a:lnTo>
                  <a:lnTo>
                    <a:pt x="994" y="839"/>
                  </a:lnTo>
                  <a:lnTo>
                    <a:pt x="994" y="833"/>
                  </a:lnTo>
                  <a:lnTo>
                    <a:pt x="994" y="828"/>
                  </a:lnTo>
                  <a:lnTo>
                    <a:pt x="994" y="823"/>
                  </a:lnTo>
                  <a:lnTo>
                    <a:pt x="994" y="818"/>
                  </a:lnTo>
                  <a:lnTo>
                    <a:pt x="994" y="811"/>
                  </a:lnTo>
                  <a:lnTo>
                    <a:pt x="995" y="806"/>
                  </a:lnTo>
                  <a:lnTo>
                    <a:pt x="995" y="801"/>
                  </a:lnTo>
                  <a:lnTo>
                    <a:pt x="995" y="796"/>
                  </a:lnTo>
                  <a:lnTo>
                    <a:pt x="995" y="790"/>
                  </a:lnTo>
                  <a:lnTo>
                    <a:pt x="995" y="785"/>
                  </a:lnTo>
                  <a:lnTo>
                    <a:pt x="995" y="779"/>
                  </a:lnTo>
                  <a:lnTo>
                    <a:pt x="995" y="773"/>
                  </a:lnTo>
                  <a:lnTo>
                    <a:pt x="995" y="768"/>
                  </a:lnTo>
                  <a:lnTo>
                    <a:pt x="997" y="764"/>
                  </a:lnTo>
                  <a:lnTo>
                    <a:pt x="997" y="759"/>
                  </a:lnTo>
                  <a:lnTo>
                    <a:pt x="997" y="754"/>
                  </a:lnTo>
                  <a:lnTo>
                    <a:pt x="997" y="749"/>
                  </a:lnTo>
                  <a:lnTo>
                    <a:pt x="997" y="745"/>
                  </a:lnTo>
                  <a:lnTo>
                    <a:pt x="997" y="739"/>
                  </a:lnTo>
                  <a:lnTo>
                    <a:pt x="997" y="735"/>
                  </a:lnTo>
                  <a:lnTo>
                    <a:pt x="997" y="730"/>
                  </a:lnTo>
                  <a:lnTo>
                    <a:pt x="997" y="726"/>
                  </a:lnTo>
                  <a:lnTo>
                    <a:pt x="997" y="722"/>
                  </a:lnTo>
                  <a:lnTo>
                    <a:pt x="997" y="719"/>
                  </a:lnTo>
                  <a:lnTo>
                    <a:pt x="997" y="716"/>
                  </a:lnTo>
                  <a:lnTo>
                    <a:pt x="998" y="712"/>
                  </a:lnTo>
                  <a:lnTo>
                    <a:pt x="998" y="709"/>
                  </a:lnTo>
                  <a:lnTo>
                    <a:pt x="998" y="705"/>
                  </a:lnTo>
                  <a:lnTo>
                    <a:pt x="998" y="703"/>
                  </a:lnTo>
                  <a:lnTo>
                    <a:pt x="998" y="702"/>
                  </a:lnTo>
                  <a:lnTo>
                    <a:pt x="998" y="698"/>
                  </a:lnTo>
                  <a:lnTo>
                    <a:pt x="998" y="694"/>
                  </a:lnTo>
                  <a:lnTo>
                    <a:pt x="998" y="691"/>
                  </a:lnTo>
                  <a:lnTo>
                    <a:pt x="998" y="689"/>
                  </a:lnTo>
                  <a:lnTo>
                    <a:pt x="998" y="686"/>
                  </a:lnTo>
                  <a:lnTo>
                    <a:pt x="998" y="683"/>
                  </a:lnTo>
                  <a:lnTo>
                    <a:pt x="997" y="681"/>
                  </a:lnTo>
                  <a:lnTo>
                    <a:pt x="997" y="678"/>
                  </a:lnTo>
                  <a:lnTo>
                    <a:pt x="997" y="675"/>
                  </a:lnTo>
                  <a:lnTo>
                    <a:pt x="995" y="674"/>
                  </a:lnTo>
                  <a:lnTo>
                    <a:pt x="995" y="670"/>
                  </a:lnTo>
                  <a:lnTo>
                    <a:pt x="994" y="668"/>
                  </a:lnTo>
                  <a:lnTo>
                    <a:pt x="994" y="665"/>
                  </a:lnTo>
                  <a:lnTo>
                    <a:pt x="993" y="664"/>
                  </a:lnTo>
                  <a:lnTo>
                    <a:pt x="991" y="661"/>
                  </a:lnTo>
                  <a:lnTo>
                    <a:pt x="990" y="659"/>
                  </a:lnTo>
                  <a:lnTo>
                    <a:pt x="990" y="656"/>
                  </a:lnTo>
                  <a:lnTo>
                    <a:pt x="989" y="653"/>
                  </a:lnTo>
                  <a:lnTo>
                    <a:pt x="987" y="651"/>
                  </a:lnTo>
                  <a:lnTo>
                    <a:pt x="986" y="648"/>
                  </a:lnTo>
                  <a:lnTo>
                    <a:pt x="983" y="647"/>
                  </a:lnTo>
                  <a:lnTo>
                    <a:pt x="982" y="644"/>
                  </a:lnTo>
                  <a:lnTo>
                    <a:pt x="981" y="642"/>
                  </a:lnTo>
                  <a:lnTo>
                    <a:pt x="980" y="640"/>
                  </a:lnTo>
                  <a:lnTo>
                    <a:pt x="977" y="638"/>
                  </a:lnTo>
                  <a:lnTo>
                    <a:pt x="976" y="635"/>
                  </a:lnTo>
                  <a:lnTo>
                    <a:pt x="973" y="632"/>
                  </a:lnTo>
                  <a:lnTo>
                    <a:pt x="972" y="631"/>
                  </a:lnTo>
                  <a:lnTo>
                    <a:pt x="969" y="629"/>
                  </a:lnTo>
                  <a:lnTo>
                    <a:pt x="968" y="627"/>
                  </a:lnTo>
                  <a:lnTo>
                    <a:pt x="964" y="625"/>
                  </a:lnTo>
                  <a:lnTo>
                    <a:pt x="963" y="623"/>
                  </a:lnTo>
                  <a:lnTo>
                    <a:pt x="959" y="622"/>
                  </a:lnTo>
                  <a:lnTo>
                    <a:pt x="957" y="621"/>
                  </a:lnTo>
                  <a:lnTo>
                    <a:pt x="953" y="618"/>
                  </a:lnTo>
                  <a:lnTo>
                    <a:pt x="951" y="617"/>
                  </a:lnTo>
                  <a:lnTo>
                    <a:pt x="947" y="615"/>
                  </a:lnTo>
                  <a:lnTo>
                    <a:pt x="944" y="614"/>
                  </a:lnTo>
                  <a:lnTo>
                    <a:pt x="940" y="613"/>
                  </a:lnTo>
                  <a:lnTo>
                    <a:pt x="937" y="613"/>
                  </a:lnTo>
                  <a:lnTo>
                    <a:pt x="933" y="612"/>
                  </a:lnTo>
                  <a:lnTo>
                    <a:pt x="930" y="612"/>
                  </a:lnTo>
                  <a:lnTo>
                    <a:pt x="925" y="610"/>
                  </a:lnTo>
                  <a:lnTo>
                    <a:pt x="922" y="609"/>
                  </a:lnTo>
                  <a:lnTo>
                    <a:pt x="918" y="609"/>
                  </a:lnTo>
                  <a:lnTo>
                    <a:pt x="914" y="609"/>
                  </a:lnTo>
                  <a:lnTo>
                    <a:pt x="910" y="609"/>
                  </a:lnTo>
                  <a:lnTo>
                    <a:pt x="907" y="609"/>
                  </a:lnTo>
                  <a:lnTo>
                    <a:pt x="903" y="609"/>
                  </a:lnTo>
                  <a:lnTo>
                    <a:pt x="899" y="609"/>
                  </a:lnTo>
                  <a:lnTo>
                    <a:pt x="895" y="608"/>
                  </a:lnTo>
                  <a:lnTo>
                    <a:pt x="892" y="608"/>
                  </a:lnTo>
                  <a:lnTo>
                    <a:pt x="888" y="608"/>
                  </a:lnTo>
                  <a:lnTo>
                    <a:pt x="886" y="608"/>
                  </a:lnTo>
                  <a:lnTo>
                    <a:pt x="882" y="608"/>
                  </a:lnTo>
                  <a:lnTo>
                    <a:pt x="879" y="608"/>
                  </a:lnTo>
                  <a:lnTo>
                    <a:pt x="877" y="608"/>
                  </a:lnTo>
                  <a:lnTo>
                    <a:pt x="874" y="609"/>
                  </a:lnTo>
                  <a:lnTo>
                    <a:pt x="873" y="609"/>
                  </a:lnTo>
                  <a:lnTo>
                    <a:pt x="870" y="609"/>
                  </a:lnTo>
                  <a:lnTo>
                    <a:pt x="869" y="609"/>
                  </a:lnTo>
                  <a:lnTo>
                    <a:pt x="867" y="609"/>
                  </a:lnTo>
                  <a:lnTo>
                    <a:pt x="865" y="609"/>
                  </a:lnTo>
                  <a:lnTo>
                    <a:pt x="865" y="609"/>
                  </a:lnTo>
                  <a:lnTo>
                    <a:pt x="863" y="609"/>
                  </a:lnTo>
                  <a:lnTo>
                    <a:pt x="863" y="608"/>
                  </a:lnTo>
                  <a:lnTo>
                    <a:pt x="862" y="605"/>
                  </a:lnTo>
                  <a:lnTo>
                    <a:pt x="862" y="602"/>
                  </a:lnTo>
                  <a:lnTo>
                    <a:pt x="861" y="600"/>
                  </a:lnTo>
                  <a:lnTo>
                    <a:pt x="860" y="597"/>
                  </a:lnTo>
                  <a:lnTo>
                    <a:pt x="857" y="596"/>
                  </a:lnTo>
                  <a:lnTo>
                    <a:pt x="856" y="595"/>
                  </a:lnTo>
                  <a:lnTo>
                    <a:pt x="854" y="595"/>
                  </a:lnTo>
                  <a:lnTo>
                    <a:pt x="853" y="593"/>
                  </a:lnTo>
                  <a:lnTo>
                    <a:pt x="852" y="593"/>
                  </a:lnTo>
                  <a:lnTo>
                    <a:pt x="849" y="593"/>
                  </a:lnTo>
                  <a:lnTo>
                    <a:pt x="847" y="592"/>
                  </a:lnTo>
                  <a:lnTo>
                    <a:pt x="844" y="591"/>
                  </a:lnTo>
                  <a:lnTo>
                    <a:pt x="841" y="589"/>
                  </a:lnTo>
                  <a:lnTo>
                    <a:pt x="837" y="588"/>
                  </a:lnTo>
                  <a:lnTo>
                    <a:pt x="833" y="587"/>
                  </a:lnTo>
                  <a:lnTo>
                    <a:pt x="830" y="585"/>
                  </a:lnTo>
                  <a:lnTo>
                    <a:pt x="826" y="584"/>
                  </a:lnTo>
                  <a:lnTo>
                    <a:pt x="822" y="583"/>
                  </a:lnTo>
                  <a:lnTo>
                    <a:pt x="819" y="582"/>
                  </a:lnTo>
                  <a:lnTo>
                    <a:pt x="818" y="582"/>
                  </a:lnTo>
                  <a:lnTo>
                    <a:pt x="815" y="580"/>
                  </a:lnTo>
                  <a:lnTo>
                    <a:pt x="814" y="580"/>
                  </a:lnTo>
                  <a:lnTo>
                    <a:pt x="811" y="579"/>
                  </a:lnTo>
                  <a:lnTo>
                    <a:pt x="809" y="578"/>
                  </a:lnTo>
                  <a:lnTo>
                    <a:pt x="807" y="578"/>
                  </a:lnTo>
                  <a:lnTo>
                    <a:pt x="805" y="576"/>
                  </a:lnTo>
                  <a:lnTo>
                    <a:pt x="802" y="575"/>
                  </a:lnTo>
                  <a:lnTo>
                    <a:pt x="800" y="575"/>
                  </a:lnTo>
                  <a:lnTo>
                    <a:pt x="798" y="574"/>
                  </a:lnTo>
                  <a:lnTo>
                    <a:pt x="796" y="574"/>
                  </a:lnTo>
                  <a:lnTo>
                    <a:pt x="792" y="571"/>
                  </a:lnTo>
                  <a:lnTo>
                    <a:pt x="788" y="571"/>
                  </a:lnTo>
                  <a:lnTo>
                    <a:pt x="784" y="569"/>
                  </a:lnTo>
                  <a:lnTo>
                    <a:pt x="780" y="567"/>
                  </a:lnTo>
                  <a:lnTo>
                    <a:pt x="776" y="567"/>
                  </a:lnTo>
                  <a:lnTo>
                    <a:pt x="773" y="566"/>
                  </a:lnTo>
                  <a:lnTo>
                    <a:pt x="770" y="565"/>
                  </a:lnTo>
                  <a:lnTo>
                    <a:pt x="767" y="563"/>
                  </a:lnTo>
                  <a:lnTo>
                    <a:pt x="764" y="562"/>
                  </a:lnTo>
                  <a:lnTo>
                    <a:pt x="763" y="562"/>
                  </a:lnTo>
                  <a:lnTo>
                    <a:pt x="760" y="561"/>
                  </a:lnTo>
                  <a:lnTo>
                    <a:pt x="759" y="561"/>
                  </a:lnTo>
                  <a:lnTo>
                    <a:pt x="771" y="540"/>
                  </a:lnTo>
                  <a:lnTo>
                    <a:pt x="764" y="481"/>
                  </a:lnTo>
                  <a:lnTo>
                    <a:pt x="764" y="481"/>
                  </a:lnTo>
                  <a:lnTo>
                    <a:pt x="766" y="480"/>
                  </a:lnTo>
                  <a:lnTo>
                    <a:pt x="767" y="479"/>
                  </a:lnTo>
                  <a:lnTo>
                    <a:pt x="770" y="479"/>
                  </a:lnTo>
                  <a:lnTo>
                    <a:pt x="772" y="476"/>
                  </a:lnTo>
                  <a:lnTo>
                    <a:pt x="775" y="475"/>
                  </a:lnTo>
                  <a:lnTo>
                    <a:pt x="779" y="472"/>
                  </a:lnTo>
                  <a:lnTo>
                    <a:pt x="781" y="469"/>
                  </a:lnTo>
                  <a:lnTo>
                    <a:pt x="783" y="467"/>
                  </a:lnTo>
                  <a:lnTo>
                    <a:pt x="785" y="465"/>
                  </a:lnTo>
                  <a:lnTo>
                    <a:pt x="787" y="463"/>
                  </a:lnTo>
                  <a:lnTo>
                    <a:pt x="788" y="462"/>
                  </a:lnTo>
                  <a:lnTo>
                    <a:pt x="789" y="459"/>
                  </a:lnTo>
                  <a:lnTo>
                    <a:pt x="792" y="456"/>
                  </a:lnTo>
                  <a:lnTo>
                    <a:pt x="793" y="454"/>
                  </a:lnTo>
                  <a:lnTo>
                    <a:pt x="794" y="451"/>
                  </a:lnTo>
                  <a:lnTo>
                    <a:pt x="796" y="447"/>
                  </a:lnTo>
                  <a:lnTo>
                    <a:pt x="797" y="445"/>
                  </a:lnTo>
                  <a:lnTo>
                    <a:pt x="798" y="441"/>
                  </a:lnTo>
                  <a:lnTo>
                    <a:pt x="800" y="438"/>
                  </a:lnTo>
                  <a:lnTo>
                    <a:pt x="801" y="434"/>
                  </a:lnTo>
                  <a:lnTo>
                    <a:pt x="802" y="430"/>
                  </a:lnTo>
                  <a:lnTo>
                    <a:pt x="803" y="426"/>
                  </a:lnTo>
                  <a:lnTo>
                    <a:pt x="803" y="422"/>
                  </a:lnTo>
                  <a:lnTo>
                    <a:pt x="803" y="420"/>
                  </a:lnTo>
                  <a:lnTo>
                    <a:pt x="803" y="417"/>
                  </a:lnTo>
                  <a:lnTo>
                    <a:pt x="803" y="416"/>
                  </a:lnTo>
                  <a:lnTo>
                    <a:pt x="805" y="413"/>
                  </a:lnTo>
                  <a:lnTo>
                    <a:pt x="805" y="411"/>
                  </a:lnTo>
                  <a:lnTo>
                    <a:pt x="805" y="408"/>
                  </a:lnTo>
                  <a:lnTo>
                    <a:pt x="805" y="404"/>
                  </a:lnTo>
                  <a:lnTo>
                    <a:pt x="805" y="403"/>
                  </a:lnTo>
                  <a:lnTo>
                    <a:pt x="805" y="399"/>
                  </a:lnTo>
                  <a:lnTo>
                    <a:pt x="805" y="398"/>
                  </a:lnTo>
                  <a:lnTo>
                    <a:pt x="805" y="394"/>
                  </a:lnTo>
                  <a:lnTo>
                    <a:pt x="805" y="391"/>
                  </a:lnTo>
                  <a:lnTo>
                    <a:pt x="805" y="389"/>
                  </a:lnTo>
                  <a:lnTo>
                    <a:pt x="805" y="386"/>
                  </a:lnTo>
                  <a:lnTo>
                    <a:pt x="805" y="383"/>
                  </a:lnTo>
                  <a:lnTo>
                    <a:pt x="805" y="381"/>
                  </a:lnTo>
                  <a:lnTo>
                    <a:pt x="805" y="378"/>
                  </a:lnTo>
                  <a:lnTo>
                    <a:pt x="803" y="374"/>
                  </a:lnTo>
                  <a:lnTo>
                    <a:pt x="803" y="372"/>
                  </a:lnTo>
                  <a:lnTo>
                    <a:pt x="803" y="369"/>
                  </a:lnTo>
                  <a:lnTo>
                    <a:pt x="803" y="365"/>
                  </a:lnTo>
                  <a:lnTo>
                    <a:pt x="803" y="362"/>
                  </a:lnTo>
                  <a:lnTo>
                    <a:pt x="803" y="360"/>
                  </a:lnTo>
                  <a:lnTo>
                    <a:pt x="803" y="357"/>
                  </a:lnTo>
                  <a:lnTo>
                    <a:pt x="803" y="353"/>
                  </a:lnTo>
                  <a:lnTo>
                    <a:pt x="802" y="351"/>
                  </a:lnTo>
                  <a:lnTo>
                    <a:pt x="802" y="348"/>
                  </a:lnTo>
                  <a:lnTo>
                    <a:pt x="802" y="345"/>
                  </a:lnTo>
                  <a:lnTo>
                    <a:pt x="802" y="342"/>
                  </a:lnTo>
                  <a:lnTo>
                    <a:pt x="802" y="339"/>
                  </a:lnTo>
                  <a:lnTo>
                    <a:pt x="801" y="336"/>
                  </a:lnTo>
                  <a:lnTo>
                    <a:pt x="801" y="334"/>
                  </a:lnTo>
                  <a:lnTo>
                    <a:pt x="801" y="331"/>
                  </a:lnTo>
                  <a:lnTo>
                    <a:pt x="800" y="327"/>
                  </a:lnTo>
                  <a:lnTo>
                    <a:pt x="800" y="325"/>
                  </a:lnTo>
                  <a:lnTo>
                    <a:pt x="800" y="322"/>
                  </a:lnTo>
                  <a:lnTo>
                    <a:pt x="800" y="319"/>
                  </a:lnTo>
                  <a:lnTo>
                    <a:pt x="798" y="317"/>
                  </a:lnTo>
                  <a:lnTo>
                    <a:pt x="798" y="314"/>
                  </a:lnTo>
                  <a:lnTo>
                    <a:pt x="798" y="312"/>
                  </a:lnTo>
                  <a:lnTo>
                    <a:pt x="797" y="309"/>
                  </a:lnTo>
                  <a:lnTo>
                    <a:pt x="797" y="306"/>
                  </a:lnTo>
                  <a:lnTo>
                    <a:pt x="797" y="305"/>
                  </a:lnTo>
                  <a:lnTo>
                    <a:pt x="797" y="302"/>
                  </a:lnTo>
                  <a:lnTo>
                    <a:pt x="796" y="300"/>
                  </a:lnTo>
                  <a:lnTo>
                    <a:pt x="796" y="297"/>
                  </a:lnTo>
                  <a:lnTo>
                    <a:pt x="796" y="296"/>
                  </a:lnTo>
                  <a:lnTo>
                    <a:pt x="796" y="293"/>
                  </a:lnTo>
                  <a:lnTo>
                    <a:pt x="794" y="289"/>
                  </a:lnTo>
                  <a:lnTo>
                    <a:pt x="794" y="285"/>
                  </a:lnTo>
                  <a:lnTo>
                    <a:pt x="793" y="282"/>
                  </a:lnTo>
                  <a:lnTo>
                    <a:pt x="792" y="279"/>
                  </a:lnTo>
                  <a:lnTo>
                    <a:pt x="792" y="276"/>
                  </a:lnTo>
                  <a:lnTo>
                    <a:pt x="792" y="275"/>
                  </a:lnTo>
                  <a:lnTo>
                    <a:pt x="790" y="272"/>
                  </a:lnTo>
                  <a:lnTo>
                    <a:pt x="790" y="272"/>
                  </a:lnTo>
                  <a:lnTo>
                    <a:pt x="789" y="270"/>
                  </a:lnTo>
                  <a:lnTo>
                    <a:pt x="788" y="267"/>
                  </a:lnTo>
                  <a:lnTo>
                    <a:pt x="787" y="265"/>
                  </a:lnTo>
                  <a:lnTo>
                    <a:pt x="785" y="263"/>
                  </a:lnTo>
                  <a:lnTo>
                    <a:pt x="781" y="259"/>
                  </a:lnTo>
                  <a:lnTo>
                    <a:pt x="777" y="257"/>
                  </a:lnTo>
                  <a:lnTo>
                    <a:pt x="773" y="254"/>
                  </a:lnTo>
                  <a:lnTo>
                    <a:pt x="771" y="252"/>
                  </a:lnTo>
                  <a:lnTo>
                    <a:pt x="770" y="250"/>
                  </a:lnTo>
                  <a:lnTo>
                    <a:pt x="768" y="250"/>
                  </a:lnTo>
                  <a:lnTo>
                    <a:pt x="768" y="249"/>
                  </a:lnTo>
                  <a:lnTo>
                    <a:pt x="768" y="248"/>
                  </a:lnTo>
                  <a:lnTo>
                    <a:pt x="768" y="246"/>
                  </a:lnTo>
                  <a:lnTo>
                    <a:pt x="768" y="244"/>
                  </a:lnTo>
                  <a:lnTo>
                    <a:pt x="768" y="241"/>
                  </a:lnTo>
                  <a:lnTo>
                    <a:pt x="768" y="239"/>
                  </a:lnTo>
                  <a:lnTo>
                    <a:pt x="768" y="235"/>
                  </a:lnTo>
                  <a:lnTo>
                    <a:pt x="768" y="232"/>
                  </a:lnTo>
                  <a:lnTo>
                    <a:pt x="768" y="228"/>
                  </a:lnTo>
                  <a:lnTo>
                    <a:pt x="768" y="224"/>
                  </a:lnTo>
                  <a:lnTo>
                    <a:pt x="768" y="220"/>
                  </a:lnTo>
                  <a:lnTo>
                    <a:pt x="768" y="218"/>
                  </a:lnTo>
                  <a:lnTo>
                    <a:pt x="767" y="214"/>
                  </a:lnTo>
                  <a:lnTo>
                    <a:pt x="767" y="211"/>
                  </a:lnTo>
                  <a:lnTo>
                    <a:pt x="767" y="209"/>
                  </a:lnTo>
                  <a:lnTo>
                    <a:pt x="767" y="207"/>
                  </a:lnTo>
                  <a:lnTo>
                    <a:pt x="766" y="205"/>
                  </a:lnTo>
                  <a:lnTo>
                    <a:pt x="764" y="202"/>
                  </a:lnTo>
                  <a:lnTo>
                    <a:pt x="762" y="198"/>
                  </a:lnTo>
                  <a:lnTo>
                    <a:pt x="759" y="195"/>
                  </a:lnTo>
                  <a:lnTo>
                    <a:pt x="758" y="193"/>
                  </a:lnTo>
                  <a:lnTo>
                    <a:pt x="755" y="190"/>
                  </a:lnTo>
                  <a:lnTo>
                    <a:pt x="754" y="188"/>
                  </a:lnTo>
                  <a:lnTo>
                    <a:pt x="751" y="186"/>
                  </a:lnTo>
                  <a:lnTo>
                    <a:pt x="750" y="184"/>
                  </a:lnTo>
                  <a:lnTo>
                    <a:pt x="747" y="181"/>
                  </a:lnTo>
                  <a:lnTo>
                    <a:pt x="745" y="179"/>
                  </a:lnTo>
                  <a:lnTo>
                    <a:pt x="743" y="177"/>
                  </a:lnTo>
                  <a:lnTo>
                    <a:pt x="741" y="175"/>
                  </a:lnTo>
                  <a:lnTo>
                    <a:pt x="738" y="172"/>
                  </a:lnTo>
                  <a:lnTo>
                    <a:pt x="736" y="169"/>
                  </a:lnTo>
                  <a:lnTo>
                    <a:pt x="733" y="168"/>
                  </a:lnTo>
                  <a:lnTo>
                    <a:pt x="732" y="165"/>
                  </a:lnTo>
                  <a:lnTo>
                    <a:pt x="729" y="163"/>
                  </a:lnTo>
                  <a:lnTo>
                    <a:pt x="727" y="162"/>
                  </a:lnTo>
                  <a:lnTo>
                    <a:pt x="724" y="159"/>
                  </a:lnTo>
                  <a:lnTo>
                    <a:pt x="721" y="158"/>
                  </a:lnTo>
                  <a:lnTo>
                    <a:pt x="720" y="155"/>
                  </a:lnTo>
                  <a:lnTo>
                    <a:pt x="717" y="154"/>
                  </a:lnTo>
                  <a:lnTo>
                    <a:pt x="716" y="152"/>
                  </a:lnTo>
                  <a:lnTo>
                    <a:pt x="712" y="150"/>
                  </a:lnTo>
                  <a:lnTo>
                    <a:pt x="710" y="149"/>
                  </a:lnTo>
                  <a:lnTo>
                    <a:pt x="708" y="147"/>
                  </a:lnTo>
                  <a:lnTo>
                    <a:pt x="706" y="147"/>
                  </a:lnTo>
                  <a:lnTo>
                    <a:pt x="703" y="146"/>
                  </a:lnTo>
                  <a:lnTo>
                    <a:pt x="702" y="146"/>
                  </a:lnTo>
                  <a:lnTo>
                    <a:pt x="699" y="146"/>
                  </a:lnTo>
                  <a:lnTo>
                    <a:pt x="697" y="145"/>
                  </a:lnTo>
                  <a:lnTo>
                    <a:pt x="693" y="145"/>
                  </a:lnTo>
                  <a:lnTo>
                    <a:pt x="690" y="143"/>
                  </a:lnTo>
                  <a:lnTo>
                    <a:pt x="686" y="143"/>
                  </a:lnTo>
                  <a:lnTo>
                    <a:pt x="682" y="143"/>
                  </a:lnTo>
                  <a:lnTo>
                    <a:pt x="678" y="142"/>
                  </a:lnTo>
                  <a:lnTo>
                    <a:pt x="676" y="142"/>
                  </a:lnTo>
                  <a:lnTo>
                    <a:pt x="672" y="141"/>
                  </a:lnTo>
                  <a:lnTo>
                    <a:pt x="668" y="141"/>
                  </a:lnTo>
                  <a:lnTo>
                    <a:pt x="664" y="139"/>
                  </a:lnTo>
                  <a:lnTo>
                    <a:pt x="660" y="139"/>
                  </a:lnTo>
                  <a:lnTo>
                    <a:pt x="656" y="139"/>
                  </a:lnTo>
                  <a:lnTo>
                    <a:pt x="652" y="138"/>
                  </a:lnTo>
                  <a:lnTo>
                    <a:pt x="650" y="138"/>
                  </a:lnTo>
                  <a:lnTo>
                    <a:pt x="646" y="138"/>
                  </a:lnTo>
                  <a:lnTo>
                    <a:pt x="643" y="138"/>
                  </a:lnTo>
                  <a:lnTo>
                    <a:pt x="639" y="137"/>
                  </a:lnTo>
                  <a:lnTo>
                    <a:pt x="637" y="137"/>
                  </a:lnTo>
                  <a:lnTo>
                    <a:pt x="634" y="137"/>
                  </a:lnTo>
                  <a:lnTo>
                    <a:pt x="631" y="137"/>
                  </a:lnTo>
                  <a:lnTo>
                    <a:pt x="629" y="137"/>
                  </a:lnTo>
                  <a:lnTo>
                    <a:pt x="626" y="137"/>
                  </a:lnTo>
                  <a:lnTo>
                    <a:pt x="625" y="137"/>
                  </a:lnTo>
                  <a:lnTo>
                    <a:pt x="623" y="137"/>
                  </a:lnTo>
                  <a:lnTo>
                    <a:pt x="622" y="137"/>
                  </a:lnTo>
                  <a:lnTo>
                    <a:pt x="622" y="135"/>
                  </a:lnTo>
                  <a:lnTo>
                    <a:pt x="623" y="134"/>
                  </a:lnTo>
                  <a:lnTo>
                    <a:pt x="626" y="133"/>
                  </a:lnTo>
                  <a:lnTo>
                    <a:pt x="629" y="132"/>
                  </a:lnTo>
                  <a:lnTo>
                    <a:pt x="631" y="129"/>
                  </a:lnTo>
                  <a:lnTo>
                    <a:pt x="635" y="126"/>
                  </a:lnTo>
                  <a:lnTo>
                    <a:pt x="639" y="122"/>
                  </a:lnTo>
                  <a:lnTo>
                    <a:pt x="643" y="120"/>
                  </a:lnTo>
                  <a:lnTo>
                    <a:pt x="646" y="116"/>
                  </a:lnTo>
                  <a:lnTo>
                    <a:pt x="650" y="112"/>
                  </a:lnTo>
                  <a:lnTo>
                    <a:pt x="652" y="109"/>
                  </a:lnTo>
                  <a:lnTo>
                    <a:pt x="656" y="105"/>
                  </a:lnTo>
                  <a:lnTo>
                    <a:pt x="659" y="102"/>
                  </a:lnTo>
                  <a:lnTo>
                    <a:pt x="661" y="99"/>
                  </a:lnTo>
                  <a:lnTo>
                    <a:pt x="663" y="96"/>
                  </a:lnTo>
                  <a:lnTo>
                    <a:pt x="664" y="94"/>
                  </a:lnTo>
                  <a:lnTo>
                    <a:pt x="663" y="92"/>
                  </a:lnTo>
                  <a:lnTo>
                    <a:pt x="663" y="91"/>
                  </a:lnTo>
                  <a:lnTo>
                    <a:pt x="661" y="89"/>
                  </a:lnTo>
                  <a:lnTo>
                    <a:pt x="660" y="87"/>
                  </a:lnTo>
                  <a:lnTo>
                    <a:pt x="657" y="83"/>
                  </a:lnTo>
                  <a:lnTo>
                    <a:pt x="655" y="81"/>
                  </a:lnTo>
                  <a:lnTo>
                    <a:pt x="652" y="78"/>
                  </a:lnTo>
                  <a:lnTo>
                    <a:pt x="650" y="74"/>
                  </a:lnTo>
                  <a:lnTo>
                    <a:pt x="647" y="70"/>
                  </a:lnTo>
                  <a:lnTo>
                    <a:pt x="643" y="66"/>
                  </a:lnTo>
                  <a:lnTo>
                    <a:pt x="639" y="62"/>
                  </a:lnTo>
                  <a:lnTo>
                    <a:pt x="635" y="59"/>
                  </a:lnTo>
                  <a:lnTo>
                    <a:pt x="631" y="55"/>
                  </a:lnTo>
                  <a:lnTo>
                    <a:pt x="627" y="51"/>
                  </a:lnTo>
                  <a:lnTo>
                    <a:pt x="623" y="47"/>
                  </a:lnTo>
                  <a:lnTo>
                    <a:pt x="620" y="43"/>
                  </a:lnTo>
                  <a:lnTo>
                    <a:pt x="617" y="40"/>
                  </a:lnTo>
                  <a:lnTo>
                    <a:pt x="614" y="38"/>
                  </a:lnTo>
                  <a:lnTo>
                    <a:pt x="613" y="36"/>
                  </a:lnTo>
                  <a:lnTo>
                    <a:pt x="610" y="34"/>
                  </a:lnTo>
                  <a:lnTo>
                    <a:pt x="607" y="30"/>
                  </a:lnTo>
                  <a:lnTo>
                    <a:pt x="603" y="26"/>
                  </a:lnTo>
                  <a:lnTo>
                    <a:pt x="599" y="22"/>
                  </a:lnTo>
                  <a:lnTo>
                    <a:pt x="595" y="19"/>
                  </a:lnTo>
                  <a:lnTo>
                    <a:pt x="591" y="15"/>
                  </a:lnTo>
                  <a:lnTo>
                    <a:pt x="588" y="13"/>
                  </a:lnTo>
                  <a:lnTo>
                    <a:pt x="584" y="9"/>
                  </a:lnTo>
                  <a:lnTo>
                    <a:pt x="583" y="8"/>
                  </a:lnTo>
                  <a:lnTo>
                    <a:pt x="579" y="5"/>
                  </a:lnTo>
                  <a:lnTo>
                    <a:pt x="578" y="2"/>
                  </a:lnTo>
                  <a:lnTo>
                    <a:pt x="575" y="0"/>
                  </a:lnTo>
                  <a:lnTo>
                    <a:pt x="574" y="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1062" y="3809"/>
              <a:ext cx="115" cy="8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76" y="2"/>
                </a:cxn>
                <a:cxn ang="0">
                  <a:pos x="115" y="0"/>
                </a:cxn>
                <a:cxn ang="0">
                  <a:pos x="60" y="38"/>
                </a:cxn>
                <a:cxn ang="0">
                  <a:pos x="30" y="8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115" h="84">
                  <a:moveTo>
                    <a:pt x="0" y="54"/>
                  </a:moveTo>
                  <a:lnTo>
                    <a:pt x="76" y="2"/>
                  </a:lnTo>
                  <a:lnTo>
                    <a:pt x="115" y="0"/>
                  </a:lnTo>
                  <a:lnTo>
                    <a:pt x="60" y="38"/>
                  </a:lnTo>
                  <a:lnTo>
                    <a:pt x="30" y="8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D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1130" y="3913"/>
              <a:ext cx="144" cy="9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47" y="98"/>
                </a:cxn>
                <a:cxn ang="0">
                  <a:pos x="87" y="95"/>
                </a:cxn>
                <a:cxn ang="0">
                  <a:pos x="134" y="76"/>
                </a:cxn>
                <a:cxn ang="0">
                  <a:pos x="144" y="55"/>
                </a:cxn>
                <a:cxn ang="0">
                  <a:pos x="99" y="0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144" h="98">
                  <a:moveTo>
                    <a:pt x="0" y="29"/>
                  </a:moveTo>
                  <a:lnTo>
                    <a:pt x="47" y="98"/>
                  </a:lnTo>
                  <a:lnTo>
                    <a:pt x="87" y="95"/>
                  </a:lnTo>
                  <a:lnTo>
                    <a:pt x="134" y="76"/>
                  </a:lnTo>
                  <a:lnTo>
                    <a:pt x="144" y="55"/>
                  </a:lnTo>
                  <a:lnTo>
                    <a:pt x="99" y="0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1088" y="3818"/>
              <a:ext cx="162" cy="199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34" y="29"/>
                </a:cxn>
                <a:cxn ang="0">
                  <a:pos x="9" y="70"/>
                </a:cxn>
                <a:cxn ang="0">
                  <a:pos x="0" y="124"/>
                </a:cxn>
                <a:cxn ang="0">
                  <a:pos x="16" y="164"/>
                </a:cxn>
                <a:cxn ang="0">
                  <a:pos x="42" y="190"/>
                </a:cxn>
                <a:cxn ang="0">
                  <a:pos x="73" y="199"/>
                </a:cxn>
                <a:cxn ang="0">
                  <a:pos x="103" y="190"/>
                </a:cxn>
                <a:cxn ang="0">
                  <a:pos x="119" y="160"/>
                </a:cxn>
                <a:cxn ang="0">
                  <a:pos x="97" y="139"/>
                </a:cxn>
                <a:cxn ang="0">
                  <a:pos x="64" y="147"/>
                </a:cxn>
                <a:cxn ang="0">
                  <a:pos x="50" y="133"/>
                </a:cxn>
                <a:cxn ang="0">
                  <a:pos x="47" y="96"/>
                </a:cxn>
                <a:cxn ang="0">
                  <a:pos x="67" y="75"/>
                </a:cxn>
                <a:cxn ang="0">
                  <a:pos x="79" y="81"/>
                </a:cxn>
                <a:cxn ang="0">
                  <a:pos x="96" y="111"/>
                </a:cxn>
                <a:cxn ang="0">
                  <a:pos x="129" y="122"/>
                </a:cxn>
                <a:cxn ang="0">
                  <a:pos x="162" y="26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162" h="199">
                  <a:moveTo>
                    <a:pt x="81" y="0"/>
                  </a:moveTo>
                  <a:lnTo>
                    <a:pt x="34" y="29"/>
                  </a:lnTo>
                  <a:lnTo>
                    <a:pt x="9" y="70"/>
                  </a:lnTo>
                  <a:lnTo>
                    <a:pt x="0" y="124"/>
                  </a:lnTo>
                  <a:lnTo>
                    <a:pt x="16" y="164"/>
                  </a:lnTo>
                  <a:lnTo>
                    <a:pt x="42" y="190"/>
                  </a:lnTo>
                  <a:lnTo>
                    <a:pt x="73" y="199"/>
                  </a:lnTo>
                  <a:lnTo>
                    <a:pt x="103" y="190"/>
                  </a:lnTo>
                  <a:lnTo>
                    <a:pt x="119" y="160"/>
                  </a:lnTo>
                  <a:lnTo>
                    <a:pt x="97" y="139"/>
                  </a:lnTo>
                  <a:lnTo>
                    <a:pt x="64" y="147"/>
                  </a:lnTo>
                  <a:lnTo>
                    <a:pt x="50" y="133"/>
                  </a:lnTo>
                  <a:lnTo>
                    <a:pt x="47" y="96"/>
                  </a:lnTo>
                  <a:lnTo>
                    <a:pt x="67" y="75"/>
                  </a:lnTo>
                  <a:lnTo>
                    <a:pt x="79" y="81"/>
                  </a:lnTo>
                  <a:lnTo>
                    <a:pt x="96" y="111"/>
                  </a:lnTo>
                  <a:lnTo>
                    <a:pt x="129" y="122"/>
                  </a:lnTo>
                  <a:lnTo>
                    <a:pt x="162" y="26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179" y="2890"/>
              <a:ext cx="895" cy="1137"/>
            </a:xfrm>
            <a:custGeom>
              <a:avLst/>
              <a:gdLst/>
              <a:ahLst/>
              <a:cxnLst>
                <a:cxn ang="0">
                  <a:pos x="85" y="522"/>
                </a:cxn>
                <a:cxn ang="0">
                  <a:pos x="444" y="490"/>
                </a:cxn>
                <a:cxn ang="0">
                  <a:pos x="309" y="16"/>
                </a:cxn>
                <a:cxn ang="0">
                  <a:pos x="647" y="0"/>
                </a:cxn>
                <a:cxn ang="0">
                  <a:pos x="711" y="49"/>
                </a:cxn>
                <a:cxn ang="0">
                  <a:pos x="616" y="383"/>
                </a:cxn>
                <a:cxn ang="0">
                  <a:pos x="791" y="457"/>
                </a:cxn>
                <a:cxn ang="0">
                  <a:pos x="895" y="607"/>
                </a:cxn>
                <a:cxn ang="0">
                  <a:pos x="812" y="831"/>
                </a:cxn>
                <a:cxn ang="0">
                  <a:pos x="806" y="985"/>
                </a:cxn>
                <a:cxn ang="0">
                  <a:pos x="817" y="1014"/>
                </a:cxn>
                <a:cxn ang="0">
                  <a:pos x="814" y="1099"/>
                </a:cxn>
                <a:cxn ang="0">
                  <a:pos x="804" y="1121"/>
                </a:cxn>
                <a:cxn ang="0">
                  <a:pos x="227" y="1137"/>
                </a:cxn>
                <a:cxn ang="0">
                  <a:pos x="99" y="1040"/>
                </a:cxn>
                <a:cxn ang="0">
                  <a:pos x="3" y="834"/>
                </a:cxn>
                <a:cxn ang="0">
                  <a:pos x="0" y="773"/>
                </a:cxn>
                <a:cxn ang="0">
                  <a:pos x="32" y="657"/>
                </a:cxn>
                <a:cxn ang="0">
                  <a:pos x="85" y="522"/>
                </a:cxn>
                <a:cxn ang="0">
                  <a:pos x="85" y="522"/>
                </a:cxn>
              </a:cxnLst>
              <a:rect l="0" t="0" r="r" b="b"/>
              <a:pathLst>
                <a:path w="895" h="1137">
                  <a:moveTo>
                    <a:pt x="85" y="522"/>
                  </a:moveTo>
                  <a:lnTo>
                    <a:pt x="444" y="490"/>
                  </a:lnTo>
                  <a:lnTo>
                    <a:pt x="309" y="16"/>
                  </a:lnTo>
                  <a:lnTo>
                    <a:pt x="647" y="0"/>
                  </a:lnTo>
                  <a:lnTo>
                    <a:pt x="711" y="49"/>
                  </a:lnTo>
                  <a:lnTo>
                    <a:pt x="616" y="383"/>
                  </a:lnTo>
                  <a:lnTo>
                    <a:pt x="791" y="457"/>
                  </a:lnTo>
                  <a:lnTo>
                    <a:pt x="895" y="607"/>
                  </a:lnTo>
                  <a:lnTo>
                    <a:pt x="812" y="831"/>
                  </a:lnTo>
                  <a:lnTo>
                    <a:pt x="806" y="985"/>
                  </a:lnTo>
                  <a:lnTo>
                    <a:pt x="817" y="1014"/>
                  </a:lnTo>
                  <a:lnTo>
                    <a:pt x="814" y="1099"/>
                  </a:lnTo>
                  <a:lnTo>
                    <a:pt x="804" y="1121"/>
                  </a:lnTo>
                  <a:lnTo>
                    <a:pt x="227" y="1137"/>
                  </a:lnTo>
                  <a:lnTo>
                    <a:pt x="99" y="1040"/>
                  </a:lnTo>
                  <a:lnTo>
                    <a:pt x="3" y="834"/>
                  </a:lnTo>
                  <a:lnTo>
                    <a:pt x="0" y="773"/>
                  </a:lnTo>
                  <a:lnTo>
                    <a:pt x="32" y="657"/>
                  </a:lnTo>
                  <a:lnTo>
                    <a:pt x="85" y="522"/>
                  </a:lnTo>
                  <a:lnTo>
                    <a:pt x="85" y="522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364" y="4000"/>
              <a:ext cx="707" cy="251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10" y="248"/>
                </a:cxn>
                <a:cxn ang="0">
                  <a:pos x="707" y="251"/>
                </a:cxn>
                <a:cxn ang="0">
                  <a:pos x="701" y="137"/>
                </a:cxn>
                <a:cxn ang="0">
                  <a:pos x="617" y="0"/>
                </a:cxn>
                <a:cxn ang="0">
                  <a:pos x="60" y="8"/>
                </a:cxn>
                <a:cxn ang="0">
                  <a:pos x="0" y="127"/>
                </a:cxn>
                <a:cxn ang="0">
                  <a:pos x="0" y="127"/>
                </a:cxn>
              </a:cxnLst>
              <a:rect l="0" t="0" r="r" b="b"/>
              <a:pathLst>
                <a:path w="707" h="251">
                  <a:moveTo>
                    <a:pt x="0" y="127"/>
                  </a:moveTo>
                  <a:lnTo>
                    <a:pt x="10" y="248"/>
                  </a:lnTo>
                  <a:lnTo>
                    <a:pt x="707" y="251"/>
                  </a:lnTo>
                  <a:lnTo>
                    <a:pt x="701" y="137"/>
                  </a:lnTo>
                  <a:lnTo>
                    <a:pt x="617" y="0"/>
                  </a:lnTo>
                  <a:lnTo>
                    <a:pt x="60" y="8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301" y="3843"/>
              <a:ext cx="106" cy="172"/>
            </a:xfrm>
            <a:custGeom>
              <a:avLst/>
              <a:gdLst/>
              <a:ahLst/>
              <a:cxnLst>
                <a:cxn ang="0">
                  <a:pos x="44" y="36"/>
                </a:cxn>
                <a:cxn ang="0">
                  <a:pos x="57" y="41"/>
                </a:cxn>
                <a:cxn ang="0">
                  <a:pos x="63" y="75"/>
                </a:cxn>
                <a:cxn ang="0">
                  <a:pos x="90" y="83"/>
                </a:cxn>
                <a:cxn ang="0">
                  <a:pos x="79" y="18"/>
                </a:cxn>
                <a:cxn ang="0">
                  <a:pos x="56" y="0"/>
                </a:cxn>
                <a:cxn ang="0">
                  <a:pos x="35" y="0"/>
                </a:cxn>
                <a:cxn ang="0">
                  <a:pos x="7" y="31"/>
                </a:cxn>
                <a:cxn ang="0">
                  <a:pos x="0" y="94"/>
                </a:cxn>
                <a:cxn ang="0">
                  <a:pos x="16" y="150"/>
                </a:cxn>
                <a:cxn ang="0">
                  <a:pos x="54" y="172"/>
                </a:cxn>
                <a:cxn ang="0">
                  <a:pos x="82" y="169"/>
                </a:cxn>
                <a:cxn ang="0">
                  <a:pos x="106" y="113"/>
                </a:cxn>
                <a:cxn ang="0">
                  <a:pos x="83" y="113"/>
                </a:cxn>
                <a:cxn ang="0">
                  <a:pos x="74" y="131"/>
                </a:cxn>
                <a:cxn ang="0">
                  <a:pos x="60" y="133"/>
                </a:cxn>
                <a:cxn ang="0">
                  <a:pos x="40" y="116"/>
                </a:cxn>
                <a:cxn ang="0">
                  <a:pos x="32" y="70"/>
                </a:cxn>
                <a:cxn ang="0">
                  <a:pos x="44" y="36"/>
                </a:cxn>
                <a:cxn ang="0">
                  <a:pos x="44" y="36"/>
                </a:cxn>
              </a:cxnLst>
              <a:rect l="0" t="0" r="r" b="b"/>
              <a:pathLst>
                <a:path w="106" h="172">
                  <a:moveTo>
                    <a:pt x="44" y="36"/>
                  </a:moveTo>
                  <a:lnTo>
                    <a:pt x="57" y="41"/>
                  </a:lnTo>
                  <a:lnTo>
                    <a:pt x="63" y="75"/>
                  </a:lnTo>
                  <a:lnTo>
                    <a:pt x="90" y="83"/>
                  </a:lnTo>
                  <a:lnTo>
                    <a:pt x="79" y="18"/>
                  </a:lnTo>
                  <a:lnTo>
                    <a:pt x="56" y="0"/>
                  </a:lnTo>
                  <a:lnTo>
                    <a:pt x="35" y="0"/>
                  </a:lnTo>
                  <a:lnTo>
                    <a:pt x="7" y="31"/>
                  </a:lnTo>
                  <a:lnTo>
                    <a:pt x="0" y="94"/>
                  </a:lnTo>
                  <a:lnTo>
                    <a:pt x="16" y="150"/>
                  </a:lnTo>
                  <a:lnTo>
                    <a:pt x="54" y="172"/>
                  </a:lnTo>
                  <a:lnTo>
                    <a:pt x="82" y="169"/>
                  </a:lnTo>
                  <a:lnTo>
                    <a:pt x="106" y="113"/>
                  </a:lnTo>
                  <a:lnTo>
                    <a:pt x="83" y="113"/>
                  </a:lnTo>
                  <a:lnTo>
                    <a:pt x="74" y="131"/>
                  </a:lnTo>
                  <a:lnTo>
                    <a:pt x="60" y="133"/>
                  </a:lnTo>
                  <a:lnTo>
                    <a:pt x="40" y="116"/>
                  </a:lnTo>
                  <a:lnTo>
                    <a:pt x="32" y="70"/>
                  </a:lnTo>
                  <a:lnTo>
                    <a:pt x="44" y="36"/>
                  </a:lnTo>
                  <a:lnTo>
                    <a:pt x="44" y="36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992" y="3368"/>
              <a:ext cx="299" cy="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4"/>
                </a:cxn>
                <a:cxn ang="0">
                  <a:pos x="43" y="68"/>
                </a:cxn>
                <a:cxn ang="0">
                  <a:pos x="47" y="349"/>
                </a:cxn>
                <a:cxn ang="0">
                  <a:pos x="137" y="441"/>
                </a:cxn>
                <a:cxn ang="0">
                  <a:pos x="177" y="441"/>
                </a:cxn>
                <a:cxn ang="0">
                  <a:pos x="220" y="476"/>
                </a:cxn>
                <a:cxn ang="0">
                  <a:pos x="233" y="502"/>
                </a:cxn>
                <a:cxn ang="0">
                  <a:pos x="232" y="569"/>
                </a:cxn>
                <a:cxn ang="0">
                  <a:pos x="287" y="570"/>
                </a:cxn>
                <a:cxn ang="0">
                  <a:pos x="299" y="516"/>
                </a:cxn>
                <a:cxn ang="0">
                  <a:pos x="271" y="446"/>
                </a:cxn>
                <a:cxn ang="0">
                  <a:pos x="250" y="430"/>
                </a:cxn>
                <a:cxn ang="0">
                  <a:pos x="209" y="430"/>
                </a:cxn>
                <a:cxn ang="0">
                  <a:pos x="112" y="301"/>
                </a:cxn>
                <a:cxn ang="0">
                  <a:pos x="116" y="57"/>
                </a:cxn>
                <a:cxn ang="0">
                  <a:pos x="8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9" h="570">
                  <a:moveTo>
                    <a:pt x="0" y="0"/>
                  </a:moveTo>
                  <a:lnTo>
                    <a:pt x="6" y="34"/>
                  </a:lnTo>
                  <a:lnTo>
                    <a:pt x="43" y="68"/>
                  </a:lnTo>
                  <a:lnTo>
                    <a:pt x="47" y="349"/>
                  </a:lnTo>
                  <a:lnTo>
                    <a:pt x="137" y="441"/>
                  </a:lnTo>
                  <a:lnTo>
                    <a:pt x="177" y="441"/>
                  </a:lnTo>
                  <a:lnTo>
                    <a:pt x="220" y="476"/>
                  </a:lnTo>
                  <a:lnTo>
                    <a:pt x="233" y="502"/>
                  </a:lnTo>
                  <a:lnTo>
                    <a:pt x="232" y="569"/>
                  </a:lnTo>
                  <a:lnTo>
                    <a:pt x="287" y="570"/>
                  </a:lnTo>
                  <a:lnTo>
                    <a:pt x="299" y="516"/>
                  </a:lnTo>
                  <a:lnTo>
                    <a:pt x="271" y="446"/>
                  </a:lnTo>
                  <a:lnTo>
                    <a:pt x="250" y="430"/>
                  </a:lnTo>
                  <a:lnTo>
                    <a:pt x="209" y="430"/>
                  </a:lnTo>
                  <a:lnTo>
                    <a:pt x="112" y="301"/>
                  </a:lnTo>
                  <a:lnTo>
                    <a:pt x="116" y="57"/>
                  </a:lnTo>
                  <a:lnTo>
                    <a:pt x="8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254" y="3404"/>
              <a:ext cx="194" cy="525"/>
            </a:xfrm>
            <a:custGeom>
              <a:avLst/>
              <a:gdLst/>
              <a:ahLst/>
              <a:cxnLst>
                <a:cxn ang="0">
                  <a:pos x="91" y="436"/>
                </a:cxn>
                <a:cxn ang="0">
                  <a:pos x="122" y="449"/>
                </a:cxn>
                <a:cxn ang="0">
                  <a:pos x="135" y="486"/>
                </a:cxn>
                <a:cxn ang="0">
                  <a:pos x="139" y="525"/>
                </a:cxn>
                <a:cxn ang="0">
                  <a:pos x="194" y="523"/>
                </a:cxn>
                <a:cxn ang="0">
                  <a:pos x="190" y="459"/>
                </a:cxn>
                <a:cxn ang="0">
                  <a:pos x="174" y="436"/>
                </a:cxn>
                <a:cxn ang="0">
                  <a:pos x="148" y="426"/>
                </a:cxn>
                <a:cxn ang="0">
                  <a:pos x="92" y="132"/>
                </a:cxn>
                <a:cxn ang="0">
                  <a:pos x="99" y="96"/>
                </a:cxn>
                <a:cxn ang="0">
                  <a:pos x="126" y="0"/>
                </a:cxn>
                <a:cxn ang="0">
                  <a:pos x="44" y="0"/>
                </a:cxn>
                <a:cxn ang="0">
                  <a:pos x="60" y="32"/>
                </a:cxn>
                <a:cxn ang="0">
                  <a:pos x="57" y="90"/>
                </a:cxn>
                <a:cxn ang="0">
                  <a:pos x="0" y="304"/>
                </a:cxn>
                <a:cxn ang="0">
                  <a:pos x="50" y="422"/>
                </a:cxn>
                <a:cxn ang="0">
                  <a:pos x="104" y="427"/>
                </a:cxn>
                <a:cxn ang="0">
                  <a:pos x="91" y="436"/>
                </a:cxn>
                <a:cxn ang="0">
                  <a:pos x="91" y="436"/>
                </a:cxn>
              </a:cxnLst>
              <a:rect l="0" t="0" r="r" b="b"/>
              <a:pathLst>
                <a:path w="194" h="525">
                  <a:moveTo>
                    <a:pt x="91" y="436"/>
                  </a:moveTo>
                  <a:lnTo>
                    <a:pt x="122" y="449"/>
                  </a:lnTo>
                  <a:lnTo>
                    <a:pt x="135" y="486"/>
                  </a:lnTo>
                  <a:lnTo>
                    <a:pt x="139" y="525"/>
                  </a:lnTo>
                  <a:lnTo>
                    <a:pt x="194" y="523"/>
                  </a:lnTo>
                  <a:lnTo>
                    <a:pt x="190" y="459"/>
                  </a:lnTo>
                  <a:lnTo>
                    <a:pt x="174" y="436"/>
                  </a:lnTo>
                  <a:lnTo>
                    <a:pt x="148" y="426"/>
                  </a:lnTo>
                  <a:lnTo>
                    <a:pt x="92" y="132"/>
                  </a:lnTo>
                  <a:lnTo>
                    <a:pt x="99" y="96"/>
                  </a:lnTo>
                  <a:lnTo>
                    <a:pt x="126" y="0"/>
                  </a:lnTo>
                  <a:lnTo>
                    <a:pt x="44" y="0"/>
                  </a:lnTo>
                  <a:lnTo>
                    <a:pt x="60" y="32"/>
                  </a:lnTo>
                  <a:lnTo>
                    <a:pt x="57" y="90"/>
                  </a:lnTo>
                  <a:lnTo>
                    <a:pt x="0" y="304"/>
                  </a:lnTo>
                  <a:lnTo>
                    <a:pt x="50" y="422"/>
                  </a:lnTo>
                  <a:lnTo>
                    <a:pt x="104" y="427"/>
                  </a:lnTo>
                  <a:lnTo>
                    <a:pt x="91" y="436"/>
                  </a:lnTo>
                  <a:lnTo>
                    <a:pt x="91" y="436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907" y="3933"/>
              <a:ext cx="33" cy="3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3" y="9"/>
                </a:cxn>
                <a:cxn ang="0">
                  <a:pos x="31" y="24"/>
                </a:cxn>
                <a:cxn ang="0">
                  <a:pos x="22" y="30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1" y="7"/>
                </a:cxn>
                <a:cxn ang="0">
                  <a:pos x="1" y="7"/>
                </a:cxn>
              </a:cxnLst>
              <a:rect l="0" t="0" r="r" b="b"/>
              <a:pathLst>
                <a:path w="33" h="30">
                  <a:moveTo>
                    <a:pt x="1" y="7"/>
                  </a:moveTo>
                  <a:lnTo>
                    <a:pt x="13" y="0"/>
                  </a:lnTo>
                  <a:lnTo>
                    <a:pt x="26" y="0"/>
                  </a:lnTo>
                  <a:lnTo>
                    <a:pt x="33" y="9"/>
                  </a:lnTo>
                  <a:lnTo>
                    <a:pt x="31" y="24"/>
                  </a:lnTo>
                  <a:lnTo>
                    <a:pt x="22" y="30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782" y="3933"/>
              <a:ext cx="32" cy="3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0" y="0"/>
                </a:cxn>
                <a:cxn ang="0">
                  <a:pos x="25" y="0"/>
                </a:cxn>
                <a:cxn ang="0">
                  <a:pos x="32" y="9"/>
                </a:cxn>
                <a:cxn ang="0">
                  <a:pos x="30" y="24"/>
                </a:cxn>
                <a:cxn ang="0">
                  <a:pos x="21" y="30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1" y="7"/>
                </a:cxn>
                <a:cxn ang="0">
                  <a:pos x="1" y="7"/>
                </a:cxn>
              </a:cxnLst>
              <a:rect l="0" t="0" r="r" b="b"/>
              <a:pathLst>
                <a:path w="32" h="30">
                  <a:moveTo>
                    <a:pt x="1" y="7"/>
                  </a:moveTo>
                  <a:lnTo>
                    <a:pt x="10" y="0"/>
                  </a:lnTo>
                  <a:lnTo>
                    <a:pt x="25" y="0"/>
                  </a:lnTo>
                  <a:lnTo>
                    <a:pt x="32" y="9"/>
                  </a:lnTo>
                  <a:lnTo>
                    <a:pt x="30" y="24"/>
                  </a:lnTo>
                  <a:lnTo>
                    <a:pt x="21" y="30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645" y="3933"/>
              <a:ext cx="32" cy="3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0" y="0"/>
                </a:cxn>
                <a:cxn ang="0">
                  <a:pos x="26" y="0"/>
                </a:cxn>
                <a:cxn ang="0">
                  <a:pos x="32" y="9"/>
                </a:cxn>
                <a:cxn ang="0">
                  <a:pos x="30" y="24"/>
                </a:cxn>
                <a:cxn ang="0">
                  <a:pos x="21" y="30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1" y="7"/>
                </a:cxn>
                <a:cxn ang="0">
                  <a:pos x="1" y="7"/>
                </a:cxn>
              </a:cxnLst>
              <a:rect l="0" t="0" r="r" b="b"/>
              <a:pathLst>
                <a:path w="32" h="30">
                  <a:moveTo>
                    <a:pt x="1" y="7"/>
                  </a:moveTo>
                  <a:lnTo>
                    <a:pt x="10" y="0"/>
                  </a:lnTo>
                  <a:lnTo>
                    <a:pt x="26" y="0"/>
                  </a:lnTo>
                  <a:lnTo>
                    <a:pt x="32" y="9"/>
                  </a:lnTo>
                  <a:lnTo>
                    <a:pt x="30" y="24"/>
                  </a:lnTo>
                  <a:lnTo>
                    <a:pt x="21" y="30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503" y="3933"/>
              <a:ext cx="32" cy="3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0" y="0"/>
                </a:cxn>
                <a:cxn ang="0">
                  <a:pos x="26" y="0"/>
                </a:cxn>
                <a:cxn ang="0">
                  <a:pos x="32" y="9"/>
                </a:cxn>
                <a:cxn ang="0">
                  <a:pos x="30" y="24"/>
                </a:cxn>
                <a:cxn ang="0">
                  <a:pos x="21" y="30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1" y="7"/>
                </a:cxn>
                <a:cxn ang="0">
                  <a:pos x="1" y="7"/>
                </a:cxn>
              </a:cxnLst>
              <a:rect l="0" t="0" r="r" b="b"/>
              <a:pathLst>
                <a:path w="32" h="30">
                  <a:moveTo>
                    <a:pt x="1" y="7"/>
                  </a:moveTo>
                  <a:lnTo>
                    <a:pt x="10" y="0"/>
                  </a:lnTo>
                  <a:lnTo>
                    <a:pt x="26" y="0"/>
                  </a:lnTo>
                  <a:lnTo>
                    <a:pt x="32" y="9"/>
                  </a:lnTo>
                  <a:lnTo>
                    <a:pt x="30" y="24"/>
                  </a:lnTo>
                  <a:lnTo>
                    <a:pt x="21" y="30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631" y="2856"/>
              <a:ext cx="144" cy="72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45" y="6"/>
                </a:cxn>
                <a:cxn ang="0">
                  <a:pos x="97" y="0"/>
                </a:cxn>
                <a:cxn ang="0">
                  <a:pos x="139" y="41"/>
                </a:cxn>
                <a:cxn ang="0">
                  <a:pos x="144" y="66"/>
                </a:cxn>
                <a:cxn ang="0">
                  <a:pos x="121" y="72"/>
                </a:cxn>
                <a:cxn ang="0">
                  <a:pos x="60" y="72"/>
                </a:cxn>
                <a:cxn ang="0">
                  <a:pos x="0" y="66"/>
                </a:cxn>
                <a:cxn ang="0">
                  <a:pos x="6" y="38"/>
                </a:cxn>
                <a:cxn ang="0">
                  <a:pos x="6" y="38"/>
                </a:cxn>
              </a:cxnLst>
              <a:rect l="0" t="0" r="r" b="b"/>
              <a:pathLst>
                <a:path w="144" h="72">
                  <a:moveTo>
                    <a:pt x="6" y="38"/>
                  </a:moveTo>
                  <a:lnTo>
                    <a:pt x="45" y="6"/>
                  </a:lnTo>
                  <a:lnTo>
                    <a:pt x="97" y="0"/>
                  </a:lnTo>
                  <a:lnTo>
                    <a:pt x="139" y="41"/>
                  </a:lnTo>
                  <a:lnTo>
                    <a:pt x="144" y="66"/>
                  </a:lnTo>
                  <a:lnTo>
                    <a:pt x="121" y="72"/>
                  </a:lnTo>
                  <a:lnTo>
                    <a:pt x="60" y="72"/>
                  </a:lnTo>
                  <a:lnTo>
                    <a:pt x="0" y="66"/>
                  </a:lnTo>
                  <a:lnTo>
                    <a:pt x="6" y="38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632" y="2751"/>
              <a:ext cx="141" cy="115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43" y="115"/>
                </a:cxn>
                <a:cxn ang="0">
                  <a:pos x="68" y="111"/>
                </a:cxn>
                <a:cxn ang="0">
                  <a:pos x="29" y="59"/>
                </a:cxn>
                <a:cxn ang="0">
                  <a:pos x="68" y="40"/>
                </a:cxn>
                <a:cxn ang="0">
                  <a:pos x="96" y="62"/>
                </a:cxn>
                <a:cxn ang="0">
                  <a:pos x="72" y="109"/>
                </a:cxn>
                <a:cxn ang="0">
                  <a:pos x="102" y="111"/>
                </a:cxn>
                <a:cxn ang="0">
                  <a:pos x="141" y="69"/>
                </a:cxn>
                <a:cxn ang="0">
                  <a:pos x="86" y="0"/>
                </a:cxn>
                <a:cxn ang="0">
                  <a:pos x="72" y="2"/>
                </a:cxn>
                <a:cxn ang="0">
                  <a:pos x="15" y="43"/>
                </a:cxn>
                <a:cxn ang="0">
                  <a:pos x="0" y="62"/>
                </a:cxn>
                <a:cxn ang="0">
                  <a:pos x="0" y="62"/>
                </a:cxn>
              </a:cxnLst>
              <a:rect l="0" t="0" r="r" b="b"/>
              <a:pathLst>
                <a:path w="141" h="115">
                  <a:moveTo>
                    <a:pt x="0" y="62"/>
                  </a:moveTo>
                  <a:lnTo>
                    <a:pt x="43" y="115"/>
                  </a:lnTo>
                  <a:lnTo>
                    <a:pt x="68" y="111"/>
                  </a:lnTo>
                  <a:lnTo>
                    <a:pt x="29" y="59"/>
                  </a:lnTo>
                  <a:lnTo>
                    <a:pt x="68" y="40"/>
                  </a:lnTo>
                  <a:lnTo>
                    <a:pt x="96" y="62"/>
                  </a:lnTo>
                  <a:lnTo>
                    <a:pt x="72" y="109"/>
                  </a:lnTo>
                  <a:lnTo>
                    <a:pt x="102" y="111"/>
                  </a:lnTo>
                  <a:lnTo>
                    <a:pt x="141" y="69"/>
                  </a:lnTo>
                  <a:lnTo>
                    <a:pt x="86" y="0"/>
                  </a:lnTo>
                  <a:lnTo>
                    <a:pt x="72" y="2"/>
                  </a:lnTo>
                  <a:lnTo>
                    <a:pt x="15" y="43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428" y="2941"/>
              <a:ext cx="566" cy="881"/>
            </a:xfrm>
            <a:custGeom>
              <a:avLst/>
              <a:gdLst/>
              <a:ahLst/>
              <a:cxnLst>
                <a:cxn ang="0">
                  <a:pos x="124" y="15"/>
                </a:cxn>
                <a:cxn ang="0">
                  <a:pos x="465" y="0"/>
                </a:cxn>
                <a:cxn ang="0">
                  <a:pos x="446" y="319"/>
                </a:cxn>
                <a:cxn ang="0">
                  <a:pos x="363" y="337"/>
                </a:cxn>
                <a:cxn ang="0">
                  <a:pos x="362" y="376"/>
                </a:cxn>
                <a:cxn ang="0">
                  <a:pos x="566" y="461"/>
                </a:cxn>
                <a:cxn ang="0">
                  <a:pos x="437" y="544"/>
                </a:cxn>
                <a:cxn ang="0">
                  <a:pos x="444" y="667"/>
                </a:cxn>
                <a:cxn ang="0">
                  <a:pos x="436" y="834"/>
                </a:cxn>
                <a:cxn ang="0">
                  <a:pos x="429" y="876"/>
                </a:cxn>
                <a:cxn ang="0">
                  <a:pos x="120" y="881"/>
                </a:cxn>
                <a:cxn ang="0">
                  <a:pos x="131" y="547"/>
                </a:cxn>
                <a:cxn ang="0">
                  <a:pos x="0" y="469"/>
                </a:cxn>
                <a:cxn ang="0">
                  <a:pos x="135" y="329"/>
                </a:cxn>
                <a:cxn ang="0">
                  <a:pos x="124" y="15"/>
                </a:cxn>
                <a:cxn ang="0">
                  <a:pos x="124" y="15"/>
                </a:cxn>
              </a:cxnLst>
              <a:rect l="0" t="0" r="r" b="b"/>
              <a:pathLst>
                <a:path w="566" h="881">
                  <a:moveTo>
                    <a:pt x="124" y="15"/>
                  </a:moveTo>
                  <a:lnTo>
                    <a:pt x="465" y="0"/>
                  </a:lnTo>
                  <a:lnTo>
                    <a:pt x="446" y="319"/>
                  </a:lnTo>
                  <a:lnTo>
                    <a:pt x="363" y="337"/>
                  </a:lnTo>
                  <a:lnTo>
                    <a:pt x="362" y="376"/>
                  </a:lnTo>
                  <a:lnTo>
                    <a:pt x="566" y="461"/>
                  </a:lnTo>
                  <a:lnTo>
                    <a:pt x="437" y="544"/>
                  </a:lnTo>
                  <a:lnTo>
                    <a:pt x="444" y="667"/>
                  </a:lnTo>
                  <a:lnTo>
                    <a:pt x="436" y="834"/>
                  </a:lnTo>
                  <a:lnTo>
                    <a:pt x="429" y="876"/>
                  </a:lnTo>
                  <a:lnTo>
                    <a:pt x="120" y="881"/>
                  </a:lnTo>
                  <a:lnTo>
                    <a:pt x="131" y="547"/>
                  </a:lnTo>
                  <a:lnTo>
                    <a:pt x="0" y="469"/>
                  </a:lnTo>
                  <a:lnTo>
                    <a:pt x="135" y="329"/>
                  </a:lnTo>
                  <a:lnTo>
                    <a:pt x="124" y="15"/>
                  </a:lnTo>
                  <a:lnTo>
                    <a:pt x="124" y="15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1135" y="3893"/>
              <a:ext cx="55" cy="55"/>
            </a:xfrm>
            <a:custGeom>
              <a:avLst/>
              <a:gdLst/>
              <a:ahLst/>
              <a:cxnLst>
                <a:cxn ang="0">
                  <a:pos x="7" y="55"/>
                </a:cxn>
                <a:cxn ang="0">
                  <a:pos x="55" y="40"/>
                </a:cxn>
                <a:cxn ang="0">
                  <a:pos x="45" y="30"/>
                </a:cxn>
                <a:cxn ang="0">
                  <a:pos x="33" y="7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7" y="55"/>
                </a:cxn>
                <a:cxn ang="0">
                  <a:pos x="7" y="55"/>
                </a:cxn>
              </a:cxnLst>
              <a:rect l="0" t="0" r="r" b="b"/>
              <a:pathLst>
                <a:path w="55" h="55">
                  <a:moveTo>
                    <a:pt x="7" y="55"/>
                  </a:moveTo>
                  <a:lnTo>
                    <a:pt x="55" y="40"/>
                  </a:lnTo>
                  <a:lnTo>
                    <a:pt x="45" y="30"/>
                  </a:lnTo>
                  <a:lnTo>
                    <a:pt x="33" y="7"/>
                  </a:lnTo>
                  <a:lnTo>
                    <a:pt x="17" y="0"/>
                  </a:lnTo>
                  <a:lnTo>
                    <a:pt x="0" y="19"/>
                  </a:lnTo>
                  <a:lnTo>
                    <a:pt x="7" y="55"/>
                  </a:lnTo>
                  <a:lnTo>
                    <a:pt x="7" y="55"/>
                  </a:lnTo>
                  <a:close/>
                </a:path>
              </a:pathLst>
            </a:custGeom>
            <a:solidFill>
              <a:srgbClr val="8A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989" y="3396"/>
              <a:ext cx="145" cy="456"/>
            </a:xfrm>
            <a:custGeom>
              <a:avLst/>
              <a:gdLst/>
              <a:ahLst/>
              <a:cxnLst>
                <a:cxn ang="0">
                  <a:pos x="8" y="134"/>
                </a:cxn>
                <a:cxn ang="0">
                  <a:pos x="25" y="123"/>
                </a:cxn>
                <a:cxn ang="0">
                  <a:pos x="35" y="104"/>
                </a:cxn>
                <a:cxn ang="0">
                  <a:pos x="32" y="51"/>
                </a:cxn>
                <a:cxn ang="0">
                  <a:pos x="8" y="46"/>
                </a:cxn>
                <a:cxn ang="0">
                  <a:pos x="9" y="0"/>
                </a:cxn>
                <a:cxn ang="0">
                  <a:pos x="30" y="3"/>
                </a:cxn>
                <a:cxn ang="0">
                  <a:pos x="51" y="33"/>
                </a:cxn>
                <a:cxn ang="0">
                  <a:pos x="62" y="101"/>
                </a:cxn>
                <a:cxn ang="0">
                  <a:pos x="51" y="286"/>
                </a:cxn>
                <a:cxn ang="0">
                  <a:pos x="145" y="413"/>
                </a:cxn>
                <a:cxn ang="0">
                  <a:pos x="76" y="456"/>
                </a:cxn>
                <a:cxn ang="0">
                  <a:pos x="0" y="358"/>
                </a:cxn>
                <a:cxn ang="0">
                  <a:pos x="8" y="134"/>
                </a:cxn>
                <a:cxn ang="0">
                  <a:pos x="8" y="134"/>
                </a:cxn>
              </a:cxnLst>
              <a:rect l="0" t="0" r="r" b="b"/>
              <a:pathLst>
                <a:path w="145" h="456">
                  <a:moveTo>
                    <a:pt x="8" y="134"/>
                  </a:moveTo>
                  <a:lnTo>
                    <a:pt x="25" y="123"/>
                  </a:lnTo>
                  <a:lnTo>
                    <a:pt x="35" y="104"/>
                  </a:lnTo>
                  <a:lnTo>
                    <a:pt x="32" y="51"/>
                  </a:lnTo>
                  <a:lnTo>
                    <a:pt x="8" y="46"/>
                  </a:lnTo>
                  <a:lnTo>
                    <a:pt x="9" y="0"/>
                  </a:lnTo>
                  <a:lnTo>
                    <a:pt x="30" y="3"/>
                  </a:lnTo>
                  <a:lnTo>
                    <a:pt x="51" y="33"/>
                  </a:lnTo>
                  <a:lnTo>
                    <a:pt x="62" y="101"/>
                  </a:lnTo>
                  <a:lnTo>
                    <a:pt x="51" y="286"/>
                  </a:lnTo>
                  <a:lnTo>
                    <a:pt x="145" y="413"/>
                  </a:lnTo>
                  <a:lnTo>
                    <a:pt x="76" y="456"/>
                  </a:lnTo>
                  <a:lnTo>
                    <a:pt x="0" y="358"/>
                  </a:lnTo>
                  <a:lnTo>
                    <a:pt x="8" y="134"/>
                  </a:lnTo>
                  <a:lnTo>
                    <a:pt x="8" y="134"/>
                  </a:lnTo>
                  <a:close/>
                </a:path>
              </a:pathLst>
            </a:custGeom>
            <a:solidFill>
              <a:srgbClr val="8A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645" y="3201"/>
              <a:ext cx="180" cy="59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12"/>
                </a:cxn>
                <a:cxn ang="0">
                  <a:pos x="13" y="2"/>
                </a:cxn>
                <a:cxn ang="0">
                  <a:pos x="173" y="0"/>
                </a:cxn>
                <a:cxn ang="0">
                  <a:pos x="180" y="10"/>
                </a:cxn>
                <a:cxn ang="0">
                  <a:pos x="180" y="47"/>
                </a:cxn>
                <a:cxn ang="0">
                  <a:pos x="167" y="53"/>
                </a:cxn>
                <a:cxn ang="0">
                  <a:pos x="13" y="59"/>
                </a:cxn>
                <a:cxn ang="0">
                  <a:pos x="0" y="52"/>
                </a:cxn>
                <a:cxn ang="0">
                  <a:pos x="0" y="52"/>
                </a:cxn>
              </a:cxnLst>
              <a:rect l="0" t="0" r="r" b="b"/>
              <a:pathLst>
                <a:path w="180" h="59">
                  <a:moveTo>
                    <a:pt x="0" y="52"/>
                  </a:moveTo>
                  <a:lnTo>
                    <a:pt x="0" y="12"/>
                  </a:lnTo>
                  <a:lnTo>
                    <a:pt x="13" y="2"/>
                  </a:lnTo>
                  <a:lnTo>
                    <a:pt x="173" y="0"/>
                  </a:lnTo>
                  <a:lnTo>
                    <a:pt x="180" y="10"/>
                  </a:lnTo>
                  <a:lnTo>
                    <a:pt x="180" y="47"/>
                  </a:lnTo>
                  <a:lnTo>
                    <a:pt x="167" y="53"/>
                  </a:lnTo>
                  <a:lnTo>
                    <a:pt x="13" y="59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96DE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593" y="3554"/>
              <a:ext cx="253" cy="93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28" y="43"/>
                </a:cxn>
                <a:cxn ang="0">
                  <a:pos x="78" y="12"/>
                </a:cxn>
                <a:cxn ang="0">
                  <a:pos x="134" y="0"/>
                </a:cxn>
                <a:cxn ang="0">
                  <a:pos x="190" y="12"/>
                </a:cxn>
                <a:cxn ang="0">
                  <a:pos x="225" y="36"/>
                </a:cxn>
                <a:cxn ang="0">
                  <a:pos x="250" y="71"/>
                </a:cxn>
                <a:cxn ang="0">
                  <a:pos x="253" y="93"/>
                </a:cxn>
                <a:cxn ang="0">
                  <a:pos x="0" y="93"/>
                </a:cxn>
                <a:cxn ang="0">
                  <a:pos x="0" y="93"/>
                </a:cxn>
              </a:cxnLst>
              <a:rect l="0" t="0" r="r" b="b"/>
              <a:pathLst>
                <a:path w="253" h="93">
                  <a:moveTo>
                    <a:pt x="0" y="93"/>
                  </a:moveTo>
                  <a:lnTo>
                    <a:pt x="28" y="43"/>
                  </a:lnTo>
                  <a:lnTo>
                    <a:pt x="78" y="12"/>
                  </a:lnTo>
                  <a:lnTo>
                    <a:pt x="134" y="0"/>
                  </a:lnTo>
                  <a:lnTo>
                    <a:pt x="190" y="12"/>
                  </a:lnTo>
                  <a:lnTo>
                    <a:pt x="225" y="36"/>
                  </a:lnTo>
                  <a:lnTo>
                    <a:pt x="250" y="71"/>
                  </a:lnTo>
                  <a:lnTo>
                    <a:pt x="253" y="93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803" y="3009"/>
              <a:ext cx="94" cy="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63"/>
                </a:cxn>
                <a:cxn ang="0">
                  <a:pos x="84" y="63"/>
                </a:cxn>
                <a:cxn ang="0">
                  <a:pos x="9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4" h="63">
                  <a:moveTo>
                    <a:pt x="0" y="3"/>
                  </a:moveTo>
                  <a:lnTo>
                    <a:pt x="2" y="63"/>
                  </a:lnTo>
                  <a:lnTo>
                    <a:pt x="84" y="63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591" y="3023"/>
              <a:ext cx="100" cy="6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0" y="67"/>
                </a:cxn>
                <a:cxn ang="0">
                  <a:pos x="88" y="59"/>
                </a:cxn>
                <a:cxn ang="0">
                  <a:pos x="100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00" h="67">
                  <a:moveTo>
                    <a:pt x="0" y="3"/>
                  </a:moveTo>
                  <a:lnTo>
                    <a:pt x="10" y="67"/>
                  </a:lnTo>
                  <a:lnTo>
                    <a:pt x="88" y="59"/>
                  </a:lnTo>
                  <a:lnTo>
                    <a:pt x="10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816" y="2983"/>
              <a:ext cx="82" cy="5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34" y="53"/>
                </a:cxn>
                <a:cxn ang="0">
                  <a:pos x="82" y="21"/>
                </a:cxn>
                <a:cxn ang="0">
                  <a:pos x="49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82" h="53">
                  <a:moveTo>
                    <a:pt x="0" y="23"/>
                  </a:moveTo>
                  <a:lnTo>
                    <a:pt x="34" y="53"/>
                  </a:lnTo>
                  <a:lnTo>
                    <a:pt x="82" y="21"/>
                  </a:lnTo>
                  <a:lnTo>
                    <a:pt x="49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6DE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615" y="2999"/>
              <a:ext cx="62" cy="4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29" y="49"/>
                </a:cxn>
                <a:cxn ang="0">
                  <a:pos x="62" y="27"/>
                </a:cxn>
                <a:cxn ang="0">
                  <a:pos x="53" y="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62" h="49">
                  <a:moveTo>
                    <a:pt x="0" y="26"/>
                  </a:moveTo>
                  <a:lnTo>
                    <a:pt x="29" y="49"/>
                  </a:lnTo>
                  <a:lnTo>
                    <a:pt x="62" y="27"/>
                  </a:lnTo>
                  <a:lnTo>
                    <a:pt x="53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96DE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333" y="3884"/>
              <a:ext cx="31" cy="58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22" y="55"/>
                </a:cxn>
                <a:cxn ang="0">
                  <a:pos x="31" y="34"/>
                </a:cxn>
                <a:cxn ang="0">
                  <a:pos x="28" y="2"/>
                </a:cxn>
                <a:cxn ang="0">
                  <a:pos x="14" y="0"/>
                </a:cxn>
                <a:cxn ang="0">
                  <a:pos x="0" y="17"/>
                </a:cxn>
                <a:cxn ang="0">
                  <a:pos x="11" y="58"/>
                </a:cxn>
                <a:cxn ang="0">
                  <a:pos x="11" y="58"/>
                </a:cxn>
              </a:cxnLst>
              <a:rect l="0" t="0" r="r" b="b"/>
              <a:pathLst>
                <a:path w="31" h="58">
                  <a:moveTo>
                    <a:pt x="11" y="58"/>
                  </a:moveTo>
                  <a:lnTo>
                    <a:pt x="22" y="55"/>
                  </a:lnTo>
                  <a:lnTo>
                    <a:pt x="31" y="34"/>
                  </a:lnTo>
                  <a:lnTo>
                    <a:pt x="28" y="2"/>
                  </a:lnTo>
                  <a:lnTo>
                    <a:pt x="14" y="0"/>
                  </a:lnTo>
                  <a:lnTo>
                    <a:pt x="0" y="17"/>
                  </a:lnTo>
                  <a:lnTo>
                    <a:pt x="11" y="58"/>
                  </a:lnTo>
                  <a:lnTo>
                    <a:pt x="11" y="58"/>
                  </a:lnTo>
                  <a:close/>
                </a:path>
              </a:pathLst>
            </a:custGeom>
            <a:solidFill>
              <a:srgbClr val="8A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229" y="3994"/>
              <a:ext cx="190" cy="245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87" y="0"/>
                </a:cxn>
                <a:cxn ang="0">
                  <a:pos x="132" y="21"/>
                </a:cxn>
                <a:cxn ang="0">
                  <a:pos x="190" y="18"/>
                </a:cxn>
                <a:cxn ang="0">
                  <a:pos x="139" y="137"/>
                </a:cxn>
                <a:cxn ang="0">
                  <a:pos x="135" y="245"/>
                </a:cxn>
                <a:cxn ang="0">
                  <a:pos x="0" y="173"/>
                </a:cxn>
                <a:cxn ang="0">
                  <a:pos x="0" y="90"/>
                </a:cxn>
                <a:cxn ang="0">
                  <a:pos x="0" y="90"/>
                </a:cxn>
              </a:cxnLst>
              <a:rect l="0" t="0" r="r" b="b"/>
              <a:pathLst>
                <a:path w="190" h="245">
                  <a:moveTo>
                    <a:pt x="0" y="90"/>
                  </a:moveTo>
                  <a:lnTo>
                    <a:pt x="87" y="0"/>
                  </a:lnTo>
                  <a:lnTo>
                    <a:pt x="132" y="21"/>
                  </a:lnTo>
                  <a:lnTo>
                    <a:pt x="190" y="18"/>
                  </a:lnTo>
                  <a:lnTo>
                    <a:pt x="139" y="137"/>
                  </a:lnTo>
                  <a:lnTo>
                    <a:pt x="135" y="245"/>
                  </a:lnTo>
                  <a:lnTo>
                    <a:pt x="0" y="173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A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471" y="3815"/>
              <a:ext cx="466" cy="7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79" y="0"/>
                </a:cxn>
                <a:cxn ang="0">
                  <a:pos x="383" y="2"/>
                </a:cxn>
                <a:cxn ang="0">
                  <a:pos x="466" y="73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466" h="75">
                  <a:moveTo>
                    <a:pt x="0" y="75"/>
                  </a:moveTo>
                  <a:lnTo>
                    <a:pt x="79" y="0"/>
                  </a:lnTo>
                  <a:lnTo>
                    <a:pt x="383" y="2"/>
                  </a:lnTo>
                  <a:lnTo>
                    <a:pt x="466" y="73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8A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301" y="2909"/>
              <a:ext cx="296" cy="923"/>
            </a:xfrm>
            <a:custGeom>
              <a:avLst/>
              <a:gdLst/>
              <a:ahLst/>
              <a:cxnLst>
                <a:cxn ang="0">
                  <a:pos x="166" y="90"/>
                </a:cxn>
                <a:cxn ang="0">
                  <a:pos x="172" y="18"/>
                </a:cxn>
                <a:cxn ang="0">
                  <a:pos x="181" y="0"/>
                </a:cxn>
                <a:cxn ang="0">
                  <a:pos x="250" y="49"/>
                </a:cxn>
                <a:cxn ang="0">
                  <a:pos x="268" y="364"/>
                </a:cxn>
                <a:cxn ang="0">
                  <a:pos x="296" y="373"/>
                </a:cxn>
                <a:cxn ang="0">
                  <a:pos x="296" y="413"/>
                </a:cxn>
                <a:cxn ang="0">
                  <a:pos x="135" y="506"/>
                </a:cxn>
                <a:cxn ang="0">
                  <a:pos x="108" y="547"/>
                </a:cxn>
                <a:cxn ang="0">
                  <a:pos x="112" y="923"/>
                </a:cxn>
                <a:cxn ang="0">
                  <a:pos x="67" y="921"/>
                </a:cxn>
                <a:cxn ang="0">
                  <a:pos x="0" y="773"/>
                </a:cxn>
                <a:cxn ang="0">
                  <a:pos x="45" y="627"/>
                </a:cxn>
                <a:cxn ang="0">
                  <a:pos x="80" y="622"/>
                </a:cxn>
                <a:cxn ang="0">
                  <a:pos x="90" y="566"/>
                </a:cxn>
                <a:cxn ang="0">
                  <a:pos x="61" y="555"/>
                </a:cxn>
                <a:cxn ang="0">
                  <a:pos x="50" y="516"/>
                </a:cxn>
                <a:cxn ang="0">
                  <a:pos x="28" y="494"/>
                </a:cxn>
                <a:cxn ang="0">
                  <a:pos x="31" y="446"/>
                </a:cxn>
                <a:cxn ang="0">
                  <a:pos x="251" y="364"/>
                </a:cxn>
                <a:cxn ang="0">
                  <a:pos x="176" y="324"/>
                </a:cxn>
                <a:cxn ang="0">
                  <a:pos x="166" y="90"/>
                </a:cxn>
                <a:cxn ang="0">
                  <a:pos x="166" y="90"/>
                </a:cxn>
              </a:cxnLst>
              <a:rect l="0" t="0" r="r" b="b"/>
              <a:pathLst>
                <a:path w="296" h="923">
                  <a:moveTo>
                    <a:pt x="166" y="90"/>
                  </a:moveTo>
                  <a:lnTo>
                    <a:pt x="172" y="18"/>
                  </a:lnTo>
                  <a:lnTo>
                    <a:pt x="181" y="0"/>
                  </a:lnTo>
                  <a:lnTo>
                    <a:pt x="250" y="49"/>
                  </a:lnTo>
                  <a:lnTo>
                    <a:pt x="268" y="364"/>
                  </a:lnTo>
                  <a:lnTo>
                    <a:pt x="296" y="373"/>
                  </a:lnTo>
                  <a:lnTo>
                    <a:pt x="296" y="413"/>
                  </a:lnTo>
                  <a:lnTo>
                    <a:pt x="135" y="506"/>
                  </a:lnTo>
                  <a:lnTo>
                    <a:pt x="108" y="547"/>
                  </a:lnTo>
                  <a:lnTo>
                    <a:pt x="112" y="923"/>
                  </a:lnTo>
                  <a:lnTo>
                    <a:pt x="67" y="921"/>
                  </a:lnTo>
                  <a:lnTo>
                    <a:pt x="0" y="773"/>
                  </a:lnTo>
                  <a:lnTo>
                    <a:pt x="45" y="627"/>
                  </a:lnTo>
                  <a:lnTo>
                    <a:pt x="80" y="622"/>
                  </a:lnTo>
                  <a:lnTo>
                    <a:pt x="90" y="566"/>
                  </a:lnTo>
                  <a:lnTo>
                    <a:pt x="61" y="555"/>
                  </a:lnTo>
                  <a:lnTo>
                    <a:pt x="50" y="516"/>
                  </a:lnTo>
                  <a:lnTo>
                    <a:pt x="28" y="494"/>
                  </a:lnTo>
                  <a:lnTo>
                    <a:pt x="31" y="446"/>
                  </a:lnTo>
                  <a:lnTo>
                    <a:pt x="251" y="364"/>
                  </a:lnTo>
                  <a:lnTo>
                    <a:pt x="176" y="324"/>
                  </a:lnTo>
                  <a:lnTo>
                    <a:pt x="166" y="90"/>
                  </a:lnTo>
                  <a:lnTo>
                    <a:pt x="166" y="90"/>
                  </a:lnTo>
                  <a:close/>
                </a:path>
              </a:pathLst>
            </a:custGeom>
            <a:solidFill>
              <a:srgbClr val="8A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464" y="2991"/>
              <a:ext cx="56" cy="201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0" y="177"/>
                </a:cxn>
                <a:cxn ang="0">
                  <a:pos x="10" y="197"/>
                </a:cxn>
                <a:cxn ang="0">
                  <a:pos x="27" y="201"/>
                </a:cxn>
                <a:cxn ang="0">
                  <a:pos x="43" y="186"/>
                </a:cxn>
                <a:cxn ang="0">
                  <a:pos x="56" y="135"/>
                </a:cxn>
                <a:cxn ang="0">
                  <a:pos x="52" y="51"/>
                </a:cxn>
                <a:cxn ang="0">
                  <a:pos x="33" y="10"/>
                </a:cxn>
                <a:cxn ang="0">
                  <a:pos x="22" y="0"/>
                </a:cxn>
                <a:cxn ang="0">
                  <a:pos x="2" y="21"/>
                </a:cxn>
                <a:cxn ang="0">
                  <a:pos x="2" y="21"/>
                </a:cxn>
              </a:cxnLst>
              <a:rect l="0" t="0" r="r" b="b"/>
              <a:pathLst>
                <a:path w="56" h="201">
                  <a:moveTo>
                    <a:pt x="2" y="21"/>
                  </a:moveTo>
                  <a:lnTo>
                    <a:pt x="0" y="177"/>
                  </a:lnTo>
                  <a:lnTo>
                    <a:pt x="10" y="197"/>
                  </a:lnTo>
                  <a:lnTo>
                    <a:pt x="27" y="201"/>
                  </a:lnTo>
                  <a:lnTo>
                    <a:pt x="43" y="186"/>
                  </a:lnTo>
                  <a:lnTo>
                    <a:pt x="56" y="135"/>
                  </a:lnTo>
                  <a:lnTo>
                    <a:pt x="52" y="51"/>
                  </a:lnTo>
                  <a:lnTo>
                    <a:pt x="33" y="10"/>
                  </a:lnTo>
                  <a:lnTo>
                    <a:pt x="22" y="0"/>
                  </a:lnTo>
                  <a:lnTo>
                    <a:pt x="2" y="21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D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580" y="2982"/>
              <a:ext cx="124" cy="71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21" y="66"/>
                </a:cxn>
                <a:cxn ang="0">
                  <a:pos x="34" y="43"/>
                </a:cxn>
                <a:cxn ang="0">
                  <a:pos x="56" y="28"/>
                </a:cxn>
                <a:cxn ang="0">
                  <a:pos x="83" y="28"/>
                </a:cxn>
                <a:cxn ang="0">
                  <a:pos x="99" y="41"/>
                </a:cxn>
                <a:cxn ang="0">
                  <a:pos x="103" y="70"/>
                </a:cxn>
                <a:cxn ang="0">
                  <a:pos x="124" y="71"/>
                </a:cxn>
                <a:cxn ang="0">
                  <a:pos x="120" y="24"/>
                </a:cxn>
                <a:cxn ang="0">
                  <a:pos x="88" y="1"/>
                </a:cxn>
                <a:cxn ang="0">
                  <a:pos x="65" y="0"/>
                </a:cxn>
                <a:cxn ang="0">
                  <a:pos x="32" y="14"/>
                </a:cxn>
                <a:cxn ang="0">
                  <a:pos x="9" y="31"/>
                </a:cxn>
                <a:cxn ang="0">
                  <a:pos x="0" y="66"/>
                </a:cxn>
                <a:cxn ang="0">
                  <a:pos x="0" y="66"/>
                </a:cxn>
              </a:cxnLst>
              <a:rect l="0" t="0" r="r" b="b"/>
              <a:pathLst>
                <a:path w="124" h="71">
                  <a:moveTo>
                    <a:pt x="0" y="66"/>
                  </a:moveTo>
                  <a:lnTo>
                    <a:pt x="21" y="66"/>
                  </a:lnTo>
                  <a:lnTo>
                    <a:pt x="34" y="43"/>
                  </a:lnTo>
                  <a:lnTo>
                    <a:pt x="56" y="28"/>
                  </a:lnTo>
                  <a:lnTo>
                    <a:pt x="83" y="28"/>
                  </a:lnTo>
                  <a:lnTo>
                    <a:pt x="99" y="41"/>
                  </a:lnTo>
                  <a:lnTo>
                    <a:pt x="103" y="70"/>
                  </a:lnTo>
                  <a:lnTo>
                    <a:pt x="124" y="71"/>
                  </a:lnTo>
                  <a:lnTo>
                    <a:pt x="120" y="24"/>
                  </a:lnTo>
                  <a:lnTo>
                    <a:pt x="88" y="1"/>
                  </a:lnTo>
                  <a:lnTo>
                    <a:pt x="65" y="0"/>
                  </a:lnTo>
                  <a:lnTo>
                    <a:pt x="32" y="14"/>
                  </a:lnTo>
                  <a:lnTo>
                    <a:pt x="9" y="31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D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84" y="2970"/>
              <a:ext cx="127" cy="76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21" y="68"/>
                </a:cxn>
                <a:cxn ang="0">
                  <a:pos x="32" y="42"/>
                </a:cxn>
                <a:cxn ang="0">
                  <a:pos x="53" y="30"/>
                </a:cxn>
                <a:cxn ang="0">
                  <a:pos x="81" y="26"/>
                </a:cxn>
                <a:cxn ang="0">
                  <a:pos x="100" y="35"/>
                </a:cxn>
                <a:cxn ang="0">
                  <a:pos x="103" y="76"/>
                </a:cxn>
                <a:cxn ang="0">
                  <a:pos x="127" y="76"/>
                </a:cxn>
                <a:cxn ang="0">
                  <a:pos x="124" y="34"/>
                </a:cxn>
                <a:cxn ang="0">
                  <a:pos x="103" y="9"/>
                </a:cxn>
                <a:cxn ang="0">
                  <a:pos x="76" y="0"/>
                </a:cxn>
                <a:cxn ang="0">
                  <a:pos x="46" y="5"/>
                </a:cxn>
                <a:cxn ang="0">
                  <a:pos x="19" y="23"/>
                </a:cxn>
                <a:cxn ang="0">
                  <a:pos x="4" y="42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127" h="76">
                  <a:moveTo>
                    <a:pt x="0" y="68"/>
                  </a:moveTo>
                  <a:lnTo>
                    <a:pt x="21" y="68"/>
                  </a:lnTo>
                  <a:lnTo>
                    <a:pt x="32" y="42"/>
                  </a:lnTo>
                  <a:lnTo>
                    <a:pt x="53" y="30"/>
                  </a:lnTo>
                  <a:lnTo>
                    <a:pt x="81" y="26"/>
                  </a:lnTo>
                  <a:lnTo>
                    <a:pt x="100" y="35"/>
                  </a:lnTo>
                  <a:lnTo>
                    <a:pt x="103" y="76"/>
                  </a:lnTo>
                  <a:lnTo>
                    <a:pt x="127" y="76"/>
                  </a:lnTo>
                  <a:lnTo>
                    <a:pt x="124" y="34"/>
                  </a:lnTo>
                  <a:lnTo>
                    <a:pt x="103" y="9"/>
                  </a:lnTo>
                  <a:lnTo>
                    <a:pt x="76" y="0"/>
                  </a:lnTo>
                  <a:lnTo>
                    <a:pt x="46" y="5"/>
                  </a:lnTo>
                  <a:lnTo>
                    <a:pt x="19" y="23"/>
                  </a:lnTo>
                  <a:lnTo>
                    <a:pt x="4" y="42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D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578" y="3043"/>
              <a:ext cx="124" cy="6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0" y="0"/>
                </a:cxn>
                <a:cxn ang="0">
                  <a:pos x="25" y="26"/>
                </a:cxn>
                <a:cxn ang="0">
                  <a:pos x="45" y="43"/>
                </a:cxn>
                <a:cxn ang="0">
                  <a:pos x="75" y="44"/>
                </a:cxn>
                <a:cxn ang="0">
                  <a:pos x="94" y="33"/>
                </a:cxn>
                <a:cxn ang="0">
                  <a:pos x="106" y="3"/>
                </a:cxn>
                <a:cxn ang="0">
                  <a:pos x="124" y="3"/>
                </a:cxn>
                <a:cxn ang="0">
                  <a:pos x="120" y="33"/>
                </a:cxn>
                <a:cxn ang="0">
                  <a:pos x="106" y="55"/>
                </a:cxn>
                <a:cxn ang="0">
                  <a:pos x="80" y="67"/>
                </a:cxn>
                <a:cxn ang="0">
                  <a:pos x="53" y="64"/>
                </a:cxn>
                <a:cxn ang="0">
                  <a:pos x="25" y="55"/>
                </a:cxn>
                <a:cxn ang="0">
                  <a:pos x="7" y="39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24" h="67">
                  <a:moveTo>
                    <a:pt x="0" y="3"/>
                  </a:moveTo>
                  <a:lnTo>
                    <a:pt x="20" y="0"/>
                  </a:lnTo>
                  <a:lnTo>
                    <a:pt x="25" y="26"/>
                  </a:lnTo>
                  <a:lnTo>
                    <a:pt x="45" y="43"/>
                  </a:lnTo>
                  <a:lnTo>
                    <a:pt x="75" y="44"/>
                  </a:lnTo>
                  <a:lnTo>
                    <a:pt x="94" y="33"/>
                  </a:lnTo>
                  <a:lnTo>
                    <a:pt x="106" y="3"/>
                  </a:lnTo>
                  <a:lnTo>
                    <a:pt x="124" y="3"/>
                  </a:lnTo>
                  <a:lnTo>
                    <a:pt x="120" y="33"/>
                  </a:lnTo>
                  <a:lnTo>
                    <a:pt x="106" y="55"/>
                  </a:lnTo>
                  <a:lnTo>
                    <a:pt x="80" y="67"/>
                  </a:lnTo>
                  <a:lnTo>
                    <a:pt x="53" y="64"/>
                  </a:lnTo>
                  <a:lnTo>
                    <a:pt x="25" y="55"/>
                  </a:lnTo>
                  <a:lnTo>
                    <a:pt x="7" y="39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783" y="3033"/>
              <a:ext cx="129" cy="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0"/>
                </a:cxn>
                <a:cxn ang="0">
                  <a:pos x="26" y="27"/>
                </a:cxn>
                <a:cxn ang="0">
                  <a:pos x="54" y="40"/>
                </a:cxn>
                <a:cxn ang="0">
                  <a:pos x="81" y="37"/>
                </a:cxn>
                <a:cxn ang="0">
                  <a:pos x="99" y="27"/>
                </a:cxn>
                <a:cxn ang="0">
                  <a:pos x="104" y="3"/>
                </a:cxn>
                <a:cxn ang="0">
                  <a:pos x="129" y="5"/>
                </a:cxn>
                <a:cxn ang="0">
                  <a:pos x="116" y="35"/>
                </a:cxn>
                <a:cxn ang="0">
                  <a:pos x="102" y="56"/>
                </a:cxn>
                <a:cxn ang="0">
                  <a:pos x="71" y="66"/>
                </a:cxn>
                <a:cxn ang="0">
                  <a:pos x="38" y="60"/>
                </a:cxn>
                <a:cxn ang="0">
                  <a:pos x="14" y="45"/>
                </a:cxn>
                <a:cxn ang="0">
                  <a:pos x="3" y="28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29" h="66">
                  <a:moveTo>
                    <a:pt x="0" y="1"/>
                  </a:moveTo>
                  <a:lnTo>
                    <a:pt x="20" y="0"/>
                  </a:lnTo>
                  <a:lnTo>
                    <a:pt x="26" y="27"/>
                  </a:lnTo>
                  <a:lnTo>
                    <a:pt x="54" y="40"/>
                  </a:lnTo>
                  <a:lnTo>
                    <a:pt x="81" y="37"/>
                  </a:lnTo>
                  <a:lnTo>
                    <a:pt x="99" y="27"/>
                  </a:lnTo>
                  <a:lnTo>
                    <a:pt x="104" y="3"/>
                  </a:lnTo>
                  <a:lnTo>
                    <a:pt x="129" y="5"/>
                  </a:lnTo>
                  <a:lnTo>
                    <a:pt x="116" y="35"/>
                  </a:lnTo>
                  <a:lnTo>
                    <a:pt x="102" y="56"/>
                  </a:lnTo>
                  <a:lnTo>
                    <a:pt x="71" y="66"/>
                  </a:lnTo>
                  <a:lnTo>
                    <a:pt x="38" y="60"/>
                  </a:lnTo>
                  <a:lnTo>
                    <a:pt x="14" y="45"/>
                  </a:lnTo>
                  <a:lnTo>
                    <a:pt x="3" y="2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424" y="3013"/>
              <a:ext cx="79" cy="154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2" y="3"/>
                </a:cxn>
                <a:cxn ang="0">
                  <a:pos x="79" y="56"/>
                </a:cxn>
                <a:cxn ang="0">
                  <a:pos x="77" y="117"/>
                </a:cxn>
                <a:cxn ang="0">
                  <a:pos x="64" y="154"/>
                </a:cxn>
                <a:cxn ang="0">
                  <a:pos x="41" y="150"/>
                </a:cxn>
                <a:cxn ang="0">
                  <a:pos x="16" y="124"/>
                </a:cxn>
                <a:cxn ang="0">
                  <a:pos x="0" y="86"/>
                </a:cxn>
                <a:cxn ang="0">
                  <a:pos x="10" y="4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79" h="154">
                  <a:moveTo>
                    <a:pt x="50" y="0"/>
                  </a:moveTo>
                  <a:lnTo>
                    <a:pt x="62" y="3"/>
                  </a:lnTo>
                  <a:lnTo>
                    <a:pt x="79" y="56"/>
                  </a:lnTo>
                  <a:lnTo>
                    <a:pt x="77" y="117"/>
                  </a:lnTo>
                  <a:lnTo>
                    <a:pt x="64" y="154"/>
                  </a:lnTo>
                  <a:lnTo>
                    <a:pt x="41" y="150"/>
                  </a:lnTo>
                  <a:lnTo>
                    <a:pt x="16" y="124"/>
                  </a:lnTo>
                  <a:lnTo>
                    <a:pt x="0" y="86"/>
                  </a:lnTo>
                  <a:lnTo>
                    <a:pt x="10" y="4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882" y="3056"/>
              <a:ext cx="35" cy="124"/>
            </a:xfrm>
            <a:custGeom>
              <a:avLst/>
              <a:gdLst/>
              <a:ahLst/>
              <a:cxnLst>
                <a:cxn ang="0">
                  <a:pos x="5" y="29"/>
                </a:cxn>
                <a:cxn ang="0">
                  <a:pos x="0" y="124"/>
                </a:cxn>
                <a:cxn ang="0">
                  <a:pos x="21" y="110"/>
                </a:cxn>
                <a:cxn ang="0">
                  <a:pos x="35" y="63"/>
                </a:cxn>
                <a:cxn ang="0">
                  <a:pos x="35" y="17"/>
                </a:cxn>
                <a:cxn ang="0">
                  <a:pos x="30" y="0"/>
                </a:cxn>
                <a:cxn ang="0">
                  <a:pos x="5" y="29"/>
                </a:cxn>
                <a:cxn ang="0">
                  <a:pos x="5" y="29"/>
                </a:cxn>
              </a:cxnLst>
              <a:rect l="0" t="0" r="r" b="b"/>
              <a:pathLst>
                <a:path w="35" h="124">
                  <a:moveTo>
                    <a:pt x="5" y="29"/>
                  </a:moveTo>
                  <a:lnTo>
                    <a:pt x="0" y="124"/>
                  </a:lnTo>
                  <a:lnTo>
                    <a:pt x="21" y="110"/>
                  </a:lnTo>
                  <a:lnTo>
                    <a:pt x="35" y="63"/>
                  </a:lnTo>
                  <a:lnTo>
                    <a:pt x="35" y="17"/>
                  </a:lnTo>
                  <a:lnTo>
                    <a:pt x="30" y="0"/>
                  </a:lnTo>
                  <a:lnTo>
                    <a:pt x="5" y="29"/>
                  </a:lnTo>
                  <a:lnTo>
                    <a:pt x="5" y="29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670" y="3215"/>
              <a:ext cx="127" cy="2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6" y="0"/>
                </a:cxn>
                <a:cxn ang="0">
                  <a:pos x="127" y="20"/>
                </a:cxn>
                <a:cxn ang="0">
                  <a:pos x="0" y="2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7" h="24">
                  <a:moveTo>
                    <a:pt x="5" y="0"/>
                  </a:moveTo>
                  <a:lnTo>
                    <a:pt x="126" y="0"/>
                  </a:lnTo>
                  <a:lnTo>
                    <a:pt x="127" y="20"/>
                  </a:lnTo>
                  <a:lnTo>
                    <a:pt x="0" y="2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290" y="3824"/>
              <a:ext cx="68" cy="114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68" y="4"/>
                </a:cxn>
                <a:cxn ang="0">
                  <a:pos x="42" y="24"/>
                </a:cxn>
                <a:cxn ang="0">
                  <a:pos x="21" y="58"/>
                </a:cxn>
                <a:cxn ang="0">
                  <a:pos x="12" y="114"/>
                </a:cxn>
                <a:cxn ang="0">
                  <a:pos x="0" y="110"/>
                </a:cxn>
                <a:cxn ang="0">
                  <a:pos x="0" y="110"/>
                </a:cxn>
              </a:cxnLst>
              <a:rect l="0" t="0" r="r" b="b"/>
              <a:pathLst>
                <a:path w="68" h="114">
                  <a:moveTo>
                    <a:pt x="0" y="110"/>
                  </a:moveTo>
                  <a:lnTo>
                    <a:pt x="0" y="8"/>
                  </a:lnTo>
                  <a:lnTo>
                    <a:pt x="11" y="0"/>
                  </a:lnTo>
                  <a:lnTo>
                    <a:pt x="68" y="4"/>
                  </a:lnTo>
                  <a:lnTo>
                    <a:pt x="42" y="24"/>
                  </a:lnTo>
                  <a:lnTo>
                    <a:pt x="21" y="58"/>
                  </a:lnTo>
                  <a:lnTo>
                    <a:pt x="12" y="114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D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597" y="3004"/>
              <a:ext cx="84" cy="89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3" y="1"/>
                </a:cxn>
                <a:cxn ang="0">
                  <a:pos x="37" y="2"/>
                </a:cxn>
                <a:cxn ang="0">
                  <a:pos x="30" y="6"/>
                </a:cxn>
                <a:cxn ang="0">
                  <a:pos x="23" y="10"/>
                </a:cxn>
                <a:cxn ang="0">
                  <a:pos x="15" y="14"/>
                </a:cxn>
                <a:cxn ang="0">
                  <a:pos x="9" y="22"/>
                </a:cxn>
                <a:cxn ang="0">
                  <a:pos x="4" y="30"/>
                </a:cxn>
                <a:cxn ang="0">
                  <a:pos x="1" y="39"/>
                </a:cxn>
                <a:cxn ang="0">
                  <a:pos x="0" y="51"/>
                </a:cxn>
                <a:cxn ang="0">
                  <a:pos x="1" y="62"/>
                </a:cxn>
                <a:cxn ang="0">
                  <a:pos x="5" y="70"/>
                </a:cxn>
                <a:cxn ang="0">
                  <a:pos x="11" y="77"/>
                </a:cxn>
                <a:cxn ang="0">
                  <a:pos x="19" y="82"/>
                </a:cxn>
                <a:cxn ang="0">
                  <a:pos x="28" y="86"/>
                </a:cxn>
                <a:cxn ang="0">
                  <a:pos x="37" y="87"/>
                </a:cxn>
                <a:cxn ang="0">
                  <a:pos x="47" y="89"/>
                </a:cxn>
                <a:cxn ang="0">
                  <a:pos x="54" y="89"/>
                </a:cxn>
                <a:cxn ang="0">
                  <a:pos x="62" y="87"/>
                </a:cxn>
                <a:cxn ang="0">
                  <a:pos x="67" y="83"/>
                </a:cxn>
                <a:cxn ang="0">
                  <a:pos x="74" y="78"/>
                </a:cxn>
                <a:cxn ang="0">
                  <a:pos x="78" y="72"/>
                </a:cxn>
                <a:cxn ang="0">
                  <a:pos x="73" y="72"/>
                </a:cxn>
                <a:cxn ang="0">
                  <a:pos x="65" y="73"/>
                </a:cxn>
                <a:cxn ang="0">
                  <a:pos x="56" y="76"/>
                </a:cxn>
                <a:cxn ang="0">
                  <a:pos x="48" y="76"/>
                </a:cxn>
                <a:cxn ang="0">
                  <a:pos x="40" y="77"/>
                </a:cxn>
                <a:cxn ang="0">
                  <a:pos x="32" y="76"/>
                </a:cxn>
                <a:cxn ang="0">
                  <a:pos x="24" y="73"/>
                </a:cxn>
                <a:cxn ang="0">
                  <a:pos x="18" y="69"/>
                </a:cxn>
                <a:cxn ang="0">
                  <a:pos x="13" y="62"/>
                </a:cxn>
                <a:cxn ang="0">
                  <a:pos x="9" y="53"/>
                </a:cxn>
                <a:cxn ang="0">
                  <a:pos x="9" y="48"/>
                </a:cxn>
                <a:cxn ang="0">
                  <a:pos x="10" y="38"/>
                </a:cxn>
                <a:cxn ang="0">
                  <a:pos x="17" y="29"/>
                </a:cxn>
                <a:cxn ang="0">
                  <a:pos x="79" y="18"/>
                </a:cxn>
                <a:cxn ang="0">
                  <a:pos x="26" y="18"/>
                </a:cxn>
                <a:cxn ang="0">
                  <a:pos x="32" y="13"/>
                </a:cxn>
                <a:cxn ang="0">
                  <a:pos x="39" y="10"/>
                </a:cxn>
                <a:cxn ang="0">
                  <a:pos x="48" y="9"/>
                </a:cxn>
                <a:cxn ang="0">
                  <a:pos x="56" y="9"/>
                </a:cxn>
                <a:cxn ang="0">
                  <a:pos x="64" y="10"/>
                </a:cxn>
                <a:cxn ang="0">
                  <a:pos x="71" y="8"/>
                </a:cxn>
                <a:cxn ang="0">
                  <a:pos x="66" y="1"/>
                </a:cxn>
                <a:cxn ang="0">
                  <a:pos x="57" y="0"/>
                </a:cxn>
                <a:cxn ang="0">
                  <a:pos x="53" y="0"/>
                </a:cxn>
              </a:cxnLst>
              <a:rect l="0" t="0" r="r" b="b"/>
              <a:pathLst>
                <a:path w="84" h="89">
                  <a:moveTo>
                    <a:pt x="53" y="0"/>
                  </a:moveTo>
                  <a:lnTo>
                    <a:pt x="53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4"/>
                  </a:lnTo>
                  <a:lnTo>
                    <a:pt x="32" y="5"/>
                  </a:lnTo>
                  <a:lnTo>
                    <a:pt x="30" y="6"/>
                  </a:lnTo>
                  <a:lnTo>
                    <a:pt x="27" y="8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18" y="13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11" y="18"/>
                  </a:lnTo>
                  <a:lnTo>
                    <a:pt x="9" y="22"/>
                  </a:lnTo>
                  <a:lnTo>
                    <a:pt x="6" y="23"/>
                  </a:lnTo>
                  <a:lnTo>
                    <a:pt x="5" y="26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2" y="36"/>
                  </a:lnTo>
                  <a:lnTo>
                    <a:pt x="1" y="39"/>
                  </a:lnTo>
                  <a:lnTo>
                    <a:pt x="0" y="43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2" y="65"/>
                  </a:lnTo>
                  <a:lnTo>
                    <a:pt x="4" y="68"/>
                  </a:lnTo>
                  <a:lnTo>
                    <a:pt x="5" y="70"/>
                  </a:lnTo>
                  <a:lnTo>
                    <a:pt x="7" y="73"/>
                  </a:lnTo>
                  <a:lnTo>
                    <a:pt x="10" y="76"/>
                  </a:lnTo>
                  <a:lnTo>
                    <a:pt x="11" y="77"/>
                  </a:lnTo>
                  <a:lnTo>
                    <a:pt x="14" y="79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3" y="83"/>
                  </a:lnTo>
                  <a:lnTo>
                    <a:pt x="26" y="85"/>
                  </a:lnTo>
                  <a:lnTo>
                    <a:pt x="28" y="86"/>
                  </a:lnTo>
                  <a:lnTo>
                    <a:pt x="31" y="87"/>
                  </a:lnTo>
                  <a:lnTo>
                    <a:pt x="35" y="87"/>
                  </a:lnTo>
                  <a:lnTo>
                    <a:pt x="37" y="87"/>
                  </a:lnTo>
                  <a:lnTo>
                    <a:pt x="40" y="89"/>
                  </a:lnTo>
                  <a:lnTo>
                    <a:pt x="43" y="89"/>
                  </a:lnTo>
                  <a:lnTo>
                    <a:pt x="47" y="89"/>
                  </a:lnTo>
                  <a:lnTo>
                    <a:pt x="49" y="89"/>
                  </a:lnTo>
                  <a:lnTo>
                    <a:pt x="53" y="89"/>
                  </a:lnTo>
                  <a:lnTo>
                    <a:pt x="54" y="89"/>
                  </a:lnTo>
                  <a:lnTo>
                    <a:pt x="57" y="87"/>
                  </a:lnTo>
                  <a:lnTo>
                    <a:pt x="60" y="87"/>
                  </a:lnTo>
                  <a:lnTo>
                    <a:pt x="62" y="87"/>
                  </a:lnTo>
                  <a:lnTo>
                    <a:pt x="64" y="86"/>
                  </a:lnTo>
                  <a:lnTo>
                    <a:pt x="66" y="85"/>
                  </a:lnTo>
                  <a:lnTo>
                    <a:pt x="67" y="83"/>
                  </a:lnTo>
                  <a:lnTo>
                    <a:pt x="70" y="83"/>
                  </a:lnTo>
                  <a:lnTo>
                    <a:pt x="71" y="81"/>
                  </a:lnTo>
                  <a:lnTo>
                    <a:pt x="74" y="78"/>
                  </a:lnTo>
                  <a:lnTo>
                    <a:pt x="75" y="76"/>
                  </a:lnTo>
                  <a:lnTo>
                    <a:pt x="77" y="74"/>
                  </a:lnTo>
                  <a:lnTo>
                    <a:pt x="78" y="72"/>
                  </a:lnTo>
                  <a:lnTo>
                    <a:pt x="78" y="70"/>
                  </a:lnTo>
                  <a:lnTo>
                    <a:pt x="75" y="69"/>
                  </a:lnTo>
                  <a:lnTo>
                    <a:pt x="73" y="72"/>
                  </a:lnTo>
                  <a:lnTo>
                    <a:pt x="70" y="72"/>
                  </a:lnTo>
                  <a:lnTo>
                    <a:pt x="69" y="72"/>
                  </a:lnTo>
                  <a:lnTo>
                    <a:pt x="65" y="73"/>
                  </a:lnTo>
                  <a:lnTo>
                    <a:pt x="61" y="74"/>
                  </a:lnTo>
                  <a:lnTo>
                    <a:pt x="58" y="74"/>
                  </a:lnTo>
                  <a:lnTo>
                    <a:pt x="56" y="76"/>
                  </a:lnTo>
                  <a:lnTo>
                    <a:pt x="53" y="76"/>
                  </a:lnTo>
                  <a:lnTo>
                    <a:pt x="50" y="76"/>
                  </a:lnTo>
                  <a:lnTo>
                    <a:pt x="48" y="76"/>
                  </a:lnTo>
                  <a:lnTo>
                    <a:pt x="45" y="77"/>
                  </a:lnTo>
                  <a:lnTo>
                    <a:pt x="43" y="77"/>
                  </a:lnTo>
                  <a:lnTo>
                    <a:pt x="40" y="77"/>
                  </a:lnTo>
                  <a:lnTo>
                    <a:pt x="37" y="77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30" y="76"/>
                  </a:lnTo>
                  <a:lnTo>
                    <a:pt x="27" y="74"/>
                  </a:lnTo>
                  <a:lnTo>
                    <a:pt x="24" y="73"/>
                  </a:lnTo>
                  <a:lnTo>
                    <a:pt x="22" y="72"/>
                  </a:lnTo>
                  <a:lnTo>
                    <a:pt x="19" y="72"/>
                  </a:lnTo>
                  <a:lnTo>
                    <a:pt x="18" y="69"/>
                  </a:lnTo>
                  <a:lnTo>
                    <a:pt x="15" y="68"/>
                  </a:lnTo>
                  <a:lnTo>
                    <a:pt x="14" y="65"/>
                  </a:lnTo>
                  <a:lnTo>
                    <a:pt x="13" y="62"/>
                  </a:lnTo>
                  <a:lnTo>
                    <a:pt x="11" y="60"/>
                  </a:lnTo>
                  <a:lnTo>
                    <a:pt x="10" y="57"/>
                  </a:lnTo>
                  <a:lnTo>
                    <a:pt x="9" y="53"/>
                  </a:lnTo>
                  <a:lnTo>
                    <a:pt x="9" y="51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1" y="34"/>
                  </a:lnTo>
                  <a:lnTo>
                    <a:pt x="14" y="30"/>
                  </a:lnTo>
                  <a:lnTo>
                    <a:pt x="17" y="29"/>
                  </a:lnTo>
                  <a:lnTo>
                    <a:pt x="47" y="52"/>
                  </a:lnTo>
                  <a:lnTo>
                    <a:pt x="84" y="26"/>
                  </a:lnTo>
                  <a:lnTo>
                    <a:pt x="79" y="18"/>
                  </a:lnTo>
                  <a:lnTo>
                    <a:pt x="47" y="38"/>
                  </a:lnTo>
                  <a:lnTo>
                    <a:pt x="24" y="19"/>
                  </a:lnTo>
                  <a:lnTo>
                    <a:pt x="26" y="18"/>
                  </a:lnTo>
                  <a:lnTo>
                    <a:pt x="27" y="17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6" y="12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4" y="9"/>
                  </a:lnTo>
                  <a:lnTo>
                    <a:pt x="48" y="9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6" y="9"/>
                  </a:lnTo>
                  <a:lnTo>
                    <a:pt x="57" y="10"/>
                  </a:lnTo>
                  <a:lnTo>
                    <a:pt x="61" y="10"/>
                  </a:lnTo>
                  <a:lnTo>
                    <a:pt x="64" y="10"/>
                  </a:lnTo>
                  <a:lnTo>
                    <a:pt x="67" y="10"/>
                  </a:lnTo>
                  <a:lnTo>
                    <a:pt x="70" y="9"/>
                  </a:lnTo>
                  <a:lnTo>
                    <a:pt x="71" y="8"/>
                  </a:lnTo>
                  <a:lnTo>
                    <a:pt x="71" y="5"/>
                  </a:lnTo>
                  <a:lnTo>
                    <a:pt x="69" y="2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654" y="3008"/>
              <a:ext cx="37" cy="81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8" y="6"/>
                </a:cxn>
                <a:cxn ang="0">
                  <a:pos x="13" y="9"/>
                </a:cxn>
                <a:cxn ang="0">
                  <a:pos x="18" y="14"/>
                </a:cxn>
                <a:cxn ang="0">
                  <a:pos x="23" y="19"/>
                </a:cxn>
                <a:cxn ang="0">
                  <a:pos x="25" y="26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9"/>
                </a:cxn>
                <a:cxn ang="0">
                  <a:pos x="23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1"/>
                </a:cxn>
                <a:cxn ang="0">
                  <a:pos x="13" y="66"/>
                </a:cxn>
                <a:cxn ang="0">
                  <a:pos x="8" y="72"/>
                </a:cxn>
                <a:cxn ang="0">
                  <a:pos x="5" y="73"/>
                </a:cxn>
                <a:cxn ang="0">
                  <a:pos x="0" y="81"/>
                </a:cxn>
                <a:cxn ang="0">
                  <a:pos x="1" y="81"/>
                </a:cxn>
                <a:cxn ang="0">
                  <a:pos x="5" y="79"/>
                </a:cxn>
                <a:cxn ang="0">
                  <a:pos x="12" y="78"/>
                </a:cxn>
                <a:cxn ang="0">
                  <a:pos x="18" y="74"/>
                </a:cxn>
                <a:cxn ang="0">
                  <a:pos x="25" y="69"/>
                </a:cxn>
                <a:cxn ang="0">
                  <a:pos x="30" y="62"/>
                </a:cxn>
                <a:cxn ang="0">
                  <a:pos x="33" y="57"/>
                </a:cxn>
                <a:cxn ang="0">
                  <a:pos x="34" y="52"/>
                </a:cxn>
                <a:cxn ang="0">
                  <a:pos x="35" y="45"/>
                </a:cxn>
                <a:cxn ang="0">
                  <a:pos x="37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34" y="21"/>
                </a:cxn>
                <a:cxn ang="0">
                  <a:pos x="33" y="17"/>
                </a:cxn>
                <a:cxn ang="0">
                  <a:pos x="27" y="10"/>
                </a:cxn>
                <a:cxn ang="0">
                  <a:pos x="23" y="5"/>
                </a:cxn>
                <a:cxn ang="0">
                  <a:pos x="18" y="2"/>
                </a:cxn>
                <a:cxn ang="0">
                  <a:pos x="14" y="1"/>
                </a:cxn>
                <a:cxn ang="0">
                  <a:pos x="10" y="0"/>
                </a:cxn>
                <a:cxn ang="0">
                  <a:pos x="1" y="2"/>
                </a:cxn>
              </a:cxnLst>
              <a:rect l="0" t="0" r="r" b="b"/>
              <a:pathLst>
                <a:path w="37" h="81">
                  <a:moveTo>
                    <a:pt x="1" y="2"/>
                  </a:moveTo>
                  <a:lnTo>
                    <a:pt x="3" y="2"/>
                  </a:lnTo>
                  <a:lnTo>
                    <a:pt x="7" y="5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3" y="9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1" y="17"/>
                  </a:lnTo>
                  <a:lnTo>
                    <a:pt x="23" y="19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6" y="27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6" y="34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5" y="43"/>
                  </a:lnTo>
                  <a:lnTo>
                    <a:pt x="23" y="44"/>
                  </a:lnTo>
                  <a:lnTo>
                    <a:pt x="23" y="47"/>
                  </a:lnTo>
                  <a:lnTo>
                    <a:pt x="22" y="49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8" y="58"/>
                  </a:lnTo>
                  <a:lnTo>
                    <a:pt x="16" y="61"/>
                  </a:lnTo>
                  <a:lnTo>
                    <a:pt x="14" y="64"/>
                  </a:lnTo>
                  <a:lnTo>
                    <a:pt x="13" y="66"/>
                  </a:lnTo>
                  <a:lnTo>
                    <a:pt x="12" y="69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4" y="7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1"/>
                  </a:lnTo>
                  <a:lnTo>
                    <a:pt x="4" y="79"/>
                  </a:lnTo>
                  <a:lnTo>
                    <a:pt x="5" y="79"/>
                  </a:lnTo>
                  <a:lnTo>
                    <a:pt x="8" y="78"/>
                  </a:lnTo>
                  <a:lnTo>
                    <a:pt x="12" y="78"/>
                  </a:lnTo>
                  <a:lnTo>
                    <a:pt x="14" y="75"/>
                  </a:lnTo>
                  <a:lnTo>
                    <a:pt x="18" y="74"/>
                  </a:lnTo>
                  <a:lnTo>
                    <a:pt x="21" y="72"/>
                  </a:lnTo>
                  <a:lnTo>
                    <a:pt x="25" y="69"/>
                  </a:lnTo>
                  <a:lnTo>
                    <a:pt x="27" y="65"/>
                  </a:lnTo>
                  <a:lnTo>
                    <a:pt x="30" y="62"/>
                  </a:lnTo>
                  <a:lnTo>
                    <a:pt x="31" y="60"/>
                  </a:lnTo>
                  <a:lnTo>
                    <a:pt x="33" y="57"/>
                  </a:lnTo>
                  <a:lnTo>
                    <a:pt x="33" y="55"/>
                  </a:lnTo>
                  <a:lnTo>
                    <a:pt x="34" y="52"/>
                  </a:lnTo>
                  <a:lnTo>
                    <a:pt x="34" y="49"/>
                  </a:lnTo>
                  <a:lnTo>
                    <a:pt x="35" y="45"/>
                  </a:lnTo>
                  <a:lnTo>
                    <a:pt x="35" y="43"/>
                  </a:lnTo>
                  <a:lnTo>
                    <a:pt x="37" y="40"/>
                  </a:lnTo>
                  <a:lnTo>
                    <a:pt x="35" y="36"/>
                  </a:lnTo>
                  <a:lnTo>
                    <a:pt x="35" y="32"/>
                  </a:lnTo>
                  <a:lnTo>
                    <a:pt x="35" y="28"/>
                  </a:lnTo>
                  <a:lnTo>
                    <a:pt x="35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6" y="8"/>
                  </a:lnTo>
                  <a:lnTo>
                    <a:pt x="23" y="5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801" y="2990"/>
              <a:ext cx="86" cy="90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43" y="1"/>
                </a:cxn>
                <a:cxn ang="0">
                  <a:pos x="38" y="3"/>
                </a:cxn>
                <a:cxn ang="0">
                  <a:pos x="30" y="6"/>
                </a:cxn>
                <a:cxn ang="0">
                  <a:pos x="24" y="10"/>
                </a:cxn>
                <a:cxn ang="0">
                  <a:pos x="16" y="15"/>
                </a:cxn>
                <a:cxn ang="0">
                  <a:pos x="10" y="22"/>
                </a:cxn>
                <a:cxn ang="0">
                  <a:pos x="6" y="30"/>
                </a:cxn>
                <a:cxn ang="0">
                  <a:pos x="2" y="40"/>
                </a:cxn>
                <a:cxn ang="0">
                  <a:pos x="0" y="52"/>
                </a:cxn>
                <a:cxn ang="0">
                  <a:pos x="3" y="62"/>
                </a:cxn>
                <a:cxn ang="0">
                  <a:pos x="7" y="71"/>
                </a:cxn>
                <a:cxn ang="0">
                  <a:pos x="13" y="78"/>
                </a:cxn>
                <a:cxn ang="0">
                  <a:pos x="20" y="83"/>
                </a:cxn>
                <a:cxn ang="0">
                  <a:pos x="30" y="88"/>
                </a:cxn>
                <a:cxn ang="0">
                  <a:pos x="40" y="90"/>
                </a:cxn>
                <a:cxn ang="0">
                  <a:pos x="47" y="90"/>
                </a:cxn>
                <a:cxn ang="0">
                  <a:pos x="56" y="90"/>
                </a:cxn>
                <a:cxn ang="0">
                  <a:pos x="63" y="87"/>
                </a:cxn>
                <a:cxn ang="0">
                  <a:pos x="70" y="84"/>
                </a:cxn>
                <a:cxn ang="0">
                  <a:pos x="75" y="79"/>
                </a:cxn>
                <a:cxn ang="0">
                  <a:pos x="79" y="73"/>
                </a:cxn>
                <a:cxn ang="0">
                  <a:pos x="75" y="71"/>
                </a:cxn>
                <a:cxn ang="0">
                  <a:pos x="68" y="73"/>
                </a:cxn>
                <a:cxn ang="0">
                  <a:pos x="63" y="75"/>
                </a:cxn>
                <a:cxn ang="0">
                  <a:pos x="55" y="75"/>
                </a:cxn>
                <a:cxn ang="0">
                  <a:pos x="47" y="76"/>
                </a:cxn>
                <a:cxn ang="0">
                  <a:pos x="40" y="76"/>
                </a:cxn>
                <a:cxn ang="0">
                  <a:pos x="30" y="75"/>
                </a:cxn>
                <a:cxn ang="0">
                  <a:pos x="23" y="73"/>
                </a:cxn>
                <a:cxn ang="0">
                  <a:pos x="16" y="67"/>
                </a:cxn>
                <a:cxn ang="0">
                  <a:pos x="12" y="60"/>
                </a:cxn>
                <a:cxn ang="0">
                  <a:pos x="10" y="50"/>
                </a:cxn>
                <a:cxn ang="0">
                  <a:pos x="10" y="45"/>
                </a:cxn>
                <a:cxn ang="0">
                  <a:pos x="13" y="35"/>
                </a:cxn>
                <a:cxn ang="0">
                  <a:pos x="47" y="52"/>
                </a:cxn>
                <a:cxn ang="0">
                  <a:pos x="47" y="40"/>
                </a:cxn>
                <a:cxn ang="0">
                  <a:pos x="28" y="18"/>
                </a:cxn>
                <a:cxn ang="0">
                  <a:pos x="36" y="13"/>
                </a:cxn>
                <a:cxn ang="0">
                  <a:pos x="43" y="10"/>
                </a:cxn>
                <a:cxn ang="0">
                  <a:pos x="53" y="9"/>
                </a:cxn>
                <a:cxn ang="0">
                  <a:pos x="59" y="10"/>
                </a:cxn>
                <a:cxn ang="0">
                  <a:pos x="68" y="10"/>
                </a:cxn>
                <a:cxn ang="0">
                  <a:pos x="72" y="6"/>
                </a:cxn>
                <a:cxn ang="0">
                  <a:pos x="64" y="1"/>
                </a:cxn>
                <a:cxn ang="0">
                  <a:pos x="56" y="0"/>
                </a:cxn>
                <a:cxn ang="0">
                  <a:pos x="54" y="1"/>
                </a:cxn>
              </a:cxnLst>
              <a:rect l="0" t="0" r="r" b="b"/>
              <a:pathLst>
                <a:path w="86" h="90">
                  <a:moveTo>
                    <a:pt x="54" y="1"/>
                  </a:moveTo>
                  <a:lnTo>
                    <a:pt x="54" y="1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8" y="3"/>
                  </a:lnTo>
                  <a:lnTo>
                    <a:pt x="36" y="5"/>
                  </a:lnTo>
                  <a:lnTo>
                    <a:pt x="33" y="5"/>
                  </a:lnTo>
                  <a:lnTo>
                    <a:pt x="30" y="6"/>
                  </a:lnTo>
                  <a:lnTo>
                    <a:pt x="29" y="7"/>
                  </a:lnTo>
                  <a:lnTo>
                    <a:pt x="25" y="9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19" y="13"/>
                  </a:lnTo>
                  <a:lnTo>
                    <a:pt x="16" y="15"/>
                  </a:lnTo>
                  <a:lnTo>
                    <a:pt x="13" y="16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7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3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8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2" y="60"/>
                  </a:lnTo>
                  <a:lnTo>
                    <a:pt x="3" y="62"/>
                  </a:lnTo>
                  <a:lnTo>
                    <a:pt x="3" y="66"/>
                  </a:lnTo>
                  <a:lnTo>
                    <a:pt x="6" y="69"/>
                  </a:lnTo>
                  <a:lnTo>
                    <a:pt x="7" y="71"/>
                  </a:lnTo>
                  <a:lnTo>
                    <a:pt x="10" y="74"/>
                  </a:lnTo>
                  <a:lnTo>
                    <a:pt x="11" y="76"/>
                  </a:lnTo>
                  <a:lnTo>
                    <a:pt x="13" y="78"/>
                  </a:lnTo>
                  <a:lnTo>
                    <a:pt x="16" y="80"/>
                  </a:lnTo>
                  <a:lnTo>
                    <a:pt x="19" y="82"/>
                  </a:lnTo>
                  <a:lnTo>
                    <a:pt x="20" y="83"/>
                  </a:lnTo>
                  <a:lnTo>
                    <a:pt x="24" y="86"/>
                  </a:lnTo>
                  <a:lnTo>
                    <a:pt x="26" y="86"/>
                  </a:lnTo>
                  <a:lnTo>
                    <a:pt x="30" y="88"/>
                  </a:lnTo>
                  <a:lnTo>
                    <a:pt x="33" y="88"/>
                  </a:lnTo>
                  <a:lnTo>
                    <a:pt x="36" y="90"/>
                  </a:lnTo>
                  <a:lnTo>
                    <a:pt x="40" y="90"/>
                  </a:lnTo>
                  <a:lnTo>
                    <a:pt x="42" y="90"/>
                  </a:lnTo>
                  <a:lnTo>
                    <a:pt x="45" y="90"/>
                  </a:lnTo>
                  <a:lnTo>
                    <a:pt x="47" y="90"/>
                  </a:lnTo>
                  <a:lnTo>
                    <a:pt x="51" y="90"/>
                  </a:lnTo>
                  <a:lnTo>
                    <a:pt x="54" y="90"/>
                  </a:lnTo>
                  <a:lnTo>
                    <a:pt x="56" y="90"/>
                  </a:lnTo>
                  <a:lnTo>
                    <a:pt x="59" y="88"/>
                  </a:lnTo>
                  <a:lnTo>
                    <a:pt x="62" y="88"/>
                  </a:lnTo>
                  <a:lnTo>
                    <a:pt x="63" y="87"/>
                  </a:lnTo>
                  <a:lnTo>
                    <a:pt x="66" y="86"/>
                  </a:lnTo>
                  <a:lnTo>
                    <a:pt x="67" y="86"/>
                  </a:lnTo>
                  <a:lnTo>
                    <a:pt x="70" y="84"/>
                  </a:lnTo>
                  <a:lnTo>
                    <a:pt x="71" y="83"/>
                  </a:lnTo>
                  <a:lnTo>
                    <a:pt x="72" y="80"/>
                  </a:lnTo>
                  <a:lnTo>
                    <a:pt x="75" y="79"/>
                  </a:lnTo>
                  <a:lnTo>
                    <a:pt x="76" y="76"/>
                  </a:lnTo>
                  <a:lnTo>
                    <a:pt x="77" y="75"/>
                  </a:lnTo>
                  <a:lnTo>
                    <a:pt x="79" y="73"/>
                  </a:lnTo>
                  <a:lnTo>
                    <a:pt x="79" y="71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3" y="71"/>
                  </a:lnTo>
                  <a:lnTo>
                    <a:pt x="71" y="73"/>
                  </a:lnTo>
                  <a:lnTo>
                    <a:pt x="68" y="73"/>
                  </a:lnTo>
                  <a:lnTo>
                    <a:pt x="67" y="74"/>
                  </a:lnTo>
                  <a:lnTo>
                    <a:pt x="64" y="74"/>
                  </a:lnTo>
                  <a:lnTo>
                    <a:pt x="63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5" y="75"/>
                  </a:lnTo>
                  <a:lnTo>
                    <a:pt x="53" y="76"/>
                  </a:lnTo>
                  <a:lnTo>
                    <a:pt x="50" y="76"/>
                  </a:lnTo>
                  <a:lnTo>
                    <a:pt x="47" y="76"/>
                  </a:lnTo>
                  <a:lnTo>
                    <a:pt x="45" y="76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36" y="76"/>
                  </a:lnTo>
                  <a:lnTo>
                    <a:pt x="33" y="75"/>
                  </a:lnTo>
                  <a:lnTo>
                    <a:pt x="30" y="75"/>
                  </a:lnTo>
                  <a:lnTo>
                    <a:pt x="28" y="74"/>
                  </a:lnTo>
                  <a:lnTo>
                    <a:pt x="25" y="74"/>
                  </a:lnTo>
                  <a:lnTo>
                    <a:pt x="23" y="73"/>
                  </a:lnTo>
                  <a:lnTo>
                    <a:pt x="21" y="71"/>
                  </a:lnTo>
                  <a:lnTo>
                    <a:pt x="19" y="70"/>
                  </a:lnTo>
                  <a:lnTo>
                    <a:pt x="16" y="67"/>
                  </a:lnTo>
                  <a:lnTo>
                    <a:pt x="15" y="65"/>
                  </a:lnTo>
                  <a:lnTo>
                    <a:pt x="13" y="63"/>
                  </a:lnTo>
                  <a:lnTo>
                    <a:pt x="12" y="60"/>
                  </a:lnTo>
                  <a:lnTo>
                    <a:pt x="11" y="57"/>
                  </a:lnTo>
                  <a:lnTo>
                    <a:pt x="10" y="54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5"/>
                  </a:lnTo>
                  <a:lnTo>
                    <a:pt x="11" y="41"/>
                  </a:lnTo>
                  <a:lnTo>
                    <a:pt x="12" y="37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47" y="52"/>
                  </a:lnTo>
                  <a:lnTo>
                    <a:pt x="86" y="26"/>
                  </a:lnTo>
                  <a:lnTo>
                    <a:pt x="81" y="18"/>
                  </a:lnTo>
                  <a:lnTo>
                    <a:pt x="47" y="40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4" y="14"/>
                  </a:lnTo>
                  <a:lnTo>
                    <a:pt x="36" y="13"/>
                  </a:lnTo>
                  <a:lnTo>
                    <a:pt x="38" y="11"/>
                  </a:lnTo>
                  <a:lnTo>
                    <a:pt x="41" y="11"/>
                  </a:lnTo>
                  <a:lnTo>
                    <a:pt x="43" y="10"/>
                  </a:lnTo>
                  <a:lnTo>
                    <a:pt x="46" y="10"/>
                  </a:lnTo>
                  <a:lnTo>
                    <a:pt x="50" y="9"/>
                  </a:lnTo>
                  <a:lnTo>
                    <a:pt x="53" y="9"/>
                  </a:lnTo>
                  <a:lnTo>
                    <a:pt x="56" y="10"/>
                  </a:lnTo>
                  <a:lnTo>
                    <a:pt x="58" y="10"/>
                  </a:lnTo>
                  <a:lnTo>
                    <a:pt x="59" y="10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2" y="9"/>
                  </a:lnTo>
                  <a:lnTo>
                    <a:pt x="72" y="6"/>
                  </a:lnTo>
                  <a:lnTo>
                    <a:pt x="70" y="3"/>
                  </a:lnTo>
                  <a:lnTo>
                    <a:pt x="68" y="2"/>
                  </a:lnTo>
                  <a:lnTo>
                    <a:pt x="64" y="1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859" y="2995"/>
              <a:ext cx="38" cy="81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5"/>
                </a:cxn>
                <a:cxn ang="0">
                  <a:pos x="13" y="9"/>
                </a:cxn>
                <a:cxn ang="0">
                  <a:pos x="18" y="14"/>
                </a:cxn>
                <a:cxn ang="0">
                  <a:pos x="23" y="21"/>
                </a:cxn>
                <a:cxn ang="0">
                  <a:pos x="25" y="26"/>
                </a:cxn>
                <a:cxn ang="0">
                  <a:pos x="26" y="30"/>
                </a:cxn>
                <a:cxn ang="0">
                  <a:pos x="26" y="35"/>
                </a:cxn>
                <a:cxn ang="0">
                  <a:pos x="26" y="40"/>
                </a:cxn>
                <a:cxn ang="0">
                  <a:pos x="23" y="45"/>
                </a:cxn>
                <a:cxn ang="0">
                  <a:pos x="22" y="51"/>
                </a:cxn>
                <a:cxn ang="0">
                  <a:pos x="19" y="56"/>
                </a:cxn>
                <a:cxn ang="0">
                  <a:pos x="17" y="62"/>
                </a:cxn>
                <a:cxn ang="0">
                  <a:pos x="13" y="66"/>
                </a:cxn>
                <a:cxn ang="0">
                  <a:pos x="9" y="70"/>
                </a:cxn>
                <a:cxn ang="0">
                  <a:pos x="5" y="73"/>
                </a:cxn>
                <a:cxn ang="0">
                  <a:pos x="0" y="81"/>
                </a:cxn>
                <a:cxn ang="0">
                  <a:pos x="1" y="79"/>
                </a:cxn>
                <a:cxn ang="0">
                  <a:pos x="5" y="79"/>
                </a:cxn>
                <a:cxn ang="0">
                  <a:pos x="12" y="77"/>
                </a:cxn>
                <a:cxn ang="0">
                  <a:pos x="18" y="74"/>
                </a:cxn>
                <a:cxn ang="0">
                  <a:pos x="25" y="69"/>
                </a:cxn>
                <a:cxn ang="0">
                  <a:pos x="31" y="61"/>
                </a:cxn>
                <a:cxn ang="0">
                  <a:pos x="32" y="57"/>
                </a:cxn>
                <a:cxn ang="0">
                  <a:pos x="35" y="52"/>
                </a:cxn>
                <a:cxn ang="0">
                  <a:pos x="36" y="45"/>
                </a:cxn>
                <a:cxn ang="0">
                  <a:pos x="38" y="39"/>
                </a:cxn>
                <a:cxn ang="0">
                  <a:pos x="36" y="31"/>
                </a:cxn>
                <a:cxn ang="0">
                  <a:pos x="35" y="26"/>
                </a:cxn>
                <a:cxn ang="0">
                  <a:pos x="34" y="21"/>
                </a:cxn>
                <a:cxn ang="0">
                  <a:pos x="32" y="17"/>
                </a:cxn>
                <a:cxn ang="0">
                  <a:pos x="28" y="9"/>
                </a:cxn>
                <a:cxn ang="0">
                  <a:pos x="23" y="5"/>
                </a:cxn>
                <a:cxn ang="0">
                  <a:pos x="18" y="1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1" y="2"/>
                </a:cxn>
              </a:cxnLst>
              <a:rect l="0" t="0" r="r" b="b"/>
              <a:pathLst>
                <a:path w="38" h="81">
                  <a:moveTo>
                    <a:pt x="1" y="2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9" y="5"/>
                  </a:lnTo>
                  <a:lnTo>
                    <a:pt x="10" y="8"/>
                  </a:lnTo>
                  <a:lnTo>
                    <a:pt x="13" y="9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6" y="27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5" y="43"/>
                  </a:lnTo>
                  <a:lnTo>
                    <a:pt x="23" y="45"/>
                  </a:lnTo>
                  <a:lnTo>
                    <a:pt x="23" y="48"/>
                  </a:lnTo>
                  <a:lnTo>
                    <a:pt x="22" y="51"/>
                  </a:lnTo>
                  <a:lnTo>
                    <a:pt x="22" y="52"/>
                  </a:lnTo>
                  <a:lnTo>
                    <a:pt x="19" y="56"/>
                  </a:lnTo>
                  <a:lnTo>
                    <a:pt x="18" y="60"/>
                  </a:lnTo>
                  <a:lnTo>
                    <a:pt x="17" y="62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9"/>
                  </a:lnTo>
                  <a:lnTo>
                    <a:pt x="9" y="70"/>
                  </a:lnTo>
                  <a:lnTo>
                    <a:pt x="6" y="73"/>
                  </a:lnTo>
                  <a:lnTo>
                    <a:pt x="5" y="73"/>
                  </a:lnTo>
                  <a:lnTo>
                    <a:pt x="5" y="73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lnTo>
                    <a:pt x="4" y="79"/>
                  </a:lnTo>
                  <a:lnTo>
                    <a:pt x="5" y="79"/>
                  </a:lnTo>
                  <a:lnTo>
                    <a:pt x="8" y="78"/>
                  </a:lnTo>
                  <a:lnTo>
                    <a:pt x="12" y="77"/>
                  </a:lnTo>
                  <a:lnTo>
                    <a:pt x="14" y="75"/>
                  </a:lnTo>
                  <a:lnTo>
                    <a:pt x="18" y="74"/>
                  </a:lnTo>
                  <a:lnTo>
                    <a:pt x="21" y="71"/>
                  </a:lnTo>
                  <a:lnTo>
                    <a:pt x="25" y="69"/>
                  </a:lnTo>
                  <a:lnTo>
                    <a:pt x="27" y="65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7"/>
                  </a:lnTo>
                  <a:lnTo>
                    <a:pt x="34" y="53"/>
                  </a:lnTo>
                  <a:lnTo>
                    <a:pt x="35" y="52"/>
                  </a:lnTo>
                  <a:lnTo>
                    <a:pt x="35" y="48"/>
                  </a:lnTo>
                  <a:lnTo>
                    <a:pt x="36" y="45"/>
                  </a:lnTo>
                  <a:lnTo>
                    <a:pt x="36" y="41"/>
                  </a:lnTo>
                  <a:lnTo>
                    <a:pt x="38" y="39"/>
                  </a:lnTo>
                  <a:lnTo>
                    <a:pt x="36" y="35"/>
                  </a:lnTo>
                  <a:lnTo>
                    <a:pt x="36" y="31"/>
                  </a:lnTo>
                  <a:lnTo>
                    <a:pt x="36" y="28"/>
                  </a:lnTo>
                  <a:lnTo>
                    <a:pt x="35" y="26"/>
                  </a:lnTo>
                  <a:lnTo>
                    <a:pt x="35" y="23"/>
                  </a:lnTo>
                  <a:lnTo>
                    <a:pt x="34" y="21"/>
                  </a:lnTo>
                  <a:lnTo>
                    <a:pt x="34" y="18"/>
                  </a:lnTo>
                  <a:lnTo>
                    <a:pt x="32" y="17"/>
                  </a:lnTo>
                  <a:lnTo>
                    <a:pt x="30" y="13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3" y="5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573" y="2978"/>
              <a:ext cx="89" cy="135"/>
            </a:xfrm>
            <a:custGeom>
              <a:avLst/>
              <a:gdLst/>
              <a:ahLst/>
              <a:cxnLst>
                <a:cxn ang="0">
                  <a:pos x="76" y="9"/>
                </a:cxn>
                <a:cxn ang="0">
                  <a:pos x="68" y="10"/>
                </a:cxn>
                <a:cxn ang="0">
                  <a:pos x="60" y="13"/>
                </a:cxn>
                <a:cxn ang="0">
                  <a:pos x="52" y="15"/>
                </a:cxn>
                <a:cxn ang="0">
                  <a:pos x="43" y="19"/>
                </a:cxn>
                <a:cxn ang="0">
                  <a:pos x="35" y="25"/>
                </a:cxn>
                <a:cxn ang="0">
                  <a:pos x="28" y="32"/>
                </a:cxn>
                <a:cxn ang="0">
                  <a:pos x="20" y="42"/>
                </a:cxn>
                <a:cxn ang="0">
                  <a:pos x="16" y="52"/>
                </a:cxn>
                <a:cxn ang="0">
                  <a:pos x="13" y="58"/>
                </a:cxn>
                <a:cxn ang="0">
                  <a:pos x="12" y="70"/>
                </a:cxn>
                <a:cxn ang="0">
                  <a:pos x="11" y="81"/>
                </a:cxn>
                <a:cxn ang="0">
                  <a:pos x="13" y="91"/>
                </a:cxn>
                <a:cxn ang="0">
                  <a:pos x="16" y="99"/>
                </a:cxn>
                <a:cxn ang="0">
                  <a:pos x="21" y="105"/>
                </a:cxn>
                <a:cxn ang="0">
                  <a:pos x="29" y="112"/>
                </a:cxn>
                <a:cxn ang="0">
                  <a:pos x="37" y="116"/>
                </a:cxn>
                <a:cxn ang="0">
                  <a:pos x="44" y="120"/>
                </a:cxn>
                <a:cxn ang="0">
                  <a:pos x="54" y="122"/>
                </a:cxn>
                <a:cxn ang="0">
                  <a:pos x="64" y="124"/>
                </a:cxn>
                <a:cxn ang="0">
                  <a:pos x="74" y="125"/>
                </a:cxn>
                <a:cxn ang="0">
                  <a:pos x="77" y="130"/>
                </a:cxn>
                <a:cxn ang="0">
                  <a:pos x="74" y="135"/>
                </a:cxn>
                <a:cxn ang="0">
                  <a:pos x="65" y="135"/>
                </a:cxn>
                <a:cxn ang="0">
                  <a:pos x="59" y="135"/>
                </a:cxn>
                <a:cxn ang="0">
                  <a:pos x="50" y="133"/>
                </a:cxn>
                <a:cxn ang="0">
                  <a:pos x="39" y="130"/>
                </a:cxn>
                <a:cxn ang="0">
                  <a:pos x="29" y="125"/>
                </a:cxn>
                <a:cxn ang="0">
                  <a:pos x="20" y="118"/>
                </a:cxn>
                <a:cxn ang="0">
                  <a:pos x="12" y="109"/>
                </a:cxn>
                <a:cxn ang="0">
                  <a:pos x="5" y="99"/>
                </a:cxn>
                <a:cxn ang="0">
                  <a:pos x="3" y="92"/>
                </a:cxn>
                <a:cxn ang="0">
                  <a:pos x="1" y="86"/>
                </a:cxn>
                <a:cxn ang="0">
                  <a:pos x="0" y="78"/>
                </a:cxn>
                <a:cxn ang="0">
                  <a:pos x="1" y="70"/>
                </a:cxn>
                <a:cxn ang="0">
                  <a:pos x="1" y="60"/>
                </a:cxn>
                <a:cxn ang="0">
                  <a:pos x="3" y="53"/>
                </a:cxn>
                <a:cxn ang="0">
                  <a:pos x="5" y="45"/>
                </a:cxn>
                <a:cxn ang="0">
                  <a:pos x="9" y="39"/>
                </a:cxn>
                <a:cxn ang="0">
                  <a:pos x="17" y="27"/>
                </a:cxn>
                <a:cxn ang="0">
                  <a:pos x="28" y="18"/>
                </a:cxn>
                <a:cxn ang="0">
                  <a:pos x="38" y="12"/>
                </a:cxn>
                <a:cxn ang="0">
                  <a:pos x="50" y="6"/>
                </a:cxn>
                <a:cxn ang="0">
                  <a:pos x="60" y="2"/>
                </a:cxn>
                <a:cxn ang="0">
                  <a:pos x="71" y="1"/>
                </a:cxn>
                <a:cxn ang="0">
                  <a:pos x="78" y="0"/>
                </a:cxn>
                <a:cxn ang="0">
                  <a:pos x="88" y="2"/>
                </a:cxn>
                <a:cxn ang="0">
                  <a:pos x="88" y="8"/>
                </a:cxn>
                <a:cxn ang="0">
                  <a:pos x="81" y="9"/>
                </a:cxn>
                <a:cxn ang="0">
                  <a:pos x="78" y="9"/>
                </a:cxn>
              </a:cxnLst>
              <a:rect l="0" t="0" r="r" b="b"/>
              <a:pathLst>
                <a:path w="89" h="135">
                  <a:moveTo>
                    <a:pt x="78" y="9"/>
                  </a:moveTo>
                  <a:lnTo>
                    <a:pt x="78" y="9"/>
                  </a:lnTo>
                  <a:lnTo>
                    <a:pt x="76" y="9"/>
                  </a:lnTo>
                  <a:lnTo>
                    <a:pt x="73" y="9"/>
                  </a:lnTo>
                  <a:lnTo>
                    <a:pt x="69" y="10"/>
                  </a:lnTo>
                  <a:lnTo>
                    <a:pt x="68" y="10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60" y="13"/>
                  </a:lnTo>
                  <a:lnTo>
                    <a:pt x="58" y="14"/>
                  </a:lnTo>
                  <a:lnTo>
                    <a:pt x="55" y="14"/>
                  </a:lnTo>
                  <a:lnTo>
                    <a:pt x="52" y="15"/>
                  </a:lnTo>
                  <a:lnTo>
                    <a:pt x="50" y="17"/>
                  </a:lnTo>
                  <a:lnTo>
                    <a:pt x="47" y="18"/>
                  </a:lnTo>
                  <a:lnTo>
                    <a:pt x="43" y="19"/>
                  </a:lnTo>
                  <a:lnTo>
                    <a:pt x="41" y="21"/>
                  </a:lnTo>
                  <a:lnTo>
                    <a:pt x="38" y="23"/>
                  </a:lnTo>
                  <a:lnTo>
                    <a:pt x="35" y="25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5" y="35"/>
                  </a:lnTo>
                  <a:lnTo>
                    <a:pt x="22" y="39"/>
                  </a:lnTo>
                  <a:lnTo>
                    <a:pt x="20" y="42"/>
                  </a:lnTo>
                  <a:lnTo>
                    <a:pt x="18" y="45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4" y="55"/>
                  </a:lnTo>
                  <a:lnTo>
                    <a:pt x="14" y="57"/>
                  </a:lnTo>
                  <a:lnTo>
                    <a:pt x="13" y="58"/>
                  </a:lnTo>
                  <a:lnTo>
                    <a:pt x="13" y="61"/>
                  </a:lnTo>
                  <a:lnTo>
                    <a:pt x="12" y="65"/>
                  </a:lnTo>
                  <a:lnTo>
                    <a:pt x="12" y="70"/>
                  </a:lnTo>
                  <a:lnTo>
                    <a:pt x="11" y="74"/>
                  </a:lnTo>
                  <a:lnTo>
                    <a:pt x="11" y="78"/>
                  </a:lnTo>
                  <a:lnTo>
                    <a:pt x="11" y="81"/>
                  </a:lnTo>
                  <a:lnTo>
                    <a:pt x="12" y="85"/>
                  </a:lnTo>
                  <a:lnTo>
                    <a:pt x="12" y="87"/>
                  </a:lnTo>
                  <a:lnTo>
                    <a:pt x="13" y="91"/>
                  </a:lnTo>
                  <a:lnTo>
                    <a:pt x="13" y="94"/>
                  </a:lnTo>
                  <a:lnTo>
                    <a:pt x="14" y="96"/>
                  </a:lnTo>
                  <a:lnTo>
                    <a:pt x="16" y="99"/>
                  </a:lnTo>
                  <a:lnTo>
                    <a:pt x="18" y="102"/>
                  </a:lnTo>
                  <a:lnTo>
                    <a:pt x="20" y="104"/>
                  </a:lnTo>
                  <a:lnTo>
                    <a:pt x="21" y="105"/>
                  </a:lnTo>
                  <a:lnTo>
                    <a:pt x="24" y="108"/>
                  </a:lnTo>
                  <a:lnTo>
                    <a:pt x="26" y="111"/>
                  </a:lnTo>
                  <a:lnTo>
                    <a:pt x="29" y="112"/>
                  </a:lnTo>
                  <a:lnTo>
                    <a:pt x="30" y="113"/>
                  </a:lnTo>
                  <a:lnTo>
                    <a:pt x="33" y="115"/>
                  </a:lnTo>
                  <a:lnTo>
                    <a:pt x="37" y="116"/>
                  </a:lnTo>
                  <a:lnTo>
                    <a:pt x="39" y="117"/>
                  </a:lnTo>
                  <a:lnTo>
                    <a:pt x="42" y="118"/>
                  </a:lnTo>
                  <a:lnTo>
                    <a:pt x="44" y="120"/>
                  </a:lnTo>
                  <a:lnTo>
                    <a:pt x="48" y="121"/>
                  </a:lnTo>
                  <a:lnTo>
                    <a:pt x="51" y="121"/>
                  </a:lnTo>
                  <a:lnTo>
                    <a:pt x="54" y="122"/>
                  </a:lnTo>
                  <a:lnTo>
                    <a:pt x="58" y="122"/>
                  </a:lnTo>
                  <a:lnTo>
                    <a:pt x="61" y="124"/>
                  </a:lnTo>
                  <a:lnTo>
                    <a:pt x="64" y="124"/>
                  </a:lnTo>
                  <a:lnTo>
                    <a:pt x="68" y="125"/>
                  </a:lnTo>
                  <a:lnTo>
                    <a:pt x="71" y="125"/>
                  </a:lnTo>
                  <a:lnTo>
                    <a:pt x="74" y="125"/>
                  </a:lnTo>
                  <a:lnTo>
                    <a:pt x="76" y="126"/>
                  </a:lnTo>
                  <a:lnTo>
                    <a:pt x="77" y="129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7" y="133"/>
                  </a:lnTo>
                  <a:lnTo>
                    <a:pt x="74" y="135"/>
                  </a:lnTo>
                  <a:lnTo>
                    <a:pt x="72" y="135"/>
                  </a:lnTo>
                  <a:lnTo>
                    <a:pt x="68" y="135"/>
                  </a:lnTo>
                  <a:lnTo>
                    <a:pt x="65" y="135"/>
                  </a:lnTo>
                  <a:lnTo>
                    <a:pt x="64" y="135"/>
                  </a:lnTo>
                  <a:lnTo>
                    <a:pt x="61" y="135"/>
                  </a:lnTo>
                  <a:lnTo>
                    <a:pt x="59" y="135"/>
                  </a:lnTo>
                  <a:lnTo>
                    <a:pt x="55" y="134"/>
                  </a:lnTo>
                  <a:lnTo>
                    <a:pt x="52" y="134"/>
                  </a:lnTo>
                  <a:lnTo>
                    <a:pt x="50" y="133"/>
                  </a:lnTo>
                  <a:lnTo>
                    <a:pt x="46" y="133"/>
                  </a:lnTo>
                  <a:lnTo>
                    <a:pt x="42" y="132"/>
                  </a:lnTo>
                  <a:lnTo>
                    <a:pt x="39" y="130"/>
                  </a:lnTo>
                  <a:lnTo>
                    <a:pt x="35" y="129"/>
                  </a:lnTo>
                  <a:lnTo>
                    <a:pt x="33" y="128"/>
                  </a:lnTo>
                  <a:lnTo>
                    <a:pt x="29" y="125"/>
                  </a:lnTo>
                  <a:lnTo>
                    <a:pt x="26" y="124"/>
                  </a:lnTo>
                  <a:lnTo>
                    <a:pt x="22" y="121"/>
                  </a:lnTo>
                  <a:lnTo>
                    <a:pt x="20" y="118"/>
                  </a:lnTo>
                  <a:lnTo>
                    <a:pt x="17" y="116"/>
                  </a:lnTo>
                  <a:lnTo>
                    <a:pt x="14" y="113"/>
                  </a:lnTo>
                  <a:lnTo>
                    <a:pt x="12" y="109"/>
                  </a:lnTo>
                  <a:lnTo>
                    <a:pt x="9" y="107"/>
                  </a:lnTo>
                  <a:lnTo>
                    <a:pt x="7" y="103"/>
                  </a:lnTo>
                  <a:lnTo>
                    <a:pt x="5" y="99"/>
                  </a:lnTo>
                  <a:lnTo>
                    <a:pt x="4" y="96"/>
                  </a:lnTo>
                  <a:lnTo>
                    <a:pt x="4" y="95"/>
                  </a:lnTo>
                  <a:lnTo>
                    <a:pt x="3" y="92"/>
                  </a:lnTo>
                  <a:lnTo>
                    <a:pt x="3" y="90"/>
                  </a:lnTo>
                  <a:lnTo>
                    <a:pt x="1" y="87"/>
                  </a:lnTo>
                  <a:lnTo>
                    <a:pt x="1" y="86"/>
                  </a:lnTo>
                  <a:lnTo>
                    <a:pt x="1" y="83"/>
                  </a:lnTo>
                  <a:lnTo>
                    <a:pt x="1" y="81"/>
                  </a:lnTo>
                  <a:lnTo>
                    <a:pt x="0" y="78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1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1" y="60"/>
                  </a:lnTo>
                  <a:lnTo>
                    <a:pt x="1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7" y="43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12" y="35"/>
                  </a:lnTo>
                  <a:lnTo>
                    <a:pt x="14" y="31"/>
                  </a:lnTo>
                  <a:lnTo>
                    <a:pt x="17" y="27"/>
                  </a:lnTo>
                  <a:lnTo>
                    <a:pt x="20" y="25"/>
                  </a:lnTo>
                  <a:lnTo>
                    <a:pt x="24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4" y="13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6" y="8"/>
                  </a:lnTo>
                  <a:lnTo>
                    <a:pt x="50" y="6"/>
                  </a:lnTo>
                  <a:lnTo>
                    <a:pt x="54" y="5"/>
                  </a:lnTo>
                  <a:lnTo>
                    <a:pt x="58" y="4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1" y="1"/>
                  </a:lnTo>
                  <a:lnTo>
                    <a:pt x="85" y="1"/>
                  </a:lnTo>
                  <a:lnTo>
                    <a:pt x="88" y="2"/>
                  </a:lnTo>
                  <a:lnTo>
                    <a:pt x="89" y="5"/>
                  </a:lnTo>
                  <a:lnTo>
                    <a:pt x="89" y="6"/>
                  </a:lnTo>
                  <a:lnTo>
                    <a:pt x="88" y="8"/>
                  </a:lnTo>
                  <a:lnTo>
                    <a:pt x="86" y="9"/>
                  </a:lnTo>
                  <a:lnTo>
                    <a:pt x="84" y="9"/>
                  </a:lnTo>
                  <a:lnTo>
                    <a:pt x="81" y="9"/>
                  </a:lnTo>
                  <a:lnTo>
                    <a:pt x="80" y="9"/>
                  </a:lnTo>
                  <a:lnTo>
                    <a:pt x="78" y="9"/>
                  </a:lnTo>
                  <a:lnTo>
                    <a:pt x="7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638" y="2978"/>
              <a:ext cx="75" cy="137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6" y="9"/>
                </a:cxn>
                <a:cxn ang="0">
                  <a:pos x="24" y="10"/>
                </a:cxn>
                <a:cxn ang="0">
                  <a:pos x="32" y="13"/>
                </a:cxn>
                <a:cxn ang="0">
                  <a:pos x="39" y="18"/>
                </a:cxn>
                <a:cxn ang="0">
                  <a:pos x="47" y="25"/>
                </a:cxn>
                <a:cxn ang="0">
                  <a:pos x="54" y="34"/>
                </a:cxn>
                <a:cxn ang="0">
                  <a:pos x="58" y="42"/>
                </a:cxn>
                <a:cxn ang="0">
                  <a:pos x="60" y="48"/>
                </a:cxn>
                <a:cxn ang="0">
                  <a:pos x="60" y="56"/>
                </a:cxn>
                <a:cxn ang="0">
                  <a:pos x="62" y="64"/>
                </a:cxn>
                <a:cxn ang="0">
                  <a:pos x="60" y="73"/>
                </a:cxn>
                <a:cxn ang="0">
                  <a:pos x="60" y="81"/>
                </a:cxn>
                <a:cxn ang="0">
                  <a:pos x="58" y="87"/>
                </a:cxn>
                <a:cxn ang="0">
                  <a:pos x="54" y="98"/>
                </a:cxn>
                <a:cxn ang="0">
                  <a:pos x="47" y="107"/>
                </a:cxn>
                <a:cxn ang="0">
                  <a:pos x="39" y="115"/>
                </a:cxn>
                <a:cxn ang="0">
                  <a:pos x="32" y="118"/>
                </a:cxn>
                <a:cxn ang="0">
                  <a:pos x="23" y="122"/>
                </a:cxn>
                <a:cxn ang="0">
                  <a:pos x="16" y="124"/>
                </a:cxn>
                <a:cxn ang="0">
                  <a:pos x="8" y="125"/>
                </a:cxn>
                <a:cxn ang="0">
                  <a:pos x="0" y="125"/>
                </a:cxn>
                <a:cxn ang="0">
                  <a:pos x="0" y="129"/>
                </a:cxn>
                <a:cxn ang="0">
                  <a:pos x="3" y="135"/>
                </a:cxn>
                <a:cxn ang="0">
                  <a:pos x="11" y="135"/>
                </a:cxn>
                <a:cxn ang="0">
                  <a:pos x="16" y="135"/>
                </a:cxn>
                <a:cxn ang="0">
                  <a:pos x="24" y="133"/>
                </a:cxn>
                <a:cxn ang="0">
                  <a:pos x="32" y="130"/>
                </a:cxn>
                <a:cxn ang="0">
                  <a:pos x="41" y="126"/>
                </a:cxn>
                <a:cxn ang="0">
                  <a:pos x="50" y="120"/>
                </a:cxn>
                <a:cxn ang="0">
                  <a:pos x="58" y="112"/>
                </a:cxn>
                <a:cxn ang="0">
                  <a:pos x="64" y="102"/>
                </a:cxn>
                <a:cxn ang="0">
                  <a:pos x="71" y="91"/>
                </a:cxn>
                <a:cxn ang="0">
                  <a:pos x="72" y="83"/>
                </a:cxn>
                <a:cxn ang="0">
                  <a:pos x="73" y="77"/>
                </a:cxn>
                <a:cxn ang="0">
                  <a:pos x="75" y="70"/>
                </a:cxn>
                <a:cxn ang="0">
                  <a:pos x="75" y="62"/>
                </a:cxn>
                <a:cxn ang="0">
                  <a:pos x="75" y="56"/>
                </a:cxn>
                <a:cxn ang="0">
                  <a:pos x="73" y="48"/>
                </a:cxn>
                <a:cxn ang="0">
                  <a:pos x="71" y="42"/>
                </a:cxn>
                <a:cxn ang="0">
                  <a:pos x="66" y="30"/>
                </a:cxn>
                <a:cxn ang="0">
                  <a:pos x="59" y="22"/>
                </a:cxn>
                <a:cxn ang="0">
                  <a:pos x="53" y="15"/>
                </a:cxn>
                <a:cxn ang="0">
                  <a:pos x="43" y="9"/>
                </a:cxn>
                <a:cxn ang="0">
                  <a:pos x="36" y="5"/>
                </a:cxn>
                <a:cxn ang="0">
                  <a:pos x="28" y="1"/>
                </a:cxn>
                <a:cxn ang="0">
                  <a:pos x="21" y="0"/>
                </a:cxn>
                <a:cxn ang="0">
                  <a:pos x="6" y="8"/>
                </a:cxn>
              </a:cxnLst>
              <a:rect l="0" t="0" r="r" b="b"/>
              <a:pathLst>
                <a:path w="75" h="137">
                  <a:moveTo>
                    <a:pt x="6" y="8"/>
                  </a:moveTo>
                  <a:lnTo>
                    <a:pt x="6" y="8"/>
                  </a:lnTo>
                  <a:lnTo>
                    <a:pt x="8" y="8"/>
                  </a:lnTo>
                  <a:lnTo>
                    <a:pt x="11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9"/>
                  </a:lnTo>
                  <a:lnTo>
                    <a:pt x="21" y="9"/>
                  </a:lnTo>
                  <a:lnTo>
                    <a:pt x="24" y="10"/>
                  </a:lnTo>
                  <a:lnTo>
                    <a:pt x="26" y="12"/>
                  </a:lnTo>
                  <a:lnTo>
                    <a:pt x="29" y="13"/>
                  </a:lnTo>
                  <a:lnTo>
                    <a:pt x="32" y="13"/>
                  </a:lnTo>
                  <a:lnTo>
                    <a:pt x="34" y="15"/>
                  </a:lnTo>
                  <a:lnTo>
                    <a:pt x="37" y="17"/>
                  </a:lnTo>
                  <a:lnTo>
                    <a:pt x="39" y="18"/>
                  </a:lnTo>
                  <a:lnTo>
                    <a:pt x="42" y="19"/>
                  </a:lnTo>
                  <a:lnTo>
                    <a:pt x="45" y="22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51" y="30"/>
                  </a:lnTo>
                  <a:lnTo>
                    <a:pt x="54" y="34"/>
                  </a:lnTo>
                  <a:lnTo>
                    <a:pt x="55" y="36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60" y="48"/>
                  </a:lnTo>
                  <a:lnTo>
                    <a:pt x="60" y="51"/>
                  </a:lnTo>
                  <a:lnTo>
                    <a:pt x="60" y="53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62" y="70"/>
                  </a:lnTo>
                  <a:lnTo>
                    <a:pt x="60" y="73"/>
                  </a:lnTo>
                  <a:lnTo>
                    <a:pt x="60" y="75"/>
                  </a:lnTo>
                  <a:lnTo>
                    <a:pt x="60" y="78"/>
                  </a:lnTo>
                  <a:lnTo>
                    <a:pt x="60" y="81"/>
                  </a:lnTo>
                  <a:lnTo>
                    <a:pt x="59" y="82"/>
                  </a:lnTo>
                  <a:lnTo>
                    <a:pt x="58" y="85"/>
                  </a:lnTo>
                  <a:lnTo>
                    <a:pt x="58" y="87"/>
                  </a:lnTo>
                  <a:lnTo>
                    <a:pt x="58" y="90"/>
                  </a:lnTo>
                  <a:lnTo>
                    <a:pt x="55" y="94"/>
                  </a:lnTo>
                  <a:lnTo>
                    <a:pt x="54" y="98"/>
                  </a:lnTo>
                  <a:lnTo>
                    <a:pt x="51" y="102"/>
                  </a:lnTo>
                  <a:lnTo>
                    <a:pt x="50" y="104"/>
                  </a:lnTo>
                  <a:lnTo>
                    <a:pt x="47" y="107"/>
                  </a:lnTo>
                  <a:lnTo>
                    <a:pt x="45" y="109"/>
                  </a:lnTo>
                  <a:lnTo>
                    <a:pt x="42" y="112"/>
                  </a:lnTo>
                  <a:lnTo>
                    <a:pt x="39" y="115"/>
                  </a:lnTo>
                  <a:lnTo>
                    <a:pt x="37" y="116"/>
                  </a:lnTo>
                  <a:lnTo>
                    <a:pt x="34" y="117"/>
                  </a:lnTo>
                  <a:lnTo>
                    <a:pt x="32" y="118"/>
                  </a:lnTo>
                  <a:lnTo>
                    <a:pt x="29" y="121"/>
                  </a:lnTo>
                  <a:lnTo>
                    <a:pt x="26" y="121"/>
                  </a:lnTo>
                  <a:lnTo>
                    <a:pt x="23" y="122"/>
                  </a:lnTo>
                  <a:lnTo>
                    <a:pt x="20" y="122"/>
                  </a:lnTo>
                  <a:lnTo>
                    <a:pt x="19" y="124"/>
                  </a:lnTo>
                  <a:lnTo>
                    <a:pt x="16" y="124"/>
                  </a:lnTo>
                  <a:lnTo>
                    <a:pt x="13" y="124"/>
                  </a:lnTo>
                  <a:lnTo>
                    <a:pt x="11" y="124"/>
                  </a:lnTo>
                  <a:lnTo>
                    <a:pt x="8" y="125"/>
                  </a:lnTo>
                  <a:lnTo>
                    <a:pt x="4" y="125"/>
                  </a:lnTo>
                  <a:lnTo>
                    <a:pt x="3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0" y="133"/>
                  </a:lnTo>
                  <a:lnTo>
                    <a:pt x="3" y="135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11" y="135"/>
                  </a:lnTo>
                  <a:lnTo>
                    <a:pt x="12" y="135"/>
                  </a:lnTo>
                  <a:lnTo>
                    <a:pt x="13" y="135"/>
                  </a:lnTo>
                  <a:lnTo>
                    <a:pt x="16" y="135"/>
                  </a:lnTo>
                  <a:lnTo>
                    <a:pt x="19" y="134"/>
                  </a:lnTo>
                  <a:lnTo>
                    <a:pt x="21" y="134"/>
                  </a:lnTo>
                  <a:lnTo>
                    <a:pt x="24" y="133"/>
                  </a:lnTo>
                  <a:lnTo>
                    <a:pt x="26" y="132"/>
                  </a:lnTo>
                  <a:lnTo>
                    <a:pt x="29" y="132"/>
                  </a:lnTo>
                  <a:lnTo>
                    <a:pt x="32" y="130"/>
                  </a:lnTo>
                  <a:lnTo>
                    <a:pt x="34" y="129"/>
                  </a:lnTo>
                  <a:lnTo>
                    <a:pt x="38" y="128"/>
                  </a:lnTo>
                  <a:lnTo>
                    <a:pt x="41" y="126"/>
                  </a:lnTo>
                  <a:lnTo>
                    <a:pt x="43" y="124"/>
                  </a:lnTo>
                  <a:lnTo>
                    <a:pt x="46" y="121"/>
                  </a:lnTo>
                  <a:lnTo>
                    <a:pt x="50" y="120"/>
                  </a:lnTo>
                  <a:lnTo>
                    <a:pt x="53" y="117"/>
                  </a:lnTo>
                  <a:lnTo>
                    <a:pt x="55" y="115"/>
                  </a:lnTo>
                  <a:lnTo>
                    <a:pt x="58" y="112"/>
                  </a:lnTo>
                  <a:lnTo>
                    <a:pt x="60" y="109"/>
                  </a:lnTo>
                  <a:lnTo>
                    <a:pt x="63" y="105"/>
                  </a:lnTo>
                  <a:lnTo>
                    <a:pt x="64" y="102"/>
                  </a:lnTo>
                  <a:lnTo>
                    <a:pt x="67" y="99"/>
                  </a:lnTo>
                  <a:lnTo>
                    <a:pt x="68" y="95"/>
                  </a:lnTo>
                  <a:lnTo>
                    <a:pt x="71" y="91"/>
                  </a:lnTo>
                  <a:lnTo>
                    <a:pt x="71" y="88"/>
                  </a:lnTo>
                  <a:lnTo>
                    <a:pt x="72" y="86"/>
                  </a:lnTo>
                  <a:lnTo>
                    <a:pt x="72" y="83"/>
                  </a:lnTo>
                  <a:lnTo>
                    <a:pt x="73" y="82"/>
                  </a:lnTo>
                  <a:lnTo>
                    <a:pt x="73" y="79"/>
                  </a:lnTo>
                  <a:lnTo>
                    <a:pt x="73" y="77"/>
                  </a:lnTo>
                  <a:lnTo>
                    <a:pt x="75" y="74"/>
                  </a:lnTo>
                  <a:lnTo>
                    <a:pt x="75" y="73"/>
                  </a:lnTo>
                  <a:lnTo>
                    <a:pt x="75" y="70"/>
                  </a:lnTo>
                  <a:lnTo>
                    <a:pt x="75" y="68"/>
                  </a:lnTo>
                  <a:lnTo>
                    <a:pt x="75" y="65"/>
                  </a:lnTo>
                  <a:lnTo>
                    <a:pt x="75" y="62"/>
                  </a:lnTo>
                  <a:lnTo>
                    <a:pt x="75" y="60"/>
                  </a:lnTo>
                  <a:lnTo>
                    <a:pt x="75" y="57"/>
                  </a:lnTo>
                  <a:lnTo>
                    <a:pt x="75" y="56"/>
                  </a:lnTo>
                  <a:lnTo>
                    <a:pt x="75" y="53"/>
                  </a:lnTo>
                  <a:lnTo>
                    <a:pt x="73" y="51"/>
                  </a:lnTo>
                  <a:lnTo>
                    <a:pt x="73" y="48"/>
                  </a:lnTo>
                  <a:lnTo>
                    <a:pt x="73" y="47"/>
                  </a:lnTo>
                  <a:lnTo>
                    <a:pt x="72" y="44"/>
                  </a:lnTo>
                  <a:lnTo>
                    <a:pt x="71" y="42"/>
                  </a:lnTo>
                  <a:lnTo>
                    <a:pt x="69" y="38"/>
                  </a:lnTo>
                  <a:lnTo>
                    <a:pt x="68" y="34"/>
                  </a:lnTo>
                  <a:lnTo>
                    <a:pt x="66" y="30"/>
                  </a:lnTo>
                  <a:lnTo>
                    <a:pt x="64" y="27"/>
                  </a:lnTo>
                  <a:lnTo>
                    <a:pt x="62" y="25"/>
                  </a:lnTo>
                  <a:lnTo>
                    <a:pt x="59" y="22"/>
                  </a:lnTo>
                  <a:lnTo>
                    <a:pt x="58" y="19"/>
                  </a:lnTo>
                  <a:lnTo>
                    <a:pt x="55" y="17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0"/>
                  </a:lnTo>
                  <a:lnTo>
                    <a:pt x="43" y="9"/>
                  </a:lnTo>
                  <a:lnTo>
                    <a:pt x="42" y="8"/>
                  </a:lnTo>
                  <a:lnTo>
                    <a:pt x="38" y="5"/>
                  </a:lnTo>
                  <a:lnTo>
                    <a:pt x="36" y="5"/>
                  </a:lnTo>
                  <a:lnTo>
                    <a:pt x="33" y="4"/>
                  </a:lnTo>
                  <a:lnTo>
                    <a:pt x="30" y="2"/>
                  </a:lnTo>
                  <a:lnTo>
                    <a:pt x="28" y="1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779" y="2967"/>
              <a:ext cx="88" cy="136"/>
            </a:xfrm>
            <a:custGeom>
              <a:avLst/>
              <a:gdLst/>
              <a:ahLst/>
              <a:cxnLst>
                <a:cxn ang="0">
                  <a:pos x="76" y="8"/>
                </a:cxn>
                <a:cxn ang="0">
                  <a:pos x="67" y="9"/>
                </a:cxn>
                <a:cxn ang="0">
                  <a:pos x="60" y="12"/>
                </a:cxn>
                <a:cxn ang="0">
                  <a:pos x="51" y="15"/>
                </a:cxn>
                <a:cxn ang="0">
                  <a:pos x="42" y="19"/>
                </a:cxn>
                <a:cxn ang="0">
                  <a:pos x="34" y="24"/>
                </a:cxn>
                <a:cxn ang="0">
                  <a:pos x="26" y="32"/>
                </a:cxn>
                <a:cxn ang="0">
                  <a:pos x="20" y="41"/>
                </a:cxn>
                <a:cxn ang="0">
                  <a:pos x="15" y="53"/>
                </a:cxn>
                <a:cxn ang="0">
                  <a:pos x="12" y="59"/>
                </a:cxn>
                <a:cxn ang="0">
                  <a:pos x="11" y="69"/>
                </a:cxn>
                <a:cxn ang="0">
                  <a:pos x="9" y="81"/>
                </a:cxn>
                <a:cxn ang="0">
                  <a:pos x="12" y="90"/>
                </a:cxn>
                <a:cxn ang="0">
                  <a:pos x="16" y="98"/>
                </a:cxn>
                <a:cxn ang="0">
                  <a:pos x="21" y="106"/>
                </a:cxn>
                <a:cxn ang="0">
                  <a:pos x="28" y="111"/>
                </a:cxn>
                <a:cxn ang="0">
                  <a:pos x="35" y="116"/>
                </a:cxn>
                <a:cxn ang="0">
                  <a:pos x="45" y="119"/>
                </a:cxn>
                <a:cxn ang="0">
                  <a:pos x="54" y="122"/>
                </a:cxn>
                <a:cxn ang="0">
                  <a:pos x="64" y="123"/>
                </a:cxn>
                <a:cxn ang="0">
                  <a:pos x="75" y="124"/>
                </a:cxn>
                <a:cxn ang="0">
                  <a:pos x="77" y="129"/>
                </a:cxn>
                <a:cxn ang="0">
                  <a:pos x="73" y="136"/>
                </a:cxn>
                <a:cxn ang="0">
                  <a:pos x="65" y="136"/>
                </a:cxn>
                <a:cxn ang="0">
                  <a:pos x="58" y="136"/>
                </a:cxn>
                <a:cxn ang="0">
                  <a:pos x="48" y="133"/>
                </a:cxn>
                <a:cxn ang="0">
                  <a:pos x="38" y="129"/>
                </a:cxn>
                <a:cxn ang="0">
                  <a:pos x="29" y="126"/>
                </a:cxn>
                <a:cxn ang="0">
                  <a:pos x="20" y="119"/>
                </a:cxn>
                <a:cxn ang="0">
                  <a:pos x="11" y="110"/>
                </a:cxn>
                <a:cxn ang="0">
                  <a:pos x="4" y="99"/>
                </a:cxn>
                <a:cxn ang="0">
                  <a:pos x="3" y="93"/>
                </a:cxn>
                <a:cxn ang="0">
                  <a:pos x="2" y="85"/>
                </a:cxn>
                <a:cxn ang="0">
                  <a:pos x="0" y="79"/>
                </a:cxn>
                <a:cxn ang="0">
                  <a:pos x="2" y="69"/>
                </a:cxn>
                <a:cxn ang="0">
                  <a:pos x="2" y="60"/>
                </a:cxn>
                <a:cxn ang="0">
                  <a:pos x="3" y="53"/>
                </a:cxn>
                <a:cxn ang="0">
                  <a:pos x="5" y="46"/>
                </a:cxn>
                <a:cxn ang="0">
                  <a:pos x="8" y="39"/>
                </a:cxn>
                <a:cxn ang="0">
                  <a:pos x="16" y="28"/>
                </a:cxn>
                <a:cxn ang="0">
                  <a:pos x="26" y="19"/>
                </a:cxn>
                <a:cxn ang="0">
                  <a:pos x="38" y="12"/>
                </a:cxn>
                <a:cxn ang="0">
                  <a:pos x="48" y="6"/>
                </a:cxn>
                <a:cxn ang="0">
                  <a:pos x="59" y="3"/>
                </a:cxn>
                <a:cxn ang="0">
                  <a:pos x="69" y="0"/>
                </a:cxn>
                <a:cxn ang="0">
                  <a:pos x="77" y="0"/>
                </a:cxn>
                <a:cxn ang="0">
                  <a:pos x="86" y="3"/>
                </a:cxn>
                <a:cxn ang="0">
                  <a:pos x="88" y="7"/>
                </a:cxn>
                <a:cxn ang="0">
                  <a:pos x="81" y="8"/>
                </a:cxn>
                <a:cxn ang="0">
                  <a:pos x="78" y="8"/>
                </a:cxn>
              </a:cxnLst>
              <a:rect l="0" t="0" r="r" b="b"/>
              <a:pathLst>
                <a:path w="88" h="136">
                  <a:moveTo>
                    <a:pt x="78" y="8"/>
                  </a:moveTo>
                  <a:lnTo>
                    <a:pt x="78" y="8"/>
                  </a:lnTo>
                  <a:lnTo>
                    <a:pt x="76" y="8"/>
                  </a:lnTo>
                  <a:lnTo>
                    <a:pt x="73" y="8"/>
                  </a:lnTo>
                  <a:lnTo>
                    <a:pt x="69" y="9"/>
                  </a:lnTo>
                  <a:lnTo>
                    <a:pt x="67" y="9"/>
                  </a:lnTo>
                  <a:lnTo>
                    <a:pt x="65" y="9"/>
                  </a:lnTo>
                  <a:lnTo>
                    <a:pt x="62" y="11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4" y="13"/>
                  </a:lnTo>
                  <a:lnTo>
                    <a:pt x="51" y="15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2" y="19"/>
                  </a:lnTo>
                  <a:lnTo>
                    <a:pt x="39" y="20"/>
                  </a:lnTo>
                  <a:lnTo>
                    <a:pt x="37" y="23"/>
                  </a:lnTo>
                  <a:lnTo>
                    <a:pt x="34" y="24"/>
                  </a:lnTo>
                  <a:lnTo>
                    <a:pt x="32" y="26"/>
                  </a:lnTo>
                  <a:lnTo>
                    <a:pt x="29" y="29"/>
                  </a:lnTo>
                  <a:lnTo>
                    <a:pt x="26" y="32"/>
                  </a:lnTo>
                  <a:lnTo>
                    <a:pt x="24" y="34"/>
                  </a:lnTo>
                  <a:lnTo>
                    <a:pt x="21" y="38"/>
                  </a:lnTo>
                  <a:lnTo>
                    <a:pt x="20" y="41"/>
                  </a:lnTo>
                  <a:lnTo>
                    <a:pt x="17" y="45"/>
                  </a:lnTo>
                  <a:lnTo>
                    <a:pt x="16" y="49"/>
                  </a:lnTo>
                  <a:lnTo>
                    <a:pt x="15" y="53"/>
                  </a:lnTo>
                  <a:lnTo>
                    <a:pt x="13" y="55"/>
                  </a:lnTo>
                  <a:lnTo>
                    <a:pt x="13" y="56"/>
                  </a:lnTo>
                  <a:lnTo>
                    <a:pt x="12" y="59"/>
                  </a:lnTo>
                  <a:lnTo>
                    <a:pt x="12" y="62"/>
                  </a:lnTo>
                  <a:lnTo>
                    <a:pt x="11" y="66"/>
                  </a:lnTo>
                  <a:lnTo>
                    <a:pt x="11" y="69"/>
                  </a:lnTo>
                  <a:lnTo>
                    <a:pt x="9" y="73"/>
                  </a:lnTo>
                  <a:lnTo>
                    <a:pt x="9" y="77"/>
                  </a:lnTo>
                  <a:lnTo>
                    <a:pt x="9" y="81"/>
                  </a:lnTo>
                  <a:lnTo>
                    <a:pt x="11" y="84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3" y="93"/>
                  </a:lnTo>
                  <a:lnTo>
                    <a:pt x="15" y="97"/>
                  </a:lnTo>
                  <a:lnTo>
                    <a:pt x="16" y="98"/>
                  </a:lnTo>
                  <a:lnTo>
                    <a:pt x="17" y="101"/>
                  </a:lnTo>
                  <a:lnTo>
                    <a:pt x="18" y="103"/>
                  </a:lnTo>
                  <a:lnTo>
                    <a:pt x="21" y="106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1"/>
                  </a:lnTo>
                  <a:lnTo>
                    <a:pt x="30" y="113"/>
                  </a:lnTo>
                  <a:lnTo>
                    <a:pt x="33" y="114"/>
                  </a:lnTo>
                  <a:lnTo>
                    <a:pt x="35" y="116"/>
                  </a:lnTo>
                  <a:lnTo>
                    <a:pt x="39" y="116"/>
                  </a:lnTo>
                  <a:lnTo>
                    <a:pt x="42" y="118"/>
                  </a:lnTo>
                  <a:lnTo>
                    <a:pt x="45" y="119"/>
                  </a:lnTo>
                  <a:lnTo>
                    <a:pt x="48" y="120"/>
                  </a:lnTo>
                  <a:lnTo>
                    <a:pt x="51" y="120"/>
                  </a:lnTo>
                  <a:lnTo>
                    <a:pt x="54" y="122"/>
                  </a:lnTo>
                  <a:lnTo>
                    <a:pt x="58" y="122"/>
                  </a:lnTo>
                  <a:lnTo>
                    <a:pt x="62" y="123"/>
                  </a:lnTo>
                  <a:lnTo>
                    <a:pt x="64" y="123"/>
                  </a:lnTo>
                  <a:lnTo>
                    <a:pt x="68" y="124"/>
                  </a:lnTo>
                  <a:lnTo>
                    <a:pt x="72" y="124"/>
                  </a:lnTo>
                  <a:lnTo>
                    <a:pt x="75" y="124"/>
                  </a:lnTo>
                  <a:lnTo>
                    <a:pt x="76" y="126"/>
                  </a:lnTo>
                  <a:lnTo>
                    <a:pt x="77" y="128"/>
                  </a:lnTo>
                  <a:lnTo>
                    <a:pt x="77" y="129"/>
                  </a:lnTo>
                  <a:lnTo>
                    <a:pt x="77" y="132"/>
                  </a:lnTo>
                  <a:lnTo>
                    <a:pt x="76" y="133"/>
                  </a:lnTo>
                  <a:lnTo>
                    <a:pt x="73" y="136"/>
                  </a:lnTo>
                  <a:lnTo>
                    <a:pt x="71" y="136"/>
                  </a:lnTo>
                  <a:lnTo>
                    <a:pt x="67" y="136"/>
                  </a:lnTo>
                  <a:lnTo>
                    <a:pt x="65" y="136"/>
                  </a:lnTo>
                  <a:lnTo>
                    <a:pt x="63" y="136"/>
                  </a:lnTo>
                  <a:lnTo>
                    <a:pt x="60" y="136"/>
                  </a:lnTo>
                  <a:lnTo>
                    <a:pt x="58" y="136"/>
                  </a:lnTo>
                  <a:lnTo>
                    <a:pt x="54" y="135"/>
                  </a:lnTo>
                  <a:lnTo>
                    <a:pt x="51" y="133"/>
                  </a:lnTo>
                  <a:lnTo>
                    <a:pt x="48" y="133"/>
                  </a:lnTo>
                  <a:lnTo>
                    <a:pt x="45" y="132"/>
                  </a:lnTo>
                  <a:lnTo>
                    <a:pt x="42" y="131"/>
                  </a:lnTo>
                  <a:lnTo>
                    <a:pt x="38" y="129"/>
                  </a:lnTo>
                  <a:lnTo>
                    <a:pt x="35" y="128"/>
                  </a:lnTo>
                  <a:lnTo>
                    <a:pt x="32" y="128"/>
                  </a:lnTo>
                  <a:lnTo>
                    <a:pt x="29" y="126"/>
                  </a:lnTo>
                  <a:lnTo>
                    <a:pt x="25" y="123"/>
                  </a:lnTo>
                  <a:lnTo>
                    <a:pt x="22" y="120"/>
                  </a:lnTo>
                  <a:lnTo>
                    <a:pt x="20" y="119"/>
                  </a:lnTo>
                  <a:lnTo>
                    <a:pt x="16" y="116"/>
                  </a:lnTo>
                  <a:lnTo>
                    <a:pt x="13" y="113"/>
                  </a:lnTo>
                  <a:lnTo>
                    <a:pt x="11" y="110"/>
                  </a:lnTo>
                  <a:lnTo>
                    <a:pt x="9" y="107"/>
                  </a:lnTo>
                  <a:lnTo>
                    <a:pt x="7" y="103"/>
                  </a:lnTo>
                  <a:lnTo>
                    <a:pt x="4" y="99"/>
                  </a:lnTo>
                  <a:lnTo>
                    <a:pt x="4" y="97"/>
                  </a:lnTo>
                  <a:lnTo>
                    <a:pt x="3" y="94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2" y="88"/>
                  </a:lnTo>
                  <a:lnTo>
                    <a:pt x="2" y="85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2" y="69"/>
                  </a:lnTo>
                  <a:lnTo>
                    <a:pt x="2" y="67"/>
                  </a:lnTo>
                  <a:lnTo>
                    <a:pt x="2" y="63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3" y="55"/>
                  </a:lnTo>
                  <a:lnTo>
                    <a:pt x="3" y="53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5" y="46"/>
                  </a:lnTo>
                  <a:lnTo>
                    <a:pt x="7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11" y="36"/>
                  </a:lnTo>
                  <a:lnTo>
                    <a:pt x="15" y="32"/>
                  </a:lnTo>
                  <a:lnTo>
                    <a:pt x="16" y="28"/>
                  </a:lnTo>
                  <a:lnTo>
                    <a:pt x="20" y="24"/>
                  </a:lnTo>
                  <a:lnTo>
                    <a:pt x="24" y="21"/>
                  </a:lnTo>
                  <a:lnTo>
                    <a:pt x="26" y="19"/>
                  </a:lnTo>
                  <a:lnTo>
                    <a:pt x="30" y="16"/>
                  </a:lnTo>
                  <a:lnTo>
                    <a:pt x="34" y="13"/>
                  </a:lnTo>
                  <a:lnTo>
                    <a:pt x="38" y="12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8" y="6"/>
                  </a:lnTo>
                  <a:lnTo>
                    <a:pt x="52" y="6"/>
                  </a:lnTo>
                  <a:lnTo>
                    <a:pt x="56" y="4"/>
                  </a:lnTo>
                  <a:lnTo>
                    <a:pt x="59" y="3"/>
                  </a:lnTo>
                  <a:lnTo>
                    <a:pt x="63" y="2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2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3"/>
                  </a:lnTo>
                  <a:lnTo>
                    <a:pt x="88" y="4"/>
                  </a:lnTo>
                  <a:lnTo>
                    <a:pt x="88" y="6"/>
                  </a:lnTo>
                  <a:lnTo>
                    <a:pt x="88" y="7"/>
                  </a:lnTo>
                  <a:lnTo>
                    <a:pt x="85" y="8"/>
                  </a:lnTo>
                  <a:lnTo>
                    <a:pt x="82" y="8"/>
                  </a:lnTo>
                  <a:lnTo>
                    <a:pt x="81" y="8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843" y="2966"/>
              <a:ext cx="74" cy="137"/>
            </a:xfrm>
            <a:custGeom>
              <a:avLst/>
              <a:gdLst/>
              <a:ahLst/>
              <a:cxnLst>
                <a:cxn ang="0">
                  <a:pos x="8" y="9"/>
                </a:cxn>
                <a:cxn ang="0">
                  <a:pos x="16" y="9"/>
                </a:cxn>
                <a:cxn ang="0">
                  <a:pos x="24" y="12"/>
                </a:cxn>
                <a:cxn ang="0">
                  <a:pos x="31" y="14"/>
                </a:cxn>
                <a:cxn ang="0">
                  <a:pos x="39" y="20"/>
                </a:cxn>
                <a:cxn ang="0">
                  <a:pos x="47" y="25"/>
                </a:cxn>
                <a:cxn ang="0">
                  <a:pos x="54" y="34"/>
                </a:cxn>
                <a:cxn ang="0">
                  <a:pos x="58" y="43"/>
                </a:cxn>
                <a:cxn ang="0">
                  <a:pos x="60" y="50"/>
                </a:cxn>
                <a:cxn ang="0">
                  <a:pos x="60" y="56"/>
                </a:cxn>
                <a:cxn ang="0">
                  <a:pos x="61" y="64"/>
                </a:cxn>
                <a:cxn ang="0">
                  <a:pos x="60" y="73"/>
                </a:cxn>
                <a:cxn ang="0">
                  <a:pos x="60" y="81"/>
                </a:cxn>
                <a:cxn ang="0">
                  <a:pos x="58" y="89"/>
                </a:cxn>
                <a:cxn ang="0">
                  <a:pos x="54" y="98"/>
                </a:cxn>
                <a:cxn ang="0">
                  <a:pos x="47" y="108"/>
                </a:cxn>
                <a:cxn ang="0">
                  <a:pos x="39" y="115"/>
                </a:cxn>
                <a:cxn ang="0">
                  <a:pos x="31" y="120"/>
                </a:cxn>
                <a:cxn ang="0">
                  <a:pos x="24" y="123"/>
                </a:cxn>
                <a:cxn ang="0">
                  <a:pos x="16" y="125"/>
                </a:cxn>
                <a:cxn ang="0">
                  <a:pos x="9" y="125"/>
                </a:cxn>
                <a:cxn ang="0">
                  <a:pos x="0" y="125"/>
                </a:cxn>
                <a:cxn ang="0">
                  <a:pos x="0" y="130"/>
                </a:cxn>
                <a:cxn ang="0">
                  <a:pos x="3" y="136"/>
                </a:cxn>
                <a:cxn ang="0">
                  <a:pos x="11" y="137"/>
                </a:cxn>
                <a:cxn ang="0">
                  <a:pos x="16" y="136"/>
                </a:cxn>
                <a:cxn ang="0">
                  <a:pos x="24" y="134"/>
                </a:cxn>
                <a:cxn ang="0">
                  <a:pos x="31" y="130"/>
                </a:cxn>
                <a:cxn ang="0">
                  <a:pos x="41" y="127"/>
                </a:cxn>
                <a:cxn ang="0">
                  <a:pos x="50" y="120"/>
                </a:cxn>
                <a:cxn ang="0">
                  <a:pos x="58" y="114"/>
                </a:cxn>
                <a:cxn ang="0">
                  <a:pos x="64" y="103"/>
                </a:cxn>
                <a:cxn ang="0">
                  <a:pos x="71" y="91"/>
                </a:cxn>
                <a:cxn ang="0">
                  <a:pos x="72" y="85"/>
                </a:cxn>
                <a:cxn ang="0">
                  <a:pos x="73" y="78"/>
                </a:cxn>
                <a:cxn ang="0">
                  <a:pos x="74" y="70"/>
                </a:cxn>
                <a:cxn ang="0">
                  <a:pos x="74" y="63"/>
                </a:cxn>
                <a:cxn ang="0">
                  <a:pos x="74" y="56"/>
                </a:cxn>
                <a:cxn ang="0">
                  <a:pos x="73" y="50"/>
                </a:cxn>
                <a:cxn ang="0">
                  <a:pos x="71" y="42"/>
                </a:cxn>
                <a:cxn ang="0">
                  <a:pos x="67" y="30"/>
                </a:cxn>
                <a:cxn ang="0">
                  <a:pos x="59" y="22"/>
                </a:cxn>
                <a:cxn ang="0">
                  <a:pos x="52" y="16"/>
                </a:cxn>
                <a:cxn ang="0">
                  <a:pos x="44" y="9"/>
                </a:cxn>
                <a:cxn ang="0">
                  <a:pos x="35" y="5"/>
                </a:cxn>
                <a:cxn ang="0">
                  <a:pos x="29" y="3"/>
                </a:cxn>
                <a:cxn ang="0">
                  <a:pos x="21" y="1"/>
                </a:cxn>
                <a:cxn ang="0">
                  <a:pos x="5" y="9"/>
                </a:cxn>
              </a:cxnLst>
              <a:rect l="0" t="0" r="r" b="b"/>
              <a:pathLst>
                <a:path w="74" h="137">
                  <a:moveTo>
                    <a:pt x="5" y="9"/>
                  </a:moveTo>
                  <a:lnTo>
                    <a:pt x="5" y="9"/>
                  </a:lnTo>
                  <a:lnTo>
                    <a:pt x="8" y="9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4" y="12"/>
                  </a:lnTo>
                  <a:lnTo>
                    <a:pt x="26" y="12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5" y="16"/>
                  </a:lnTo>
                  <a:lnTo>
                    <a:pt x="37" y="17"/>
                  </a:lnTo>
                  <a:lnTo>
                    <a:pt x="39" y="20"/>
                  </a:lnTo>
                  <a:lnTo>
                    <a:pt x="42" y="21"/>
                  </a:lnTo>
                  <a:lnTo>
                    <a:pt x="44" y="24"/>
                  </a:lnTo>
                  <a:lnTo>
                    <a:pt x="47" y="25"/>
                  </a:lnTo>
                  <a:lnTo>
                    <a:pt x="50" y="29"/>
                  </a:lnTo>
                  <a:lnTo>
                    <a:pt x="51" y="31"/>
                  </a:lnTo>
                  <a:lnTo>
                    <a:pt x="54" y="34"/>
                  </a:lnTo>
                  <a:lnTo>
                    <a:pt x="55" y="38"/>
                  </a:lnTo>
                  <a:lnTo>
                    <a:pt x="58" y="42"/>
                  </a:lnTo>
                  <a:lnTo>
                    <a:pt x="58" y="43"/>
                  </a:lnTo>
                  <a:lnTo>
                    <a:pt x="59" y="44"/>
                  </a:lnTo>
                  <a:lnTo>
                    <a:pt x="59" y="47"/>
                  </a:lnTo>
                  <a:lnTo>
                    <a:pt x="60" y="50"/>
                  </a:lnTo>
                  <a:lnTo>
                    <a:pt x="60" y="51"/>
                  </a:lnTo>
                  <a:lnTo>
                    <a:pt x="60" y="54"/>
                  </a:lnTo>
                  <a:lnTo>
                    <a:pt x="60" y="56"/>
                  </a:lnTo>
                  <a:lnTo>
                    <a:pt x="61" y="59"/>
                  </a:lnTo>
                  <a:lnTo>
                    <a:pt x="61" y="61"/>
                  </a:lnTo>
                  <a:lnTo>
                    <a:pt x="61" y="64"/>
                  </a:lnTo>
                  <a:lnTo>
                    <a:pt x="61" y="68"/>
                  </a:lnTo>
                  <a:lnTo>
                    <a:pt x="61" y="70"/>
                  </a:lnTo>
                  <a:lnTo>
                    <a:pt x="60" y="73"/>
                  </a:lnTo>
                  <a:lnTo>
                    <a:pt x="60" y="76"/>
                  </a:lnTo>
                  <a:lnTo>
                    <a:pt x="60" y="78"/>
                  </a:lnTo>
                  <a:lnTo>
                    <a:pt x="60" y="81"/>
                  </a:lnTo>
                  <a:lnTo>
                    <a:pt x="59" y="84"/>
                  </a:lnTo>
                  <a:lnTo>
                    <a:pt x="59" y="86"/>
                  </a:lnTo>
                  <a:lnTo>
                    <a:pt x="58" y="89"/>
                  </a:lnTo>
                  <a:lnTo>
                    <a:pt x="58" y="91"/>
                  </a:lnTo>
                  <a:lnTo>
                    <a:pt x="55" y="94"/>
                  </a:lnTo>
                  <a:lnTo>
                    <a:pt x="54" y="98"/>
                  </a:lnTo>
                  <a:lnTo>
                    <a:pt x="51" y="102"/>
                  </a:lnTo>
                  <a:lnTo>
                    <a:pt x="50" y="106"/>
                  </a:lnTo>
                  <a:lnTo>
                    <a:pt x="47" y="108"/>
                  </a:lnTo>
                  <a:lnTo>
                    <a:pt x="44" y="111"/>
                  </a:lnTo>
                  <a:lnTo>
                    <a:pt x="42" y="114"/>
                  </a:lnTo>
                  <a:lnTo>
                    <a:pt x="39" y="115"/>
                  </a:lnTo>
                  <a:lnTo>
                    <a:pt x="37" y="117"/>
                  </a:lnTo>
                  <a:lnTo>
                    <a:pt x="34" y="119"/>
                  </a:lnTo>
                  <a:lnTo>
                    <a:pt x="31" y="120"/>
                  </a:lnTo>
                  <a:lnTo>
                    <a:pt x="29" y="121"/>
                  </a:lnTo>
                  <a:lnTo>
                    <a:pt x="26" y="123"/>
                  </a:lnTo>
                  <a:lnTo>
                    <a:pt x="24" y="123"/>
                  </a:lnTo>
                  <a:lnTo>
                    <a:pt x="21" y="124"/>
                  </a:lnTo>
                  <a:lnTo>
                    <a:pt x="18" y="124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11" y="125"/>
                  </a:lnTo>
                  <a:lnTo>
                    <a:pt x="9" y="125"/>
                  </a:lnTo>
                  <a:lnTo>
                    <a:pt x="4" y="125"/>
                  </a:lnTo>
                  <a:lnTo>
                    <a:pt x="3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7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11" y="137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6" y="136"/>
                  </a:lnTo>
                  <a:lnTo>
                    <a:pt x="18" y="136"/>
                  </a:lnTo>
                  <a:lnTo>
                    <a:pt x="21" y="134"/>
                  </a:lnTo>
                  <a:lnTo>
                    <a:pt x="24" y="134"/>
                  </a:lnTo>
                  <a:lnTo>
                    <a:pt x="26" y="133"/>
                  </a:lnTo>
                  <a:lnTo>
                    <a:pt x="29" y="132"/>
                  </a:lnTo>
                  <a:lnTo>
                    <a:pt x="31" y="130"/>
                  </a:lnTo>
                  <a:lnTo>
                    <a:pt x="35" y="129"/>
                  </a:lnTo>
                  <a:lnTo>
                    <a:pt x="38" y="128"/>
                  </a:lnTo>
                  <a:lnTo>
                    <a:pt x="41" y="127"/>
                  </a:lnTo>
                  <a:lnTo>
                    <a:pt x="44" y="125"/>
                  </a:lnTo>
                  <a:lnTo>
                    <a:pt x="47" y="123"/>
                  </a:lnTo>
                  <a:lnTo>
                    <a:pt x="50" y="120"/>
                  </a:lnTo>
                  <a:lnTo>
                    <a:pt x="52" y="119"/>
                  </a:lnTo>
                  <a:lnTo>
                    <a:pt x="55" y="116"/>
                  </a:lnTo>
                  <a:lnTo>
                    <a:pt x="58" y="114"/>
                  </a:lnTo>
                  <a:lnTo>
                    <a:pt x="60" y="110"/>
                  </a:lnTo>
                  <a:lnTo>
                    <a:pt x="63" y="107"/>
                  </a:lnTo>
                  <a:lnTo>
                    <a:pt x="64" y="103"/>
                  </a:lnTo>
                  <a:lnTo>
                    <a:pt x="67" y="99"/>
                  </a:lnTo>
                  <a:lnTo>
                    <a:pt x="68" y="95"/>
                  </a:lnTo>
                  <a:lnTo>
                    <a:pt x="71" y="91"/>
                  </a:lnTo>
                  <a:lnTo>
                    <a:pt x="71" y="90"/>
                  </a:lnTo>
                  <a:lnTo>
                    <a:pt x="72" y="87"/>
                  </a:lnTo>
                  <a:lnTo>
                    <a:pt x="72" y="85"/>
                  </a:lnTo>
                  <a:lnTo>
                    <a:pt x="73" y="82"/>
                  </a:lnTo>
                  <a:lnTo>
                    <a:pt x="73" y="81"/>
                  </a:lnTo>
                  <a:lnTo>
                    <a:pt x="73" y="78"/>
                  </a:lnTo>
                  <a:lnTo>
                    <a:pt x="74" y="76"/>
                  </a:lnTo>
                  <a:lnTo>
                    <a:pt x="74" y="73"/>
                  </a:lnTo>
                  <a:lnTo>
                    <a:pt x="74" y="70"/>
                  </a:lnTo>
                  <a:lnTo>
                    <a:pt x="74" y="68"/>
                  </a:lnTo>
                  <a:lnTo>
                    <a:pt x="74" y="65"/>
                  </a:lnTo>
                  <a:lnTo>
                    <a:pt x="74" y="63"/>
                  </a:lnTo>
                  <a:lnTo>
                    <a:pt x="74" y="60"/>
                  </a:lnTo>
                  <a:lnTo>
                    <a:pt x="74" y="59"/>
                  </a:lnTo>
                  <a:lnTo>
                    <a:pt x="74" y="56"/>
                  </a:lnTo>
                  <a:lnTo>
                    <a:pt x="74" y="54"/>
                  </a:lnTo>
                  <a:lnTo>
                    <a:pt x="73" y="51"/>
                  </a:lnTo>
                  <a:lnTo>
                    <a:pt x="73" y="50"/>
                  </a:lnTo>
                  <a:lnTo>
                    <a:pt x="73" y="47"/>
                  </a:lnTo>
                  <a:lnTo>
                    <a:pt x="72" y="46"/>
                  </a:lnTo>
                  <a:lnTo>
                    <a:pt x="71" y="42"/>
                  </a:lnTo>
                  <a:lnTo>
                    <a:pt x="71" y="38"/>
                  </a:lnTo>
                  <a:lnTo>
                    <a:pt x="68" y="34"/>
                  </a:lnTo>
                  <a:lnTo>
                    <a:pt x="67" y="30"/>
                  </a:lnTo>
                  <a:lnTo>
                    <a:pt x="64" y="27"/>
                  </a:lnTo>
                  <a:lnTo>
                    <a:pt x="61" y="25"/>
                  </a:lnTo>
                  <a:lnTo>
                    <a:pt x="59" y="22"/>
                  </a:lnTo>
                  <a:lnTo>
                    <a:pt x="58" y="20"/>
                  </a:lnTo>
                  <a:lnTo>
                    <a:pt x="55" y="17"/>
                  </a:lnTo>
                  <a:lnTo>
                    <a:pt x="52" y="16"/>
                  </a:lnTo>
                  <a:lnTo>
                    <a:pt x="50" y="13"/>
                  </a:lnTo>
                  <a:lnTo>
                    <a:pt x="47" y="12"/>
                  </a:lnTo>
                  <a:lnTo>
                    <a:pt x="44" y="9"/>
                  </a:lnTo>
                  <a:lnTo>
                    <a:pt x="42" y="8"/>
                  </a:lnTo>
                  <a:lnTo>
                    <a:pt x="39" y="7"/>
                  </a:lnTo>
                  <a:lnTo>
                    <a:pt x="35" y="5"/>
                  </a:lnTo>
                  <a:lnTo>
                    <a:pt x="34" y="4"/>
                  </a:lnTo>
                  <a:lnTo>
                    <a:pt x="31" y="4"/>
                  </a:lnTo>
                  <a:lnTo>
                    <a:pt x="29" y="3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5" y="9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745" y="3061"/>
              <a:ext cx="22" cy="12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5" y="119"/>
                </a:cxn>
                <a:cxn ang="0">
                  <a:pos x="16" y="120"/>
                </a:cxn>
                <a:cxn ang="0">
                  <a:pos x="19" y="122"/>
                </a:cxn>
                <a:cxn ang="0">
                  <a:pos x="20" y="123"/>
                </a:cxn>
                <a:cxn ang="0">
                  <a:pos x="21" y="123"/>
                </a:cxn>
                <a:cxn ang="0">
                  <a:pos x="22" y="122"/>
                </a:cxn>
                <a:cxn ang="0">
                  <a:pos x="22" y="119"/>
                </a:cxn>
                <a:cxn ang="0">
                  <a:pos x="22" y="118"/>
                </a:cxn>
                <a:cxn ang="0">
                  <a:pos x="22" y="116"/>
                </a:cxn>
                <a:cxn ang="0">
                  <a:pos x="22" y="114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6"/>
                </a:cxn>
                <a:cxn ang="0">
                  <a:pos x="21" y="102"/>
                </a:cxn>
                <a:cxn ang="0">
                  <a:pos x="20" y="98"/>
                </a:cxn>
                <a:cxn ang="0">
                  <a:pos x="20" y="95"/>
                </a:cxn>
                <a:cxn ang="0">
                  <a:pos x="20" y="94"/>
                </a:cxn>
                <a:cxn ang="0">
                  <a:pos x="19" y="92"/>
                </a:cxn>
                <a:cxn ang="0">
                  <a:pos x="19" y="89"/>
                </a:cxn>
                <a:cxn ang="0">
                  <a:pos x="19" y="88"/>
                </a:cxn>
                <a:cxn ang="0">
                  <a:pos x="19" y="85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7" y="77"/>
                </a:cxn>
                <a:cxn ang="0">
                  <a:pos x="17" y="75"/>
                </a:cxn>
                <a:cxn ang="0">
                  <a:pos x="17" y="73"/>
                </a:cxn>
                <a:cxn ang="0">
                  <a:pos x="17" y="71"/>
                </a:cxn>
                <a:cxn ang="0">
                  <a:pos x="16" y="68"/>
                </a:cxn>
                <a:cxn ang="0">
                  <a:pos x="16" y="65"/>
                </a:cxn>
                <a:cxn ang="0">
                  <a:pos x="16" y="63"/>
                </a:cxn>
                <a:cxn ang="0">
                  <a:pos x="16" y="60"/>
                </a:cxn>
                <a:cxn ang="0">
                  <a:pos x="16" y="58"/>
                </a:cxn>
                <a:cxn ang="0">
                  <a:pos x="16" y="55"/>
                </a:cxn>
                <a:cxn ang="0">
                  <a:pos x="15" y="52"/>
                </a:cxn>
                <a:cxn ang="0">
                  <a:pos x="15" y="50"/>
                </a:cxn>
                <a:cxn ang="0">
                  <a:pos x="15" y="47"/>
                </a:cxn>
                <a:cxn ang="0">
                  <a:pos x="13" y="45"/>
                </a:cxn>
                <a:cxn ang="0">
                  <a:pos x="13" y="42"/>
                </a:cxn>
                <a:cxn ang="0">
                  <a:pos x="13" y="41"/>
                </a:cxn>
                <a:cxn ang="0">
                  <a:pos x="13" y="38"/>
                </a:cxn>
                <a:cxn ang="0">
                  <a:pos x="12" y="35"/>
                </a:cxn>
                <a:cxn ang="0">
                  <a:pos x="12" y="33"/>
                </a:cxn>
                <a:cxn ang="0">
                  <a:pos x="12" y="30"/>
                </a:cxn>
                <a:cxn ang="0">
                  <a:pos x="12" y="29"/>
                </a:cxn>
                <a:cxn ang="0">
                  <a:pos x="12" y="26"/>
                </a:cxn>
                <a:cxn ang="0">
                  <a:pos x="11" y="24"/>
                </a:cxn>
                <a:cxn ang="0">
                  <a:pos x="11" y="22"/>
                </a:cxn>
                <a:cxn ang="0">
                  <a:pos x="11" y="19"/>
                </a:cxn>
                <a:cxn ang="0">
                  <a:pos x="9" y="15"/>
                </a:cxn>
                <a:cxn ang="0">
                  <a:pos x="9" y="12"/>
                </a:cxn>
                <a:cxn ang="0">
                  <a:pos x="8" y="9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2" h="123">
                  <a:moveTo>
                    <a:pt x="0" y="4"/>
                  </a:moveTo>
                  <a:lnTo>
                    <a:pt x="15" y="119"/>
                  </a:lnTo>
                  <a:lnTo>
                    <a:pt x="16" y="120"/>
                  </a:lnTo>
                  <a:lnTo>
                    <a:pt x="19" y="122"/>
                  </a:lnTo>
                  <a:lnTo>
                    <a:pt x="20" y="123"/>
                  </a:lnTo>
                  <a:lnTo>
                    <a:pt x="21" y="123"/>
                  </a:lnTo>
                  <a:lnTo>
                    <a:pt x="22" y="122"/>
                  </a:lnTo>
                  <a:lnTo>
                    <a:pt x="22" y="119"/>
                  </a:lnTo>
                  <a:lnTo>
                    <a:pt x="22" y="118"/>
                  </a:lnTo>
                  <a:lnTo>
                    <a:pt x="22" y="116"/>
                  </a:lnTo>
                  <a:lnTo>
                    <a:pt x="22" y="114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6"/>
                  </a:lnTo>
                  <a:lnTo>
                    <a:pt x="21" y="102"/>
                  </a:lnTo>
                  <a:lnTo>
                    <a:pt x="20" y="98"/>
                  </a:lnTo>
                  <a:lnTo>
                    <a:pt x="20" y="95"/>
                  </a:lnTo>
                  <a:lnTo>
                    <a:pt x="20" y="94"/>
                  </a:lnTo>
                  <a:lnTo>
                    <a:pt x="19" y="92"/>
                  </a:lnTo>
                  <a:lnTo>
                    <a:pt x="19" y="89"/>
                  </a:lnTo>
                  <a:lnTo>
                    <a:pt x="19" y="88"/>
                  </a:lnTo>
                  <a:lnTo>
                    <a:pt x="19" y="85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7" y="77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6" y="63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6" y="55"/>
                  </a:lnTo>
                  <a:lnTo>
                    <a:pt x="15" y="52"/>
                  </a:lnTo>
                  <a:lnTo>
                    <a:pt x="15" y="50"/>
                  </a:lnTo>
                  <a:lnTo>
                    <a:pt x="15" y="47"/>
                  </a:lnTo>
                  <a:lnTo>
                    <a:pt x="13" y="45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38"/>
                  </a:lnTo>
                  <a:lnTo>
                    <a:pt x="12" y="35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704" y="3064"/>
              <a:ext cx="60" cy="119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0" y="1"/>
                </a:cxn>
                <a:cxn ang="0">
                  <a:pos x="39" y="4"/>
                </a:cxn>
                <a:cxn ang="0">
                  <a:pos x="37" y="4"/>
                </a:cxn>
                <a:cxn ang="0">
                  <a:pos x="36" y="6"/>
                </a:cxn>
                <a:cxn ang="0">
                  <a:pos x="35" y="9"/>
                </a:cxn>
                <a:cxn ang="0">
                  <a:pos x="33" y="12"/>
                </a:cxn>
                <a:cxn ang="0">
                  <a:pos x="32" y="14"/>
                </a:cxn>
                <a:cxn ang="0">
                  <a:pos x="30" y="18"/>
                </a:cxn>
                <a:cxn ang="0">
                  <a:pos x="28" y="21"/>
                </a:cxn>
                <a:cxn ang="0">
                  <a:pos x="26" y="25"/>
                </a:cxn>
                <a:cxn ang="0">
                  <a:pos x="24" y="29"/>
                </a:cxn>
                <a:cxn ang="0">
                  <a:pos x="23" y="31"/>
                </a:cxn>
                <a:cxn ang="0">
                  <a:pos x="20" y="35"/>
                </a:cxn>
                <a:cxn ang="0">
                  <a:pos x="19" y="39"/>
                </a:cxn>
                <a:cxn ang="0">
                  <a:pos x="17" y="43"/>
                </a:cxn>
                <a:cxn ang="0">
                  <a:pos x="14" y="47"/>
                </a:cxn>
                <a:cxn ang="0">
                  <a:pos x="13" y="49"/>
                </a:cxn>
                <a:cxn ang="0">
                  <a:pos x="10" y="55"/>
                </a:cxn>
                <a:cxn ang="0">
                  <a:pos x="9" y="57"/>
                </a:cxn>
                <a:cxn ang="0">
                  <a:pos x="7" y="61"/>
                </a:cxn>
                <a:cxn ang="0">
                  <a:pos x="5" y="64"/>
                </a:cxn>
                <a:cxn ang="0">
                  <a:pos x="3" y="68"/>
                </a:cxn>
                <a:cxn ang="0">
                  <a:pos x="2" y="70"/>
                </a:cxn>
                <a:cxn ang="0">
                  <a:pos x="1" y="73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2" y="86"/>
                </a:cxn>
                <a:cxn ang="0">
                  <a:pos x="6" y="89"/>
                </a:cxn>
                <a:cxn ang="0">
                  <a:pos x="10" y="91"/>
                </a:cxn>
                <a:cxn ang="0">
                  <a:pos x="11" y="92"/>
                </a:cxn>
                <a:cxn ang="0">
                  <a:pos x="14" y="94"/>
                </a:cxn>
                <a:cxn ang="0">
                  <a:pos x="17" y="95"/>
                </a:cxn>
                <a:cxn ang="0">
                  <a:pos x="19" y="96"/>
                </a:cxn>
                <a:cxn ang="0">
                  <a:pos x="22" y="99"/>
                </a:cxn>
                <a:cxn ang="0">
                  <a:pos x="24" y="100"/>
                </a:cxn>
                <a:cxn ang="0">
                  <a:pos x="27" y="102"/>
                </a:cxn>
                <a:cxn ang="0">
                  <a:pos x="30" y="104"/>
                </a:cxn>
                <a:cxn ang="0">
                  <a:pos x="32" y="104"/>
                </a:cxn>
                <a:cxn ang="0">
                  <a:pos x="35" y="107"/>
                </a:cxn>
                <a:cxn ang="0">
                  <a:pos x="37" y="108"/>
                </a:cxn>
                <a:cxn ang="0">
                  <a:pos x="40" y="109"/>
                </a:cxn>
                <a:cxn ang="0">
                  <a:pos x="41" y="111"/>
                </a:cxn>
                <a:cxn ang="0">
                  <a:pos x="44" y="112"/>
                </a:cxn>
                <a:cxn ang="0">
                  <a:pos x="47" y="112"/>
                </a:cxn>
                <a:cxn ang="0">
                  <a:pos x="49" y="115"/>
                </a:cxn>
                <a:cxn ang="0">
                  <a:pos x="52" y="116"/>
                </a:cxn>
                <a:cxn ang="0">
                  <a:pos x="54" y="117"/>
                </a:cxn>
                <a:cxn ang="0">
                  <a:pos x="57" y="119"/>
                </a:cxn>
                <a:cxn ang="0">
                  <a:pos x="57" y="119"/>
                </a:cxn>
                <a:cxn ang="0">
                  <a:pos x="60" y="107"/>
                </a:cxn>
                <a:cxn ang="0">
                  <a:pos x="7" y="79"/>
                </a:cxn>
                <a:cxn ang="0">
                  <a:pos x="44" y="12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60" h="119">
                  <a:moveTo>
                    <a:pt x="41" y="0"/>
                  </a:moveTo>
                  <a:lnTo>
                    <a:pt x="40" y="1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6" y="6"/>
                  </a:lnTo>
                  <a:lnTo>
                    <a:pt x="35" y="9"/>
                  </a:lnTo>
                  <a:lnTo>
                    <a:pt x="33" y="12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28" y="21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3" y="31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3"/>
                  </a:lnTo>
                  <a:lnTo>
                    <a:pt x="14" y="47"/>
                  </a:lnTo>
                  <a:lnTo>
                    <a:pt x="13" y="49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61"/>
                  </a:lnTo>
                  <a:lnTo>
                    <a:pt x="5" y="64"/>
                  </a:lnTo>
                  <a:lnTo>
                    <a:pt x="3" y="68"/>
                  </a:lnTo>
                  <a:lnTo>
                    <a:pt x="2" y="70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2" y="86"/>
                  </a:lnTo>
                  <a:lnTo>
                    <a:pt x="6" y="89"/>
                  </a:lnTo>
                  <a:lnTo>
                    <a:pt x="10" y="91"/>
                  </a:lnTo>
                  <a:lnTo>
                    <a:pt x="11" y="92"/>
                  </a:lnTo>
                  <a:lnTo>
                    <a:pt x="14" y="94"/>
                  </a:lnTo>
                  <a:lnTo>
                    <a:pt x="17" y="95"/>
                  </a:lnTo>
                  <a:lnTo>
                    <a:pt x="19" y="96"/>
                  </a:lnTo>
                  <a:lnTo>
                    <a:pt x="22" y="99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0" y="104"/>
                  </a:lnTo>
                  <a:lnTo>
                    <a:pt x="32" y="104"/>
                  </a:lnTo>
                  <a:lnTo>
                    <a:pt x="35" y="107"/>
                  </a:lnTo>
                  <a:lnTo>
                    <a:pt x="37" y="108"/>
                  </a:lnTo>
                  <a:lnTo>
                    <a:pt x="40" y="109"/>
                  </a:lnTo>
                  <a:lnTo>
                    <a:pt x="41" y="111"/>
                  </a:lnTo>
                  <a:lnTo>
                    <a:pt x="44" y="112"/>
                  </a:lnTo>
                  <a:lnTo>
                    <a:pt x="47" y="112"/>
                  </a:lnTo>
                  <a:lnTo>
                    <a:pt x="49" y="115"/>
                  </a:lnTo>
                  <a:lnTo>
                    <a:pt x="52" y="116"/>
                  </a:lnTo>
                  <a:lnTo>
                    <a:pt x="54" y="117"/>
                  </a:lnTo>
                  <a:lnTo>
                    <a:pt x="57" y="119"/>
                  </a:lnTo>
                  <a:lnTo>
                    <a:pt x="57" y="119"/>
                  </a:lnTo>
                  <a:lnTo>
                    <a:pt x="60" y="107"/>
                  </a:lnTo>
                  <a:lnTo>
                    <a:pt x="7" y="79"/>
                  </a:lnTo>
                  <a:lnTo>
                    <a:pt x="44" y="12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751" y="3063"/>
              <a:ext cx="40" cy="12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2" y="78"/>
                </a:cxn>
                <a:cxn ang="0">
                  <a:pos x="13" y="110"/>
                </a:cxn>
                <a:cxn ang="0">
                  <a:pos x="14" y="121"/>
                </a:cxn>
                <a:cxn ang="0">
                  <a:pos x="40" y="77"/>
                </a:cxn>
                <a:cxn ang="0">
                  <a:pos x="1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40" h="121">
                  <a:moveTo>
                    <a:pt x="0" y="10"/>
                  </a:moveTo>
                  <a:lnTo>
                    <a:pt x="32" y="78"/>
                  </a:lnTo>
                  <a:lnTo>
                    <a:pt x="13" y="110"/>
                  </a:lnTo>
                  <a:lnTo>
                    <a:pt x="14" y="121"/>
                  </a:lnTo>
                  <a:lnTo>
                    <a:pt x="40" y="77"/>
                  </a:lnTo>
                  <a:lnTo>
                    <a:pt x="1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546" y="2936"/>
              <a:ext cx="355" cy="352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" y="67"/>
                </a:cxn>
                <a:cxn ang="0">
                  <a:pos x="2" y="108"/>
                </a:cxn>
                <a:cxn ang="0">
                  <a:pos x="4" y="157"/>
                </a:cxn>
                <a:cxn ang="0">
                  <a:pos x="6" y="207"/>
                </a:cxn>
                <a:cxn ang="0">
                  <a:pos x="9" y="256"/>
                </a:cxn>
                <a:cxn ang="0">
                  <a:pos x="11" y="297"/>
                </a:cxn>
                <a:cxn ang="0">
                  <a:pos x="15" y="327"/>
                </a:cxn>
                <a:cxn ang="0">
                  <a:pos x="19" y="343"/>
                </a:cxn>
                <a:cxn ang="0">
                  <a:pos x="39" y="348"/>
                </a:cxn>
                <a:cxn ang="0">
                  <a:pos x="56" y="350"/>
                </a:cxn>
                <a:cxn ang="0">
                  <a:pos x="74" y="352"/>
                </a:cxn>
                <a:cxn ang="0">
                  <a:pos x="95" y="352"/>
                </a:cxn>
                <a:cxn ang="0">
                  <a:pos x="118" y="352"/>
                </a:cxn>
                <a:cxn ang="0">
                  <a:pos x="142" y="352"/>
                </a:cxn>
                <a:cxn ang="0">
                  <a:pos x="167" y="351"/>
                </a:cxn>
                <a:cxn ang="0">
                  <a:pos x="191" y="350"/>
                </a:cxn>
                <a:cxn ang="0">
                  <a:pos x="216" y="347"/>
                </a:cxn>
                <a:cxn ang="0">
                  <a:pos x="240" y="346"/>
                </a:cxn>
                <a:cxn ang="0">
                  <a:pos x="261" y="344"/>
                </a:cxn>
                <a:cxn ang="0">
                  <a:pos x="280" y="342"/>
                </a:cxn>
                <a:cxn ang="0">
                  <a:pos x="297" y="339"/>
                </a:cxn>
                <a:cxn ang="0">
                  <a:pos x="319" y="334"/>
                </a:cxn>
                <a:cxn ang="0">
                  <a:pos x="331" y="324"/>
                </a:cxn>
                <a:cxn ang="0">
                  <a:pos x="334" y="308"/>
                </a:cxn>
                <a:cxn ang="0">
                  <a:pos x="336" y="283"/>
                </a:cxn>
                <a:cxn ang="0">
                  <a:pos x="340" y="256"/>
                </a:cxn>
                <a:cxn ang="0">
                  <a:pos x="344" y="224"/>
                </a:cxn>
                <a:cxn ang="0">
                  <a:pos x="347" y="196"/>
                </a:cxn>
                <a:cxn ang="0">
                  <a:pos x="349" y="170"/>
                </a:cxn>
                <a:cxn ang="0">
                  <a:pos x="351" y="149"/>
                </a:cxn>
                <a:cxn ang="0">
                  <a:pos x="338" y="151"/>
                </a:cxn>
                <a:cxn ang="0">
                  <a:pos x="308" y="325"/>
                </a:cxn>
                <a:cxn ang="0">
                  <a:pos x="287" y="329"/>
                </a:cxn>
                <a:cxn ang="0">
                  <a:pos x="271" y="333"/>
                </a:cxn>
                <a:cxn ang="0">
                  <a:pos x="251" y="337"/>
                </a:cxn>
                <a:cxn ang="0">
                  <a:pos x="231" y="339"/>
                </a:cxn>
                <a:cxn ang="0">
                  <a:pos x="208" y="340"/>
                </a:cxn>
                <a:cxn ang="0">
                  <a:pos x="185" y="342"/>
                </a:cxn>
                <a:cxn ang="0">
                  <a:pos x="160" y="343"/>
                </a:cxn>
                <a:cxn ang="0">
                  <a:pos x="137" y="342"/>
                </a:cxn>
                <a:cxn ang="0">
                  <a:pos x="115" y="342"/>
                </a:cxn>
                <a:cxn ang="0">
                  <a:pos x="92" y="340"/>
                </a:cxn>
                <a:cxn ang="0">
                  <a:pos x="74" y="339"/>
                </a:cxn>
                <a:cxn ang="0">
                  <a:pos x="57" y="338"/>
                </a:cxn>
                <a:cxn ang="0">
                  <a:pos x="35" y="334"/>
                </a:cxn>
                <a:cxn ang="0">
                  <a:pos x="26" y="322"/>
                </a:cxn>
                <a:cxn ang="0">
                  <a:pos x="23" y="296"/>
                </a:cxn>
                <a:cxn ang="0">
                  <a:pos x="21" y="257"/>
                </a:cxn>
                <a:cxn ang="0">
                  <a:pos x="18" y="210"/>
                </a:cxn>
                <a:cxn ang="0">
                  <a:pos x="15" y="162"/>
                </a:cxn>
                <a:cxn ang="0">
                  <a:pos x="13" y="112"/>
                </a:cxn>
                <a:cxn ang="0">
                  <a:pos x="11" y="70"/>
                </a:cxn>
                <a:cxn ang="0">
                  <a:pos x="10" y="39"/>
                </a:cxn>
                <a:cxn ang="0">
                  <a:pos x="10" y="25"/>
                </a:cxn>
                <a:cxn ang="0">
                  <a:pos x="0" y="22"/>
                </a:cxn>
              </a:cxnLst>
              <a:rect l="0" t="0" r="r" b="b"/>
              <a:pathLst>
                <a:path w="355" h="352">
                  <a:moveTo>
                    <a:pt x="0" y="22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1" y="67"/>
                  </a:lnTo>
                  <a:lnTo>
                    <a:pt x="1" y="72"/>
                  </a:lnTo>
                  <a:lnTo>
                    <a:pt x="1" y="77"/>
                  </a:lnTo>
                  <a:lnTo>
                    <a:pt x="1" y="84"/>
                  </a:lnTo>
                  <a:lnTo>
                    <a:pt x="1" y="89"/>
                  </a:lnTo>
                  <a:lnTo>
                    <a:pt x="1" y="95"/>
                  </a:lnTo>
                  <a:lnTo>
                    <a:pt x="1" y="102"/>
                  </a:lnTo>
                  <a:lnTo>
                    <a:pt x="2" y="108"/>
                  </a:lnTo>
                  <a:lnTo>
                    <a:pt x="2" y="115"/>
                  </a:lnTo>
                  <a:lnTo>
                    <a:pt x="2" y="121"/>
                  </a:lnTo>
                  <a:lnTo>
                    <a:pt x="2" y="128"/>
                  </a:lnTo>
                  <a:lnTo>
                    <a:pt x="4" y="136"/>
                  </a:lnTo>
                  <a:lnTo>
                    <a:pt x="4" y="142"/>
                  </a:lnTo>
                  <a:lnTo>
                    <a:pt x="4" y="150"/>
                  </a:lnTo>
                  <a:lnTo>
                    <a:pt x="4" y="157"/>
                  </a:lnTo>
                  <a:lnTo>
                    <a:pt x="5" y="164"/>
                  </a:lnTo>
                  <a:lnTo>
                    <a:pt x="5" y="172"/>
                  </a:lnTo>
                  <a:lnTo>
                    <a:pt x="5" y="179"/>
                  </a:lnTo>
                  <a:lnTo>
                    <a:pt x="5" y="187"/>
                  </a:lnTo>
                  <a:lnTo>
                    <a:pt x="6" y="193"/>
                  </a:lnTo>
                  <a:lnTo>
                    <a:pt x="6" y="201"/>
                  </a:lnTo>
                  <a:lnTo>
                    <a:pt x="6" y="207"/>
                  </a:lnTo>
                  <a:lnTo>
                    <a:pt x="6" y="215"/>
                  </a:lnTo>
                  <a:lnTo>
                    <a:pt x="8" y="222"/>
                  </a:lnTo>
                  <a:lnTo>
                    <a:pt x="8" y="228"/>
                  </a:lnTo>
                  <a:lnTo>
                    <a:pt x="9" y="236"/>
                  </a:lnTo>
                  <a:lnTo>
                    <a:pt x="9" y="243"/>
                  </a:lnTo>
                  <a:lnTo>
                    <a:pt x="9" y="249"/>
                  </a:lnTo>
                  <a:lnTo>
                    <a:pt x="9" y="256"/>
                  </a:lnTo>
                  <a:lnTo>
                    <a:pt x="10" y="262"/>
                  </a:lnTo>
                  <a:lnTo>
                    <a:pt x="10" y="269"/>
                  </a:lnTo>
                  <a:lnTo>
                    <a:pt x="10" y="275"/>
                  </a:lnTo>
                  <a:lnTo>
                    <a:pt x="11" y="280"/>
                  </a:lnTo>
                  <a:lnTo>
                    <a:pt x="11" y="287"/>
                  </a:lnTo>
                  <a:lnTo>
                    <a:pt x="11" y="292"/>
                  </a:lnTo>
                  <a:lnTo>
                    <a:pt x="11" y="297"/>
                  </a:lnTo>
                  <a:lnTo>
                    <a:pt x="13" y="303"/>
                  </a:lnTo>
                  <a:lnTo>
                    <a:pt x="13" y="308"/>
                  </a:lnTo>
                  <a:lnTo>
                    <a:pt x="13" y="312"/>
                  </a:lnTo>
                  <a:lnTo>
                    <a:pt x="14" y="317"/>
                  </a:lnTo>
                  <a:lnTo>
                    <a:pt x="14" y="321"/>
                  </a:lnTo>
                  <a:lnTo>
                    <a:pt x="15" y="325"/>
                  </a:lnTo>
                  <a:lnTo>
                    <a:pt x="15" y="327"/>
                  </a:lnTo>
                  <a:lnTo>
                    <a:pt x="15" y="331"/>
                  </a:lnTo>
                  <a:lnTo>
                    <a:pt x="15" y="333"/>
                  </a:lnTo>
                  <a:lnTo>
                    <a:pt x="17" y="337"/>
                  </a:lnTo>
                  <a:lnTo>
                    <a:pt x="17" y="339"/>
                  </a:lnTo>
                  <a:lnTo>
                    <a:pt x="18" y="342"/>
                  </a:lnTo>
                  <a:lnTo>
                    <a:pt x="19" y="342"/>
                  </a:lnTo>
                  <a:lnTo>
                    <a:pt x="19" y="343"/>
                  </a:lnTo>
                  <a:lnTo>
                    <a:pt x="22" y="344"/>
                  </a:lnTo>
                  <a:lnTo>
                    <a:pt x="23" y="344"/>
                  </a:lnTo>
                  <a:lnTo>
                    <a:pt x="26" y="346"/>
                  </a:lnTo>
                  <a:lnTo>
                    <a:pt x="28" y="346"/>
                  </a:lnTo>
                  <a:lnTo>
                    <a:pt x="31" y="347"/>
                  </a:lnTo>
                  <a:lnTo>
                    <a:pt x="35" y="347"/>
                  </a:lnTo>
                  <a:lnTo>
                    <a:pt x="39" y="348"/>
                  </a:lnTo>
                  <a:lnTo>
                    <a:pt x="43" y="348"/>
                  </a:lnTo>
                  <a:lnTo>
                    <a:pt x="44" y="348"/>
                  </a:lnTo>
                  <a:lnTo>
                    <a:pt x="47" y="350"/>
                  </a:lnTo>
                  <a:lnTo>
                    <a:pt x="49" y="350"/>
                  </a:lnTo>
                  <a:lnTo>
                    <a:pt x="51" y="350"/>
                  </a:lnTo>
                  <a:lnTo>
                    <a:pt x="53" y="350"/>
                  </a:lnTo>
                  <a:lnTo>
                    <a:pt x="56" y="350"/>
                  </a:lnTo>
                  <a:lnTo>
                    <a:pt x="58" y="351"/>
                  </a:lnTo>
                  <a:lnTo>
                    <a:pt x="61" y="351"/>
                  </a:lnTo>
                  <a:lnTo>
                    <a:pt x="64" y="351"/>
                  </a:lnTo>
                  <a:lnTo>
                    <a:pt x="66" y="351"/>
                  </a:lnTo>
                  <a:lnTo>
                    <a:pt x="69" y="351"/>
                  </a:lnTo>
                  <a:lnTo>
                    <a:pt x="71" y="352"/>
                  </a:lnTo>
                  <a:lnTo>
                    <a:pt x="74" y="352"/>
                  </a:lnTo>
                  <a:lnTo>
                    <a:pt x="77" y="352"/>
                  </a:lnTo>
                  <a:lnTo>
                    <a:pt x="81" y="352"/>
                  </a:lnTo>
                  <a:lnTo>
                    <a:pt x="83" y="352"/>
                  </a:lnTo>
                  <a:lnTo>
                    <a:pt x="86" y="352"/>
                  </a:lnTo>
                  <a:lnTo>
                    <a:pt x="88" y="352"/>
                  </a:lnTo>
                  <a:lnTo>
                    <a:pt x="92" y="352"/>
                  </a:lnTo>
                  <a:lnTo>
                    <a:pt x="95" y="352"/>
                  </a:lnTo>
                  <a:lnTo>
                    <a:pt x="98" y="352"/>
                  </a:lnTo>
                  <a:lnTo>
                    <a:pt x="101" y="352"/>
                  </a:lnTo>
                  <a:lnTo>
                    <a:pt x="104" y="352"/>
                  </a:lnTo>
                  <a:lnTo>
                    <a:pt x="108" y="352"/>
                  </a:lnTo>
                  <a:lnTo>
                    <a:pt x="111" y="352"/>
                  </a:lnTo>
                  <a:lnTo>
                    <a:pt x="115" y="352"/>
                  </a:lnTo>
                  <a:lnTo>
                    <a:pt x="118" y="352"/>
                  </a:lnTo>
                  <a:lnTo>
                    <a:pt x="121" y="352"/>
                  </a:lnTo>
                  <a:lnTo>
                    <a:pt x="125" y="352"/>
                  </a:lnTo>
                  <a:lnTo>
                    <a:pt x="128" y="352"/>
                  </a:lnTo>
                  <a:lnTo>
                    <a:pt x="131" y="352"/>
                  </a:lnTo>
                  <a:lnTo>
                    <a:pt x="135" y="352"/>
                  </a:lnTo>
                  <a:lnTo>
                    <a:pt x="138" y="352"/>
                  </a:lnTo>
                  <a:lnTo>
                    <a:pt x="142" y="352"/>
                  </a:lnTo>
                  <a:lnTo>
                    <a:pt x="146" y="352"/>
                  </a:lnTo>
                  <a:lnTo>
                    <a:pt x="150" y="352"/>
                  </a:lnTo>
                  <a:lnTo>
                    <a:pt x="152" y="351"/>
                  </a:lnTo>
                  <a:lnTo>
                    <a:pt x="156" y="351"/>
                  </a:lnTo>
                  <a:lnTo>
                    <a:pt x="160" y="351"/>
                  </a:lnTo>
                  <a:lnTo>
                    <a:pt x="164" y="351"/>
                  </a:lnTo>
                  <a:lnTo>
                    <a:pt x="167" y="351"/>
                  </a:lnTo>
                  <a:lnTo>
                    <a:pt x="171" y="351"/>
                  </a:lnTo>
                  <a:lnTo>
                    <a:pt x="175" y="351"/>
                  </a:lnTo>
                  <a:lnTo>
                    <a:pt x="178" y="351"/>
                  </a:lnTo>
                  <a:lnTo>
                    <a:pt x="181" y="351"/>
                  </a:lnTo>
                  <a:lnTo>
                    <a:pt x="185" y="350"/>
                  </a:lnTo>
                  <a:lnTo>
                    <a:pt x="189" y="350"/>
                  </a:lnTo>
                  <a:lnTo>
                    <a:pt x="191" y="350"/>
                  </a:lnTo>
                  <a:lnTo>
                    <a:pt x="195" y="350"/>
                  </a:lnTo>
                  <a:lnTo>
                    <a:pt x="199" y="350"/>
                  </a:lnTo>
                  <a:lnTo>
                    <a:pt x="203" y="348"/>
                  </a:lnTo>
                  <a:lnTo>
                    <a:pt x="206" y="348"/>
                  </a:lnTo>
                  <a:lnTo>
                    <a:pt x="210" y="348"/>
                  </a:lnTo>
                  <a:lnTo>
                    <a:pt x="212" y="348"/>
                  </a:lnTo>
                  <a:lnTo>
                    <a:pt x="216" y="347"/>
                  </a:lnTo>
                  <a:lnTo>
                    <a:pt x="219" y="347"/>
                  </a:lnTo>
                  <a:lnTo>
                    <a:pt x="223" y="347"/>
                  </a:lnTo>
                  <a:lnTo>
                    <a:pt x="227" y="347"/>
                  </a:lnTo>
                  <a:lnTo>
                    <a:pt x="229" y="347"/>
                  </a:lnTo>
                  <a:lnTo>
                    <a:pt x="233" y="347"/>
                  </a:lnTo>
                  <a:lnTo>
                    <a:pt x="236" y="347"/>
                  </a:lnTo>
                  <a:lnTo>
                    <a:pt x="240" y="346"/>
                  </a:lnTo>
                  <a:lnTo>
                    <a:pt x="242" y="346"/>
                  </a:lnTo>
                  <a:lnTo>
                    <a:pt x="245" y="346"/>
                  </a:lnTo>
                  <a:lnTo>
                    <a:pt x="249" y="344"/>
                  </a:lnTo>
                  <a:lnTo>
                    <a:pt x="251" y="344"/>
                  </a:lnTo>
                  <a:lnTo>
                    <a:pt x="254" y="344"/>
                  </a:lnTo>
                  <a:lnTo>
                    <a:pt x="258" y="344"/>
                  </a:lnTo>
                  <a:lnTo>
                    <a:pt x="261" y="344"/>
                  </a:lnTo>
                  <a:lnTo>
                    <a:pt x="263" y="343"/>
                  </a:lnTo>
                  <a:lnTo>
                    <a:pt x="266" y="343"/>
                  </a:lnTo>
                  <a:lnTo>
                    <a:pt x="268" y="343"/>
                  </a:lnTo>
                  <a:lnTo>
                    <a:pt x="272" y="343"/>
                  </a:lnTo>
                  <a:lnTo>
                    <a:pt x="275" y="342"/>
                  </a:lnTo>
                  <a:lnTo>
                    <a:pt x="278" y="342"/>
                  </a:lnTo>
                  <a:lnTo>
                    <a:pt x="280" y="342"/>
                  </a:lnTo>
                  <a:lnTo>
                    <a:pt x="283" y="340"/>
                  </a:lnTo>
                  <a:lnTo>
                    <a:pt x="285" y="340"/>
                  </a:lnTo>
                  <a:lnTo>
                    <a:pt x="287" y="340"/>
                  </a:lnTo>
                  <a:lnTo>
                    <a:pt x="289" y="340"/>
                  </a:lnTo>
                  <a:lnTo>
                    <a:pt x="292" y="339"/>
                  </a:lnTo>
                  <a:lnTo>
                    <a:pt x="295" y="339"/>
                  </a:lnTo>
                  <a:lnTo>
                    <a:pt x="297" y="339"/>
                  </a:lnTo>
                  <a:lnTo>
                    <a:pt x="298" y="339"/>
                  </a:lnTo>
                  <a:lnTo>
                    <a:pt x="302" y="338"/>
                  </a:lnTo>
                  <a:lnTo>
                    <a:pt x="308" y="337"/>
                  </a:lnTo>
                  <a:lnTo>
                    <a:pt x="310" y="337"/>
                  </a:lnTo>
                  <a:lnTo>
                    <a:pt x="314" y="335"/>
                  </a:lnTo>
                  <a:lnTo>
                    <a:pt x="317" y="334"/>
                  </a:lnTo>
                  <a:lnTo>
                    <a:pt x="319" y="334"/>
                  </a:lnTo>
                  <a:lnTo>
                    <a:pt x="322" y="333"/>
                  </a:lnTo>
                  <a:lnTo>
                    <a:pt x="325" y="333"/>
                  </a:lnTo>
                  <a:lnTo>
                    <a:pt x="327" y="330"/>
                  </a:lnTo>
                  <a:lnTo>
                    <a:pt x="330" y="329"/>
                  </a:lnTo>
                  <a:lnTo>
                    <a:pt x="330" y="327"/>
                  </a:lnTo>
                  <a:lnTo>
                    <a:pt x="331" y="325"/>
                  </a:lnTo>
                  <a:lnTo>
                    <a:pt x="331" y="324"/>
                  </a:lnTo>
                  <a:lnTo>
                    <a:pt x="331" y="321"/>
                  </a:lnTo>
                  <a:lnTo>
                    <a:pt x="332" y="320"/>
                  </a:lnTo>
                  <a:lnTo>
                    <a:pt x="332" y="317"/>
                  </a:lnTo>
                  <a:lnTo>
                    <a:pt x="332" y="314"/>
                  </a:lnTo>
                  <a:lnTo>
                    <a:pt x="332" y="313"/>
                  </a:lnTo>
                  <a:lnTo>
                    <a:pt x="332" y="309"/>
                  </a:lnTo>
                  <a:lnTo>
                    <a:pt x="334" y="308"/>
                  </a:lnTo>
                  <a:lnTo>
                    <a:pt x="334" y="304"/>
                  </a:lnTo>
                  <a:lnTo>
                    <a:pt x="335" y="301"/>
                  </a:lnTo>
                  <a:lnTo>
                    <a:pt x="335" y="297"/>
                  </a:lnTo>
                  <a:lnTo>
                    <a:pt x="336" y="295"/>
                  </a:lnTo>
                  <a:lnTo>
                    <a:pt x="336" y="291"/>
                  </a:lnTo>
                  <a:lnTo>
                    <a:pt x="336" y="287"/>
                  </a:lnTo>
                  <a:lnTo>
                    <a:pt x="336" y="283"/>
                  </a:lnTo>
                  <a:lnTo>
                    <a:pt x="338" y="280"/>
                  </a:lnTo>
                  <a:lnTo>
                    <a:pt x="338" y="275"/>
                  </a:lnTo>
                  <a:lnTo>
                    <a:pt x="339" y="271"/>
                  </a:lnTo>
                  <a:lnTo>
                    <a:pt x="339" y="267"/>
                  </a:lnTo>
                  <a:lnTo>
                    <a:pt x="340" y="264"/>
                  </a:lnTo>
                  <a:lnTo>
                    <a:pt x="340" y="260"/>
                  </a:lnTo>
                  <a:lnTo>
                    <a:pt x="340" y="256"/>
                  </a:lnTo>
                  <a:lnTo>
                    <a:pt x="341" y="250"/>
                  </a:lnTo>
                  <a:lnTo>
                    <a:pt x="341" y="247"/>
                  </a:lnTo>
                  <a:lnTo>
                    <a:pt x="341" y="243"/>
                  </a:lnTo>
                  <a:lnTo>
                    <a:pt x="343" y="237"/>
                  </a:lnTo>
                  <a:lnTo>
                    <a:pt x="343" y="234"/>
                  </a:lnTo>
                  <a:lnTo>
                    <a:pt x="344" y="230"/>
                  </a:lnTo>
                  <a:lnTo>
                    <a:pt x="344" y="224"/>
                  </a:lnTo>
                  <a:lnTo>
                    <a:pt x="344" y="220"/>
                  </a:lnTo>
                  <a:lnTo>
                    <a:pt x="344" y="217"/>
                  </a:lnTo>
                  <a:lnTo>
                    <a:pt x="345" y="213"/>
                  </a:lnTo>
                  <a:lnTo>
                    <a:pt x="345" y="207"/>
                  </a:lnTo>
                  <a:lnTo>
                    <a:pt x="345" y="204"/>
                  </a:lnTo>
                  <a:lnTo>
                    <a:pt x="345" y="200"/>
                  </a:lnTo>
                  <a:lnTo>
                    <a:pt x="347" y="196"/>
                  </a:lnTo>
                  <a:lnTo>
                    <a:pt x="347" y="190"/>
                  </a:lnTo>
                  <a:lnTo>
                    <a:pt x="348" y="187"/>
                  </a:lnTo>
                  <a:lnTo>
                    <a:pt x="348" y="183"/>
                  </a:lnTo>
                  <a:lnTo>
                    <a:pt x="348" y="180"/>
                  </a:lnTo>
                  <a:lnTo>
                    <a:pt x="348" y="176"/>
                  </a:lnTo>
                  <a:lnTo>
                    <a:pt x="349" y="172"/>
                  </a:lnTo>
                  <a:lnTo>
                    <a:pt x="349" y="170"/>
                  </a:lnTo>
                  <a:lnTo>
                    <a:pt x="349" y="166"/>
                  </a:lnTo>
                  <a:lnTo>
                    <a:pt x="349" y="163"/>
                  </a:lnTo>
                  <a:lnTo>
                    <a:pt x="351" y="159"/>
                  </a:lnTo>
                  <a:lnTo>
                    <a:pt x="351" y="157"/>
                  </a:lnTo>
                  <a:lnTo>
                    <a:pt x="351" y="154"/>
                  </a:lnTo>
                  <a:lnTo>
                    <a:pt x="351" y="151"/>
                  </a:lnTo>
                  <a:lnTo>
                    <a:pt x="351" y="149"/>
                  </a:lnTo>
                  <a:lnTo>
                    <a:pt x="352" y="147"/>
                  </a:lnTo>
                  <a:lnTo>
                    <a:pt x="352" y="145"/>
                  </a:lnTo>
                  <a:lnTo>
                    <a:pt x="352" y="142"/>
                  </a:lnTo>
                  <a:lnTo>
                    <a:pt x="352" y="140"/>
                  </a:lnTo>
                  <a:lnTo>
                    <a:pt x="352" y="138"/>
                  </a:lnTo>
                  <a:lnTo>
                    <a:pt x="353" y="137"/>
                  </a:lnTo>
                  <a:lnTo>
                    <a:pt x="338" y="151"/>
                  </a:lnTo>
                  <a:lnTo>
                    <a:pt x="319" y="322"/>
                  </a:lnTo>
                  <a:lnTo>
                    <a:pt x="318" y="322"/>
                  </a:lnTo>
                  <a:lnTo>
                    <a:pt x="315" y="324"/>
                  </a:lnTo>
                  <a:lnTo>
                    <a:pt x="314" y="324"/>
                  </a:lnTo>
                  <a:lnTo>
                    <a:pt x="311" y="324"/>
                  </a:lnTo>
                  <a:lnTo>
                    <a:pt x="310" y="325"/>
                  </a:lnTo>
                  <a:lnTo>
                    <a:pt x="308" y="325"/>
                  </a:lnTo>
                  <a:lnTo>
                    <a:pt x="304" y="326"/>
                  </a:lnTo>
                  <a:lnTo>
                    <a:pt x="301" y="326"/>
                  </a:lnTo>
                  <a:lnTo>
                    <a:pt x="297" y="327"/>
                  </a:lnTo>
                  <a:lnTo>
                    <a:pt x="293" y="329"/>
                  </a:lnTo>
                  <a:lnTo>
                    <a:pt x="291" y="329"/>
                  </a:lnTo>
                  <a:lnTo>
                    <a:pt x="289" y="329"/>
                  </a:lnTo>
                  <a:lnTo>
                    <a:pt x="287" y="329"/>
                  </a:lnTo>
                  <a:lnTo>
                    <a:pt x="285" y="330"/>
                  </a:lnTo>
                  <a:lnTo>
                    <a:pt x="283" y="330"/>
                  </a:lnTo>
                  <a:lnTo>
                    <a:pt x="280" y="331"/>
                  </a:lnTo>
                  <a:lnTo>
                    <a:pt x="278" y="331"/>
                  </a:lnTo>
                  <a:lnTo>
                    <a:pt x="276" y="333"/>
                  </a:lnTo>
                  <a:lnTo>
                    <a:pt x="274" y="333"/>
                  </a:lnTo>
                  <a:lnTo>
                    <a:pt x="271" y="333"/>
                  </a:lnTo>
                  <a:lnTo>
                    <a:pt x="267" y="333"/>
                  </a:lnTo>
                  <a:lnTo>
                    <a:pt x="266" y="334"/>
                  </a:lnTo>
                  <a:lnTo>
                    <a:pt x="262" y="334"/>
                  </a:lnTo>
                  <a:lnTo>
                    <a:pt x="261" y="335"/>
                  </a:lnTo>
                  <a:lnTo>
                    <a:pt x="257" y="335"/>
                  </a:lnTo>
                  <a:lnTo>
                    <a:pt x="254" y="337"/>
                  </a:lnTo>
                  <a:lnTo>
                    <a:pt x="251" y="337"/>
                  </a:lnTo>
                  <a:lnTo>
                    <a:pt x="249" y="337"/>
                  </a:lnTo>
                  <a:lnTo>
                    <a:pt x="245" y="337"/>
                  </a:lnTo>
                  <a:lnTo>
                    <a:pt x="242" y="338"/>
                  </a:lnTo>
                  <a:lnTo>
                    <a:pt x="240" y="338"/>
                  </a:lnTo>
                  <a:lnTo>
                    <a:pt x="237" y="338"/>
                  </a:lnTo>
                  <a:lnTo>
                    <a:pt x="233" y="338"/>
                  </a:lnTo>
                  <a:lnTo>
                    <a:pt x="231" y="339"/>
                  </a:lnTo>
                  <a:lnTo>
                    <a:pt x="227" y="339"/>
                  </a:lnTo>
                  <a:lnTo>
                    <a:pt x="224" y="339"/>
                  </a:lnTo>
                  <a:lnTo>
                    <a:pt x="221" y="340"/>
                  </a:lnTo>
                  <a:lnTo>
                    <a:pt x="218" y="340"/>
                  </a:lnTo>
                  <a:lnTo>
                    <a:pt x="215" y="340"/>
                  </a:lnTo>
                  <a:lnTo>
                    <a:pt x="211" y="340"/>
                  </a:lnTo>
                  <a:lnTo>
                    <a:pt x="208" y="340"/>
                  </a:lnTo>
                  <a:lnTo>
                    <a:pt x="205" y="342"/>
                  </a:lnTo>
                  <a:lnTo>
                    <a:pt x="202" y="342"/>
                  </a:lnTo>
                  <a:lnTo>
                    <a:pt x="198" y="342"/>
                  </a:lnTo>
                  <a:lnTo>
                    <a:pt x="194" y="342"/>
                  </a:lnTo>
                  <a:lnTo>
                    <a:pt x="191" y="342"/>
                  </a:lnTo>
                  <a:lnTo>
                    <a:pt x="188" y="342"/>
                  </a:lnTo>
                  <a:lnTo>
                    <a:pt x="185" y="342"/>
                  </a:lnTo>
                  <a:lnTo>
                    <a:pt x="181" y="342"/>
                  </a:lnTo>
                  <a:lnTo>
                    <a:pt x="178" y="343"/>
                  </a:lnTo>
                  <a:lnTo>
                    <a:pt x="175" y="343"/>
                  </a:lnTo>
                  <a:lnTo>
                    <a:pt x="171" y="343"/>
                  </a:lnTo>
                  <a:lnTo>
                    <a:pt x="168" y="343"/>
                  </a:lnTo>
                  <a:lnTo>
                    <a:pt x="164" y="343"/>
                  </a:lnTo>
                  <a:lnTo>
                    <a:pt x="160" y="343"/>
                  </a:lnTo>
                  <a:lnTo>
                    <a:pt x="158" y="343"/>
                  </a:lnTo>
                  <a:lnTo>
                    <a:pt x="154" y="343"/>
                  </a:lnTo>
                  <a:lnTo>
                    <a:pt x="150" y="343"/>
                  </a:lnTo>
                  <a:lnTo>
                    <a:pt x="147" y="342"/>
                  </a:lnTo>
                  <a:lnTo>
                    <a:pt x="143" y="342"/>
                  </a:lnTo>
                  <a:lnTo>
                    <a:pt x="139" y="342"/>
                  </a:lnTo>
                  <a:lnTo>
                    <a:pt x="137" y="342"/>
                  </a:lnTo>
                  <a:lnTo>
                    <a:pt x="133" y="342"/>
                  </a:lnTo>
                  <a:lnTo>
                    <a:pt x="130" y="342"/>
                  </a:lnTo>
                  <a:lnTo>
                    <a:pt x="126" y="342"/>
                  </a:lnTo>
                  <a:lnTo>
                    <a:pt x="124" y="342"/>
                  </a:lnTo>
                  <a:lnTo>
                    <a:pt x="120" y="342"/>
                  </a:lnTo>
                  <a:lnTo>
                    <a:pt x="117" y="342"/>
                  </a:lnTo>
                  <a:lnTo>
                    <a:pt x="115" y="342"/>
                  </a:lnTo>
                  <a:lnTo>
                    <a:pt x="111" y="342"/>
                  </a:lnTo>
                  <a:lnTo>
                    <a:pt x="108" y="340"/>
                  </a:lnTo>
                  <a:lnTo>
                    <a:pt x="104" y="340"/>
                  </a:lnTo>
                  <a:lnTo>
                    <a:pt x="101" y="340"/>
                  </a:lnTo>
                  <a:lnTo>
                    <a:pt x="99" y="340"/>
                  </a:lnTo>
                  <a:lnTo>
                    <a:pt x="96" y="340"/>
                  </a:lnTo>
                  <a:lnTo>
                    <a:pt x="92" y="340"/>
                  </a:lnTo>
                  <a:lnTo>
                    <a:pt x="90" y="340"/>
                  </a:lnTo>
                  <a:lnTo>
                    <a:pt x="87" y="340"/>
                  </a:lnTo>
                  <a:lnTo>
                    <a:pt x="85" y="339"/>
                  </a:lnTo>
                  <a:lnTo>
                    <a:pt x="82" y="339"/>
                  </a:lnTo>
                  <a:lnTo>
                    <a:pt x="79" y="339"/>
                  </a:lnTo>
                  <a:lnTo>
                    <a:pt x="77" y="339"/>
                  </a:lnTo>
                  <a:lnTo>
                    <a:pt x="74" y="339"/>
                  </a:lnTo>
                  <a:lnTo>
                    <a:pt x="71" y="339"/>
                  </a:lnTo>
                  <a:lnTo>
                    <a:pt x="69" y="338"/>
                  </a:lnTo>
                  <a:lnTo>
                    <a:pt x="66" y="338"/>
                  </a:lnTo>
                  <a:lnTo>
                    <a:pt x="65" y="338"/>
                  </a:lnTo>
                  <a:lnTo>
                    <a:pt x="62" y="338"/>
                  </a:lnTo>
                  <a:lnTo>
                    <a:pt x="60" y="338"/>
                  </a:lnTo>
                  <a:lnTo>
                    <a:pt x="57" y="338"/>
                  </a:lnTo>
                  <a:lnTo>
                    <a:pt x="53" y="337"/>
                  </a:lnTo>
                  <a:lnTo>
                    <a:pt x="49" y="337"/>
                  </a:lnTo>
                  <a:lnTo>
                    <a:pt x="47" y="337"/>
                  </a:lnTo>
                  <a:lnTo>
                    <a:pt x="43" y="335"/>
                  </a:lnTo>
                  <a:lnTo>
                    <a:pt x="40" y="335"/>
                  </a:lnTo>
                  <a:lnTo>
                    <a:pt x="38" y="334"/>
                  </a:lnTo>
                  <a:lnTo>
                    <a:pt x="35" y="334"/>
                  </a:lnTo>
                  <a:lnTo>
                    <a:pt x="32" y="334"/>
                  </a:lnTo>
                  <a:lnTo>
                    <a:pt x="28" y="333"/>
                  </a:lnTo>
                  <a:lnTo>
                    <a:pt x="28" y="331"/>
                  </a:lnTo>
                  <a:lnTo>
                    <a:pt x="27" y="330"/>
                  </a:lnTo>
                  <a:lnTo>
                    <a:pt x="26" y="327"/>
                  </a:lnTo>
                  <a:lnTo>
                    <a:pt x="26" y="325"/>
                  </a:lnTo>
                  <a:lnTo>
                    <a:pt x="26" y="322"/>
                  </a:lnTo>
                  <a:lnTo>
                    <a:pt x="25" y="320"/>
                  </a:lnTo>
                  <a:lnTo>
                    <a:pt x="25" y="317"/>
                  </a:lnTo>
                  <a:lnTo>
                    <a:pt x="25" y="313"/>
                  </a:lnTo>
                  <a:lnTo>
                    <a:pt x="25" y="309"/>
                  </a:lnTo>
                  <a:lnTo>
                    <a:pt x="23" y="305"/>
                  </a:lnTo>
                  <a:lnTo>
                    <a:pt x="23" y="301"/>
                  </a:lnTo>
                  <a:lnTo>
                    <a:pt x="23" y="296"/>
                  </a:lnTo>
                  <a:lnTo>
                    <a:pt x="23" y="291"/>
                  </a:lnTo>
                  <a:lnTo>
                    <a:pt x="22" y="286"/>
                  </a:lnTo>
                  <a:lnTo>
                    <a:pt x="22" y="282"/>
                  </a:lnTo>
                  <a:lnTo>
                    <a:pt x="22" y="275"/>
                  </a:lnTo>
                  <a:lnTo>
                    <a:pt x="21" y="270"/>
                  </a:lnTo>
                  <a:lnTo>
                    <a:pt x="21" y="264"/>
                  </a:lnTo>
                  <a:lnTo>
                    <a:pt x="21" y="257"/>
                  </a:lnTo>
                  <a:lnTo>
                    <a:pt x="19" y="250"/>
                  </a:lnTo>
                  <a:lnTo>
                    <a:pt x="19" y="244"/>
                  </a:lnTo>
                  <a:lnTo>
                    <a:pt x="19" y="237"/>
                  </a:lnTo>
                  <a:lnTo>
                    <a:pt x="19" y="232"/>
                  </a:lnTo>
                  <a:lnTo>
                    <a:pt x="19" y="224"/>
                  </a:lnTo>
                  <a:lnTo>
                    <a:pt x="18" y="218"/>
                  </a:lnTo>
                  <a:lnTo>
                    <a:pt x="18" y="210"/>
                  </a:lnTo>
                  <a:lnTo>
                    <a:pt x="18" y="204"/>
                  </a:lnTo>
                  <a:lnTo>
                    <a:pt x="18" y="197"/>
                  </a:lnTo>
                  <a:lnTo>
                    <a:pt x="17" y="189"/>
                  </a:lnTo>
                  <a:lnTo>
                    <a:pt x="17" y="183"/>
                  </a:lnTo>
                  <a:lnTo>
                    <a:pt x="17" y="176"/>
                  </a:lnTo>
                  <a:lnTo>
                    <a:pt x="17" y="168"/>
                  </a:lnTo>
                  <a:lnTo>
                    <a:pt x="15" y="162"/>
                  </a:lnTo>
                  <a:lnTo>
                    <a:pt x="15" y="154"/>
                  </a:lnTo>
                  <a:lnTo>
                    <a:pt x="15" y="147"/>
                  </a:lnTo>
                  <a:lnTo>
                    <a:pt x="14" y="140"/>
                  </a:lnTo>
                  <a:lnTo>
                    <a:pt x="14" y="133"/>
                  </a:lnTo>
                  <a:lnTo>
                    <a:pt x="14" y="127"/>
                  </a:lnTo>
                  <a:lnTo>
                    <a:pt x="14" y="120"/>
                  </a:lnTo>
                  <a:lnTo>
                    <a:pt x="13" y="112"/>
                  </a:lnTo>
                  <a:lnTo>
                    <a:pt x="13" y="106"/>
                  </a:lnTo>
                  <a:lnTo>
                    <a:pt x="13" y="99"/>
                  </a:lnTo>
                  <a:lnTo>
                    <a:pt x="13" y="94"/>
                  </a:lnTo>
                  <a:lnTo>
                    <a:pt x="11" y="87"/>
                  </a:lnTo>
                  <a:lnTo>
                    <a:pt x="11" y="81"/>
                  </a:lnTo>
                  <a:lnTo>
                    <a:pt x="11" y="76"/>
                  </a:lnTo>
                  <a:lnTo>
                    <a:pt x="11" y="70"/>
                  </a:lnTo>
                  <a:lnTo>
                    <a:pt x="11" y="65"/>
                  </a:lnTo>
                  <a:lnTo>
                    <a:pt x="11" y="60"/>
                  </a:lnTo>
                  <a:lnTo>
                    <a:pt x="10" y="56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10" y="43"/>
                  </a:lnTo>
                  <a:lnTo>
                    <a:pt x="10" y="39"/>
                  </a:lnTo>
                  <a:lnTo>
                    <a:pt x="10" y="37"/>
                  </a:lnTo>
                  <a:lnTo>
                    <a:pt x="10" y="34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339" y="8"/>
                  </a:lnTo>
                  <a:lnTo>
                    <a:pt x="341" y="43"/>
                  </a:lnTo>
                  <a:lnTo>
                    <a:pt x="355" y="52"/>
                  </a:lnTo>
                  <a:lnTo>
                    <a:pt x="352" y="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884" y="3042"/>
              <a:ext cx="39" cy="146"/>
            </a:xfrm>
            <a:custGeom>
              <a:avLst/>
              <a:gdLst/>
              <a:ahLst/>
              <a:cxnLst>
                <a:cxn ang="0">
                  <a:pos x="26" y="17"/>
                </a:cxn>
                <a:cxn ang="0">
                  <a:pos x="27" y="18"/>
                </a:cxn>
                <a:cxn ang="0">
                  <a:pos x="28" y="22"/>
                </a:cxn>
                <a:cxn ang="0">
                  <a:pos x="30" y="28"/>
                </a:cxn>
                <a:cxn ang="0">
                  <a:pos x="30" y="32"/>
                </a:cxn>
                <a:cxn ang="0">
                  <a:pos x="30" y="38"/>
                </a:cxn>
                <a:cxn ang="0">
                  <a:pos x="30" y="43"/>
                </a:cxn>
                <a:cxn ang="0">
                  <a:pos x="30" y="49"/>
                </a:cxn>
                <a:cxn ang="0">
                  <a:pos x="30" y="56"/>
                </a:cxn>
                <a:cxn ang="0">
                  <a:pos x="28" y="60"/>
                </a:cxn>
                <a:cxn ang="0">
                  <a:pos x="28" y="65"/>
                </a:cxn>
                <a:cxn ang="0">
                  <a:pos x="27" y="71"/>
                </a:cxn>
                <a:cxn ang="0">
                  <a:pos x="27" y="79"/>
                </a:cxn>
                <a:cxn ang="0">
                  <a:pos x="26" y="86"/>
                </a:cxn>
                <a:cxn ang="0">
                  <a:pos x="24" y="92"/>
                </a:cxn>
                <a:cxn ang="0">
                  <a:pos x="23" y="98"/>
                </a:cxn>
                <a:cxn ang="0">
                  <a:pos x="22" y="103"/>
                </a:cxn>
                <a:cxn ang="0">
                  <a:pos x="20" y="107"/>
                </a:cxn>
                <a:cxn ang="0">
                  <a:pos x="19" y="112"/>
                </a:cxn>
                <a:cxn ang="0">
                  <a:pos x="15" y="118"/>
                </a:cxn>
                <a:cxn ang="0">
                  <a:pos x="11" y="122"/>
                </a:cxn>
                <a:cxn ang="0">
                  <a:pos x="3" y="129"/>
                </a:cxn>
                <a:cxn ang="0">
                  <a:pos x="0" y="144"/>
                </a:cxn>
                <a:cxn ang="0">
                  <a:pos x="3" y="143"/>
                </a:cxn>
                <a:cxn ang="0">
                  <a:pos x="9" y="139"/>
                </a:cxn>
                <a:cxn ang="0">
                  <a:pos x="17" y="133"/>
                </a:cxn>
                <a:cxn ang="0">
                  <a:pos x="22" y="126"/>
                </a:cxn>
                <a:cxn ang="0">
                  <a:pos x="26" y="121"/>
                </a:cxn>
                <a:cxn ang="0">
                  <a:pos x="30" y="114"/>
                </a:cxn>
                <a:cxn ang="0">
                  <a:pos x="32" y="108"/>
                </a:cxn>
                <a:cxn ang="0">
                  <a:pos x="33" y="101"/>
                </a:cxn>
                <a:cxn ang="0">
                  <a:pos x="35" y="98"/>
                </a:cxn>
                <a:cxn ang="0">
                  <a:pos x="36" y="94"/>
                </a:cxn>
                <a:cxn ang="0">
                  <a:pos x="37" y="88"/>
                </a:cxn>
                <a:cxn ang="0">
                  <a:pos x="37" y="83"/>
                </a:cxn>
                <a:cxn ang="0">
                  <a:pos x="37" y="78"/>
                </a:cxn>
                <a:cxn ang="0">
                  <a:pos x="39" y="73"/>
                </a:cxn>
                <a:cxn ang="0">
                  <a:pos x="39" y="68"/>
                </a:cxn>
                <a:cxn ang="0">
                  <a:pos x="37" y="61"/>
                </a:cxn>
                <a:cxn ang="0">
                  <a:pos x="37" y="54"/>
                </a:cxn>
                <a:cxn ang="0">
                  <a:pos x="37" y="49"/>
                </a:cxn>
                <a:cxn ang="0">
                  <a:pos x="37" y="45"/>
                </a:cxn>
                <a:cxn ang="0">
                  <a:pos x="36" y="40"/>
                </a:cxn>
                <a:cxn ang="0">
                  <a:pos x="36" y="35"/>
                </a:cxn>
                <a:cxn ang="0">
                  <a:pos x="35" y="30"/>
                </a:cxn>
                <a:cxn ang="0">
                  <a:pos x="35" y="23"/>
                </a:cxn>
                <a:cxn ang="0">
                  <a:pos x="33" y="18"/>
                </a:cxn>
                <a:cxn ang="0">
                  <a:pos x="32" y="13"/>
                </a:cxn>
                <a:cxn ang="0">
                  <a:pos x="32" y="9"/>
                </a:cxn>
                <a:cxn ang="0">
                  <a:pos x="31" y="5"/>
                </a:cxn>
                <a:cxn ang="0">
                  <a:pos x="30" y="1"/>
                </a:cxn>
                <a:cxn ang="0">
                  <a:pos x="27" y="0"/>
                </a:cxn>
                <a:cxn ang="0">
                  <a:pos x="24" y="15"/>
                </a:cxn>
              </a:cxnLst>
              <a:rect l="0" t="0" r="r" b="b"/>
              <a:pathLst>
                <a:path w="39" h="146">
                  <a:moveTo>
                    <a:pt x="24" y="15"/>
                  </a:moveTo>
                  <a:lnTo>
                    <a:pt x="26" y="17"/>
                  </a:lnTo>
                  <a:lnTo>
                    <a:pt x="26" y="17"/>
                  </a:lnTo>
                  <a:lnTo>
                    <a:pt x="27" y="18"/>
                  </a:lnTo>
                  <a:lnTo>
                    <a:pt x="27" y="19"/>
                  </a:lnTo>
                  <a:lnTo>
                    <a:pt x="28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8"/>
                  </a:lnTo>
                  <a:lnTo>
                    <a:pt x="30" y="40"/>
                  </a:lnTo>
                  <a:lnTo>
                    <a:pt x="30" y="43"/>
                  </a:lnTo>
                  <a:lnTo>
                    <a:pt x="30" y="45"/>
                  </a:lnTo>
                  <a:lnTo>
                    <a:pt x="30" y="49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28" y="57"/>
                  </a:lnTo>
                  <a:lnTo>
                    <a:pt x="28" y="60"/>
                  </a:lnTo>
                  <a:lnTo>
                    <a:pt x="28" y="62"/>
                  </a:lnTo>
                  <a:lnTo>
                    <a:pt x="28" y="65"/>
                  </a:lnTo>
                  <a:lnTo>
                    <a:pt x="28" y="69"/>
                  </a:lnTo>
                  <a:lnTo>
                    <a:pt x="27" y="71"/>
                  </a:lnTo>
                  <a:lnTo>
                    <a:pt x="27" y="75"/>
                  </a:lnTo>
                  <a:lnTo>
                    <a:pt x="27" y="79"/>
                  </a:lnTo>
                  <a:lnTo>
                    <a:pt x="26" y="83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4" y="92"/>
                  </a:lnTo>
                  <a:lnTo>
                    <a:pt x="24" y="95"/>
                  </a:lnTo>
                  <a:lnTo>
                    <a:pt x="23" y="98"/>
                  </a:lnTo>
                  <a:lnTo>
                    <a:pt x="22" y="100"/>
                  </a:lnTo>
                  <a:lnTo>
                    <a:pt x="22" y="103"/>
                  </a:lnTo>
                  <a:lnTo>
                    <a:pt x="20" y="105"/>
                  </a:lnTo>
                  <a:lnTo>
                    <a:pt x="20" y="107"/>
                  </a:lnTo>
                  <a:lnTo>
                    <a:pt x="19" y="109"/>
                  </a:lnTo>
                  <a:lnTo>
                    <a:pt x="19" y="112"/>
                  </a:lnTo>
                  <a:lnTo>
                    <a:pt x="17" y="114"/>
                  </a:lnTo>
                  <a:lnTo>
                    <a:pt x="15" y="118"/>
                  </a:lnTo>
                  <a:lnTo>
                    <a:pt x="13" y="120"/>
                  </a:lnTo>
                  <a:lnTo>
                    <a:pt x="11" y="122"/>
                  </a:lnTo>
                  <a:lnTo>
                    <a:pt x="7" y="126"/>
                  </a:lnTo>
                  <a:lnTo>
                    <a:pt x="3" y="129"/>
                  </a:lnTo>
                  <a:lnTo>
                    <a:pt x="0" y="146"/>
                  </a:lnTo>
                  <a:lnTo>
                    <a:pt x="0" y="144"/>
                  </a:lnTo>
                  <a:lnTo>
                    <a:pt x="2" y="144"/>
                  </a:lnTo>
                  <a:lnTo>
                    <a:pt x="3" y="143"/>
                  </a:lnTo>
                  <a:lnTo>
                    <a:pt x="6" y="142"/>
                  </a:lnTo>
                  <a:lnTo>
                    <a:pt x="9" y="139"/>
                  </a:lnTo>
                  <a:lnTo>
                    <a:pt x="13" y="137"/>
                  </a:lnTo>
                  <a:lnTo>
                    <a:pt x="17" y="133"/>
                  </a:lnTo>
                  <a:lnTo>
                    <a:pt x="20" y="129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6" y="121"/>
                  </a:lnTo>
                  <a:lnTo>
                    <a:pt x="27" y="118"/>
                  </a:lnTo>
                  <a:lnTo>
                    <a:pt x="30" y="114"/>
                  </a:lnTo>
                  <a:lnTo>
                    <a:pt x="31" y="112"/>
                  </a:lnTo>
                  <a:lnTo>
                    <a:pt x="32" y="108"/>
                  </a:lnTo>
                  <a:lnTo>
                    <a:pt x="33" y="104"/>
                  </a:lnTo>
                  <a:lnTo>
                    <a:pt x="33" y="101"/>
                  </a:lnTo>
                  <a:lnTo>
                    <a:pt x="35" y="100"/>
                  </a:lnTo>
                  <a:lnTo>
                    <a:pt x="35" y="98"/>
                  </a:lnTo>
                  <a:lnTo>
                    <a:pt x="36" y="95"/>
                  </a:lnTo>
                  <a:lnTo>
                    <a:pt x="36" y="94"/>
                  </a:lnTo>
                  <a:lnTo>
                    <a:pt x="36" y="91"/>
                  </a:lnTo>
                  <a:lnTo>
                    <a:pt x="37" y="88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7" y="78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8"/>
                  </a:lnTo>
                  <a:lnTo>
                    <a:pt x="39" y="65"/>
                  </a:lnTo>
                  <a:lnTo>
                    <a:pt x="37" y="61"/>
                  </a:lnTo>
                  <a:lnTo>
                    <a:pt x="37" y="58"/>
                  </a:lnTo>
                  <a:lnTo>
                    <a:pt x="37" y="54"/>
                  </a:lnTo>
                  <a:lnTo>
                    <a:pt x="37" y="53"/>
                  </a:lnTo>
                  <a:lnTo>
                    <a:pt x="37" y="49"/>
                  </a:lnTo>
                  <a:lnTo>
                    <a:pt x="37" y="47"/>
                  </a:lnTo>
                  <a:lnTo>
                    <a:pt x="37" y="45"/>
                  </a:lnTo>
                  <a:lnTo>
                    <a:pt x="37" y="43"/>
                  </a:lnTo>
                  <a:lnTo>
                    <a:pt x="36" y="40"/>
                  </a:lnTo>
                  <a:lnTo>
                    <a:pt x="36" y="38"/>
                  </a:lnTo>
                  <a:lnTo>
                    <a:pt x="36" y="35"/>
                  </a:lnTo>
                  <a:lnTo>
                    <a:pt x="36" y="34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5" y="23"/>
                  </a:lnTo>
                  <a:lnTo>
                    <a:pt x="33" y="21"/>
                  </a:lnTo>
                  <a:lnTo>
                    <a:pt x="33" y="18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32" y="9"/>
                  </a:lnTo>
                  <a:lnTo>
                    <a:pt x="32" y="8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4" y="15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667" y="3211"/>
              <a:ext cx="137" cy="34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0"/>
                </a:cxn>
                <a:cxn ang="0">
                  <a:pos x="120" y="0"/>
                </a:cxn>
                <a:cxn ang="0">
                  <a:pos x="114" y="0"/>
                </a:cxn>
                <a:cxn ang="0">
                  <a:pos x="107" y="0"/>
                </a:cxn>
                <a:cxn ang="0">
                  <a:pos x="103" y="0"/>
                </a:cxn>
                <a:cxn ang="0">
                  <a:pos x="98" y="0"/>
                </a:cxn>
                <a:cxn ang="0">
                  <a:pos x="93" y="0"/>
                </a:cxn>
                <a:cxn ang="0">
                  <a:pos x="87" y="0"/>
                </a:cxn>
                <a:cxn ang="0">
                  <a:pos x="82" y="0"/>
                </a:cxn>
                <a:cxn ang="0">
                  <a:pos x="77" y="0"/>
                </a:cxn>
                <a:cxn ang="0">
                  <a:pos x="72" y="0"/>
                </a:cxn>
                <a:cxn ang="0">
                  <a:pos x="67" y="0"/>
                </a:cxn>
                <a:cxn ang="0">
                  <a:pos x="60" y="0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9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5" y="4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5" y="34"/>
                </a:cxn>
                <a:cxn ang="0">
                  <a:pos x="8" y="30"/>
                </a:cxn>
                <a:cxn ang="0">
                  <a:pos x="8" y="25"/>
                </a:cxn>
                <a:cxn ang="0">
                  <a:pos x="8" y="20"/>
                </a:cxn>
                <a:cxn ang="0">
                  <a:pos x="9" y="15"/>
                </a:cxn>
                <a:cxn ang="0">
                  <a:pos x="10" y="11"/>
                </a:cxn>
                <a:cxn ang="0">
                  <a:pos x="13" y="9"/>
                </a:cxn>
                <a:cxn ang="0">
                  <a:pos x="56" y="9"/>
                </a:cxn>
                <a:cxn ang="0">
                  <a:pos x="78" y="26"/>
                </a:cxn>
                <a:cxn ang="0">
                  <a:pos x="124" y="8"/>
                </a:cxn>
                <a:cxn ang="0">
                  <a:pos x="127" y="12"/>
                </a:cxn>
                <a:cxn ang="0">
                  <a:pos x="127" y="16"/>
                </a:cxn>
                <a:cxn ang="0">
                  <a:pos x="127" y="21"/>
                </a:cxn>
                <a:cxn ang="0">
                  <a:pos x="127" y="25"/>
                </a:cxn>
                <a:cxn ang="0">
                  <a:pos x="127" y="28"/>
                </a:cxn>
                <a:cxn ang="0">
                  <a:pos x="132" y="30"/>
                </a:cxn>
                <a:cxn ang="0">
                  <a:pos x="136" y="26"/>
                </a:cxn>
                <a:cxn ang="0">
                  <a:pos x="137" y="20"/>
                </a:cxn>
                <a:cxn ang="0">
                  <a:pos x="136" y="16"/>
                </a:cxn>
                <a:cxn ang="0">
                  <a:pos x="136" y="11"/>
                </a:cxn>
                <a:cxn ang="0">
                  <a:pos x="133" y="4"/>
                </a:cxn>
                <a:cxn ang="0">
                  <a:pos x="128" y="0"/>
                </a:cxn>
              </a:cxnLst>
              <a:rect l="0" t="0" r="r" b="b"/>
              <a:pathLst>
                <a:path w="137" h="34">
                  <a:moveTo>
                    <a:pt x="128" y="0"/>
                  </a:moveTo>
                  <a:lnTo>
                    <a:pt x="128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6" y="0"/>
                  </a:lnTo>
                  <a:lnTo>
                    <a:pt x="114" y="0"/>
                  </a:lnTo>
                  <a:lnTo>
                    <a:pt x="110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1" y="32"/>
                  </a:lnTo>
                  <a:lnTo>
                    <a:pt x="3" y="32"/>
                  </a:lnTo>
                  <a:lnTo>
                    <a:pt x="5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5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56" y="9"/>
                  </a:lnTo>
                  <a:lnTo>
                    <a:pt x="56" y="28"/>
                  </a:lnTo>
                  <a:lnTo>
                    <a:pt x="78" y="26"/>
                  </a:lnTo>
                  <a:lnTo>
                    <a:pt x="78" y="8"/>
                  </a:lnTo>
                  <a:lnTo>
                    <a:pt x="124" y="8"/>
                  </a:lnTo>
                  <a:lnTo>
                    <a:pt x="125" y="8"/>
                  </a:lnTo>
                  <a:lnTo>
                    <a:pt x="127" y="12"/>
                  </a:lnTo>
                  <a:lnTo>
                    <a:pt x="127" y="13"/>
                  </a:lnTo>
                  <a:lnTo>
                    <a:pt x="127" y="16"/>
                  </a:lnTo>
                  <a:lnTo>
                    <a:pt x="127" y="19"/>
                  </a:lnTo>
                  <a:lnTo>
                    <a:pt x="127" y="21"/>
                  </a:lnTo>
                  <a:lnTo>
                    <a:pt x="127" y="22"/>
                  </a:lnTo>
                  <a:lnTo>
                    <a:pt x="127" y="25"/>
                  </a:lnTo>
                  <a:lnTo>
                    <a:pt x="127" y="26"/>
                  </a:lnTo>
                  <a:lnTo>
                    <a:pt x="127" y="28"/>
                  </a:lnTo>
                  <a:lnTo>
                    <a:pt x="129" y="29"/>
                  </a:lnTo>
                  <a:lnTo>
                    <a:pt x="132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6" y="24"/>
                  </a:lnTo>
                  <a:lnTo>
                    <a:pt x="137" y="20"/>
                  </a:lnTo>
                  <a:lnTo>
                    <a:pt x="136" y="17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6" y="11"/>
                  </a:lnTo>
                  <a:lnTo>
                    <a:pt x="134" y="7"/>
                  </a:lnTo>
                  <a:lnTo>
                    <a:pt x="133" y="4"/>
                  </a:lnTo>
                  <a:lnTo>
                    <a:pt x="130" y="2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672" y="3233"/>
              <a:ext cx="124" cy="1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123" y="7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24" h="10">
                  <a:moveTo>
                    <a:pt x="12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123" y="7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640" y="3198"/>
              <a:ext cx="191" cy="62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60" y="0"/>
                </a:cxn>
                <a:cxn ang="0">
                  <a:pos x="151" y="0"/>
                </a:cxn>
                <a:cxn ang="0">
                  <a:pos x="141" y="0"/>
                </a:cxn>
                <a:cxn ang="0">
                  <a:pos x="127" y="0"/>
                </a:cxn>
                <a:cxn ang="0">
                  <a:pos x="114" y="0"/>
                </a:cxn>
                <a:cxn ang="0">
                  <a:pos x="100" y="0"/>
                </a:cxn>
                <a:cxn ang="0">
                  <a:pos x="86" y="0"/>
                </a:cxn>
                <a:cxn ang="0">
                  <a:pos x="71" y="0"/>
                </a:cxn>
                <a:cxn ang="0">
                  <a:pos x="58" y="0"/>
                </a:cxn>
                <a:cxn ang="0">
                  <a:pos x="45" y="0"/>
                </a:cxn>
                <a:cxn ang="0">
                  <a:pos x="35" y="0"/>
                </a:cxn>
                <a:cxn ang="0">
                  <a:pos x="26" y="0"/>
                </a:cxn>
                <a:cxn ang="0">
                  <a:pos x="17" y="2"/>
                </a:cxn>
                <a:cxn ang="0">
                  <a:pos x="7" y="7"/>
                </a:cxn>
                <a:cxn ang="0">
                  <a:pos x="1" y="16"/>
                </a:cxn>
                <a:cxn ang="0">
                  <a:pos x="1" y="24"/>
                </a:cxn>
                <a:cxn ang="0">
                  <a:pos x="0" y="35"/>
                </a:cxn>
                <a:cxn ang="0">
                  <a:pos x="0" y="48"/>
                </a:cxn>
                <a:cxn ang="0">
                  <a:pos x="1" y="56"/>
                </a:cxn>
                <a:cxn ang="0">
                  <a:pos x="9" y="62"/>
                </a:cxn>
                <a:cxn ang="0">
                  <a:pos x="9" y="54"/>
                </a:cxn>
                <a:cxn ang="0">
                  <a:pos x="7" y="43"/>
                </a:cxn>
                <a:cxn ang="0">
                  <a:pos x="6" y="29"/>
                </a:cxn>
                <a:cxn ang="0">
                  <a:pos x="7" y="20"/>
                </a:cxn>
                <a:cxn ang="0">
                  <a:pos x="15" y="11"/>
                </a:cxn>
                <a:cxn ang="0">
                  <a:pos x="24" y="9"/>
                </a:cxn>
                <a:cxn ang="0">
                  <a:pos x="34" y="8"/>
                </a:cxn>
                <a:cxn ang="0">
                  <a:pos x="43" y="8"/>
                </a:cxn>
                <a:cxn ang="0">
                  <a:pos x="53" y="8"/>
                </a:cxn>
                <a:cxn ang="0">
                  <a:pos x="66" y="8"/>
                </a:cxn>
                <a:cxn ang="0">
                  <a:pos x="79" y="8"/>
                </a:cxn>
                <a:cxn ang="0">
                  <a:pos x="94" y="8"/>
                </a:cxn>
                <a:cxn ang="0">
                  <a:pos x="107" y="7"/>
                </a:cxn>
                <a:cxn ang="0">
                  <a:pos x="121" y="7"/>
                </a:cxn>
                <a:cxn ang="0">
                  <a:pos x="133" y="7"/>
                </a:cxn>
                <a:cxn ang="0">
                  <a:pos x="144" y="7"/>
                </a:cxn>
                <a:cxn ang="0">
                  <a:pos x="155" y="7"/>
                </a:cxn>
                <a:cxn ang="0">
                  <a:pos x="163" y="7"/>
                </a:cxn>
                <a:cxn ang="0">
                  <a:pos x="172" y="7"/>
                </a:cxn>
                <a:cxn ang="0">
                  <a:pos x="180" y="13"/>
                </a:cxn>
                <a:cxn ang="0">
                  <a:pos x="180" y="24"/>
                </a:cxn>
                <a:cxn ang="0">
                  <a:pos x="180" y="34"/>
                </a:cxn>
                <a:cxn ang="0">
                  <a:pos x="181" y="46"/>
                </a:cxn>
                <a:cxn ang="0">
                  <a:pos x="181" y="52"/>
                </a:cxn>
                <a:cxn ang="0">
                  <a:pos x="189" y="52"/>
                </a:cxn>
                <a:cxn ang="0">
                  <a:pos x="191" y="45"/>
                </a:cxn>
                <a:cxn ang="0">
                  <a:pos x="191" y="33"/>
                </a:cxn>
                <a:cxn ang="0">
                  <a:pos x="190" y="20"/>
                </a:cxn>
                <a:cxn ang="0">
                  <a:pos x="190" y="9"/>
                </a:cxn>
                <a:cxn ang="0">
                  <a:pos x="182" y="2"/>
                </a:cxn>
                <a:cxn ang="0">
                  <a:pos x="173" y="0"/>
                </a:cxn>
              </a:cxnLst>
              <a:rect l="0" t="0" r="r" b="b"/>
              <a:pathLst>
                <a:path w="191" h="62">
                  <a:moveTo>
                    <a:pt x="173" y="0"/>
                  </a:moveTo>
                  <a:lnTo>
                    <a:pt x="172" y="0"/>
                  </a:lnTo>
                  <a:lnTo>
                    <a:pt x="171" y="0"/>
                  </a:lnTo>
                  <a:lnTo>
                    <a:pt x="169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0" y="0"/>
                  </a:lnTo>
                  <a:lnTo>
                    <a:pt x="159" y="0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1" y="0"/>
                  </a:lnTo>
                  <a:lnTo>
                    <a:pt x="150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1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10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1" y="55"/>
                  </a:lnTo>
                  <a:lnTo>
                    <a:pt x="1" y="56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9" y="62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9" y="51"/>
                  </a:lnTo>
                  <a:lnTo>
                    <a:pt x="7" y="48"/>
                  </a:lnTo>
                  <a:lnTo>
                    <a:pt x="7" y="46"/>
                  </a:lnTo>
                  <a:lnTo>
                    <a:pt x="7" y="43"/>
                  </a:lnTo>
                  <a:lnTo>
                    <a:pt x="7" y="39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10" y="16"/>
                  </a:lnTo>
                  <a:lnTo>
                    <a:pt x="13" y="12"/>
                  </a:lnTo>
                  <a:lnTo>
                    <a:pt x="15" y="11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4" y="9"/>
                  </a:lnTo>
                  <a:lnTo>
                    <a:pt x="28" y="9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36" y="8"/>
                  </a:lnTo>
                  <a:lnTo>
                    <a:pt x="37" y="8"/>
                  </a:lnTo>
                  <a:lnTo>
                    <a:pt x="40" y="8"/>
                  </a:lnTo>
                  <a:lnTo>
                    <a:pt x="43" y="8"/>
                  </a:lnTo>
                  <a:lnTo>
                    <a:pt x="45" y="8"/>
                  </a:lnTo>
                  <a:lnTo>
                    <a:pt x="48" y="8"/>
                  </a:lnTo>
                  <a:lnTo>
                    <a:pt x="51" y="8"/>
                  </a:lnTo>
                  <a:lnTo>
                    <a:pt x="53" y="8"/>
                  </a:lnTo>
                  <a:lnTo>
                    <a:pt x="57" y="8"/>
                  </a:lnTo>
                  <a:lnTo>
                    <a:pt x="60" y="8"/>
                  </a:lnTo>
                  <a:lnTo>
                    <a:pt x="64" y="8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9" y="8"/>
                  </a:lnTo>
                  <a:lnTo>
                    <a:pt x="83" y="8"/>
                  </a:lnTo>
                  <a:lnTo>
                    <a:pt x="87" y="8"/>
                  </a:lnTo>
                  <a:lnTo>
                    <a:pt x="90" y="8"/>
                  </a:lnTo>
                  <a:lnTo>
                    <a:pt x="94" y="8"/>
                  </a:lnTo>
                  <a:lnTo>
                    <a:pt x="97" y="8"/>
                  </a:lnTo>
                  <a:lnTo>
                    <a:pt x="100" y="7"/>
                  </a:lnTo>
                  <a:lnTo>
                    <a:pt x="104" y="7"/>
                  </a:lnTo>
                  <a:lnTo>
                    <a:pt x="107" y="7"/>
                  </a:lnTo>
                  <a:lnTo>
                    <a:pt x="111" y="7"/>
                  </a:lnTo>
                  <a:lnTo>
                    <a:pt x="113" y="7"/>
                  </a:lnTo>
                  <a:lnTo>
                    <a:pt x="117" y="7"/>
                  </a:lnTo>
                  <a:lnTo>
                    <a:pt x="121" y="7"/>
                  </a:lnTo>
                  <a:lnTo>
                    <a:pt x="124" y="7"/>
                  </a:lnTo>
                  <a:lnTo>
                    <a:pt x="126" y="7"/>
                  </a:lnTo>
                  <a:lnTo>
                    <a:pt x="130" y="7"/>
                  </a:lnTo>
                  <a:lnTo>
                    <a:pt x="133" y="7"/>
                  </a:lnTo>
                  <a:lnTo>
                    <a:pt x="137" y="7"/>
                  </a:lnTo>
                  <a:lnTo>
                    <a:pt x="139" y="7"/>
                  </a:lnTo>
                  <a:lnTo>
                    <a:pt x="142" y="7"/>
                  </a:lnTo>
                  <a:lnTo>
                    <a:pt x="144" y="7"/>
                  </a:lnTo>
                  <a:lnTo>
                    <a:pt x="147" y="7"/>
                  </a:lnTo>
                  <a:lnTo>
                    <a:pt x="150" y="7"/>
                  </a:lnTo>
                  <a:lnTo>
                    <a:pt x="152" y="7"/>
                  </a:lnTo>
                  <a:lnTo>
                    <a:pt x="155" y="7"/>
                  </a:lnTo>
                  <a:lnTo>
                    <a:pt x="157" y="7"/>
                  </a:lnTo>
                  <a:lnTo>
                    <a:pt x="159" y="7"/>
                  </a:lnTo>
                  <a:lnTo>
                    <a:pt x="161" y="7"/>
                  </a:lnTo>
                  <a:lnTo>
                    <a:pt x="163" y="7"/>
                  </a:lnTo>
                  <a:lnTo>
                    <a:pt x="165" y="7"/>
                  </a:lnTo>
                  <a:lnTo>
                    <a:pt x="168" y="7"/>
                  </a:lnTo>
                  <a:lnTo>
                    <a:pt x="171" y="7"/>
                  </a:lnTo>
                  <a:lnTo>
                    <a:pt x="172" y="7"/>
                  </a:lnTo>
                  <a:lnTo>
                    <a:pt x="173" y="7"/>
                  </a:lnTo>
                  <a:lnTo>
                    <a:pt x="176" y="8"/>
                  </a:lnTo>
                  <a:lnTo>
                    <a:pt x="178" y="11"/>
                  </a:lnTo>
                  <a:lnTo>
                    <a:pt x="180" y="13"/>
                  </a:lnTo>
                  <a:lnTo>
                    <a:pt x="180" y="17"/>
                  </a:lnTo>
                  <a:lnTo>
                    <a:pt x="180" y="18"/>
                  </a:lnTo>
                  <a:lnTo>
                    <a:pt x="180" y="21"/>
                  </a:lnTo>
                  <a:lnTo>
                    <a:pt x="180" y="24"/>
                  </a:lnTo>
                  <a:lnTo>
                    <a:pt x="180" y="26"/>
                  </a:lnTo>
                  <a:lnTo>
                    <a:pt x="180" y="29"/>
                  </a:lnTo>
                  <a:lnTo>
                    <a:pt x="180" y="32"/>
                  </a:lnTo>
                  <a:lnTo>
                    <a:pt x="180" y="34"/>
                  </a:lnTo>
                  <a:lnTo>
                    <a:pt x="181" y="38"/>
                  </a:lnTo>
                  <a:lnTo>
                    <a:pt x="181" y="41"/>
                  </a:lnTo>
                  <a:lnTo>
                    <a:pt x="181" y="43"/>
                  </a:lnTo>
                  <a:lnTo>
                    <a:pt x="181" y="46"/>
                  </a:lnTo>
                  <a:lnTo>
                    <a:pt x="181" y="47"/>
                  </a:lnTo>
                  <a:lnTo>
                    <a:pt x="181" y="50"/>
                  </a:lnTo>
                  <a:lnTo>
                    <a:pt x="181" y="51"/>
                  </a:lnTo>
                  <a:lnTo>
                    <a:pt x="181" y="52"/>
                  </a:lnTo>
                  <a:lnTo>
                    <a:pt x="181" y="54"/>
                  </a:lnTo>
                  <a:lnTo>
                    <a:pt x="184" y="54"/>
                  </a:lnTo>
                  <a:lnTo>
                    <a:pt x="186" y="54"/>
                  </a:lnTo>
                  <a:lnTo>
                    <a:pt x="189" y="52"/>
                  </a:lnTo>
                  <a:lnTo>
                    <a:pt x="190" y="50"/>
                  </a:lnTo>
                  <a:lnTo>
                    <a:pt x="190" y="47"/>
                  </a:lnTo>
                  <a:lnTo>
                    <a:pt x="191" y="46"/>
                  </a:lnTo>
                  <a:lnTo>
                    <a:pt x="191" y="45"/>
                  </a:lnTo>
                  <a:lnTo>
                    <a:pt x="191" y="42"/>
                  </a:lnTo>
                  <a:lnTo>
                    <a:pt x="191" y="38"/>
                  </a:lnTo>
                  <a:lnTo>
                    <a:pt x="191" y="35"/>
                  </a:lnTo>
                  <a:lnTo>
                    <a:pt x="191" y="33"/>
                  </a:lnTo>
                  <a:lnTo>
                    <a:pt x="191" y="29"/>
                  </a:lnTo>
                  <a:lnTo>
                    <a:pt x="191" y="26"/>
                  </a:lnTo>
                  <a:lnTo>
                    <a:pt x="191" y="22"/>
                  </a:lnTo>
                  <a:lnTo>
                    <a:pt x="190" y="20"/>
                  </a:lnTo>
                  <a:lnTo>
                    <a:pt x="190" y="17"/>
                  </a:lnTo>
                  <a:lnTo>
                    <a:pt x="190" y="13"/>
                  </a:lnTo>
                  <a:lnTo>
                    <a:pt x="190" y="12"/>
                  </a:lnTo>
                  <a:lnTo>
                    <a:pt x="190" y="9"/>
                  </a:lnTo>
                  <a:lnTo>
                    <a:pt x="190" y="8"/>
                  </a:lnTo>
                  <a:lnTo>
                    <a:pt x="187" y="5"/>
                  </a:lnTo>
                  <a:lnTo>
                    <a:pt x="185" y="4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>
              <a:off x="644" y="3239"/>
              <a:ext cx="186" cy="24"/>
            </a:xfrm>
            <a:custGeom>
              <a:avLst/>
              <a:gdLst/>
              <a:ahLst/>
              <a:cxnLst>
                <a:cxn ang="0">
                  <a:pos x="177" y="7"/>
                </a:cxn>
                <a:cxn ang="0">
                  <a:pos x="168" y="10"/>
                </a:cxn>
                <a:cxn ang="0">
                  <a:pos x="155" y="13"/>
                </a:cxn>
                <a:cxn ang="0">
                  <a:pos x="150" y="13"/>
                </a:cxn>
                <a:cxn ang="0">
                  <a:pos x="142" y="13"/>
                </a:cxn>
                <a:cxn ang="0">
                  <a:pos x="135" y="13"/>
                </a:cxn>
                <a:cxn ang="0">
                  <a:pos x="129" y="14"/>
                </a:cxn>
                <a:cxn ang="0">
                  <a:pos x="120" y="14"/>
                </a:cxn>
                <a:cxn ang="0">
                  <a:pos x="112" y="14"/>
                </a:cxn>
                <a:cxn ang="0">
                  <a:pos x="103" y="14"/>
                </a:cxn>
                <a:cxn ang="0">
                  <a:pos x="93" y="14"/>
                </a:cxn>
                <a:cxn ang="0">
                  <a:pos x="84" y="14"/>
                </a:cxn>
                <a:cxn ang="0">
                  <a:pos x="74" y="15"/>
                </a:cxn>
                <a:cxn ang="0">
                  <a:pos x="65" y="15"/>
                </a:cxn>
                <a:cxn ang="0">
                  <a:pos x="56" y="15"/>
                </a:cxn>
                <a:cxn ang="0">
                  <a:pos x="47" y="15"/>
                </a:cxn>
                <a:cxn ang="0">
                  <a:pos x="40" y="15"/>
                </a:cxn>
                <a:cxn ang="0">
                  <a:pos x="32" y="15"/>
                </a:cxn>
                <a:cxn ang="0">
                  <a:pos x="26" y="15"/>
                </a:cxn>
                <a:cxn ang="0">
                  <a:pos x="17" y="17"/>
                </a:cxn>
                <a:cxn ang="0">
                  <a:pos x="14" y="17"/>
                </a:cxn>
                <a:cxn ang="0">
                  <a:pos x="10" y="14"/>
                </a:cxn>
                <a:cxn ang="0">
                  <a:pos x="3" y="7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9" y="23"/>
                </a:cxn>
                <a:cxn ang="0">
                  <a:pos x="14" y="24"/>
                </a:cxn>
                <a:cxn ang="0">
                  <a:pos x="23" y="24"/>
                </a:cxn>
                <a:cxn ang="0">
                  <a:pos x="30" y="24"/>
                </a:cxn>
                <a:cxn ang="0">
                  <a:pos x="36" y="24"/>
                </a:cxn>
                <a:cxn ang="0">
                  <a:pos x="44" y="24"/>
                </a:cxn>
                <a:cxn ang="0">
                  <a:pos x="53" y="23"/>
                </a:cxn>
                <a:cxn ang="0">
                  <a:pos x="62" y="23"/>
                </a:cxn>
                <a:cxn ang="0">
                  <a:pos x="73" y="23"/>
                </a:cxn>
                <a:cxn ang="0">
                  <a:pos x="83" y="23"/>
                </a:cxn>
                <a:cxn ang="0">
                  <a:pos x="93" y="23"/>
                </a:cxn>
                <a:cxn ang="0">
                  <a:pos x="103" y="22"/>
                </a:cxn>
                <a:cxn ang="0">
                  <a:pos x="113" y="22"/>
                </a:cxn>
                <a:cxn ang="0">
                  <a:pos x="122" y="22"/>
                </a:cxn>
                <a:cxn ang="0">
                  <a:pos x="131" y="22"/>
                </a:cxn>
                <a:cxn ang="0">
                  <a:pos x="139" y="21"/>
                </a:cxn>
                <a:cxn ang="0">
                  <a:pos x="147" y="21"/>
                </a:cxn>
                <a:cxn ang="0">
                  <a:pos x="153" y="21"/>
                </a:cxn>
                <a:cxn ang="0">
                  <a:pos x="160" y="21"/>
                </a:cxn>
                <a:cxn ang="0">
                  <a:pos x="167" y="21"/>
                </a:cxn>
                <a:cxn ang="0">
                  <a:pos x="173" y="18"/>
                </a:cxn>
                <a:cxn ang="0">
                  <a:pos x="181" y="14"/>
                </a:cxn>
                <a:cxn ang="0">
                  <a:pos x="186" y="11"/>
                </a:cxn>
              </a:cxnLst>
              <a:rect l="0" t="0" r="r" b="b"/>
              <a:pathLst>
                <a:path w="186" h="24">
                  <a:moveTo>
                    <a:pt x="180" y="6"/>
                  </a:moveTo>
                  <a:lnTo>
                    <a:pt x="180" y="6"/>
                  </a:lnTo>
                  <a:lnTo>
                    <a:pt x="177" y="7"/>
                  </a:lnTo>
                  <a:lnTo>
                    <a:pt x="174" y="7"/>
                  </a:lnTo>
                  <a:lnTo>
                    <a:pt x="172" y="9"/>
                  </a:lnTo>
                  <a:lnTo>
                    <a:pt x="168" y="10"/>
                  </a:lnTo>
                  <a:lnTo>
                    <a:pt x="164" y="10"/>
                  </a:lnTo>
                  <a:lnTo>
                    <a:pt x="159" y="11"/>
                  </a:lnTo>
                  <a:lnTo>
                    <a:pt x="155" y="13"/>
                  </a:lnTo>
                  <a:lnTo>
                    <a:pt x="153" y="13"/>
                  </a:lnTo>
                  <a:lnTo>
                    <a:pt x="152" y="13"/>
                  </a:lnTo>
                  <a:lnTo>
                    <a:pt x="150" y="13"/>
                  </a:lnTo>
                  <a:lnTo>
                    <a:pt x="146" y="13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39" y="13"/>
                  </a:lnTo>
                  <a:lnTo>
                    <a:pt x="138" y="13"/>
                  </a:lnTo>
                  <a:lnTo>
                    <a:pt x="135" y="13"/>
                  </a:lnTo>
                  <a:lnTo>
                    <a:pt x="133" y="13"/>
                  </a:lnTo>
                  <a:lnTo>
                    <a:pt x="131" y="13"/>
                  </a:lnTo>
                  <a:lnTo>
                    <a:pt x="129" y="14"/>
                  </a:lnTo>
                  <a:lnTo>
                    <a:pt x="126" y="14"/>
                  </a:lnTo>
                  <a:lnTo>
                    <a:pt x="123" y="14"/>
                  </a:lnTo>
                  <a:lnTo>
                    <a:pt x="120" y="14"/>
                  </a:lnTo>
                  <a:lnTo>
                    <a:pt x="117" y="14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09" y="14"/>
                  </a:lnTo>
                  <a:lnTo>
                    <a:pt x="107" y="14"/>
                  </a:lnTo>
                  <a:lnTo>
                    <a:pt x="103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3" y="14"/>
                  </a:lnTo>
                  <a:lnTo>
                    <a:pt x="90" y="14"/>
                  </a:lnTo>
                  <a:lnTo>
                    <a:pt x="87" y="14"/>
                  </a:lnTo>
                  <a:lnTo>
                    <a:pt x="84" y="14"/>
                  </a:lnTo>
                  <a:lnTo>
                    <a:pt x="82" y="15"/>
                  </a:lnTo>
                  <a:lnTo>
                    <a:pt x="78" y="15"/>
                  </a:lnTo>
                  <a:lnTo>
                    <a:pt x="74" y="15"/>
                  </a:lnTo>
                  <a:lnTo>
                    <a:pt x="71" y="15"/>
                  </a:lnTo>
                  <a:lnTo>
                    <a:pt x="69" y="15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0" y="15"/>
                  </a:lnTo>
                  <a:lnTo>
                    <a:pt x="56" y="15"/>
                  </a:lnTo>
                  <a:lnTo>
                    <a:pt x="53" y="15"/>
                  </a:lnTo>
                  <a:lnTo>
                    <a:pt x="50" y="15"/>
                  </a:lnTo>
                  <a:lnTo>
                    <a:pt x="47" y="15"/>
                  </a:lnTo>
                  <a:lnTo>
                    <a:pt x="44" y="15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35" y="15"/>
                  </a:lnTo>
                  <a:lnTo>
                    <a:pt x="32" y="15"/>
                  </a:lnTo>
                  <a:lnTo>
                    <a:pt x="30" y="15"/>
                  </a:lnTo>
                  <a:lnTo>
                    <a:pt x="28" y="15"/>
                  </a:lnTo>
                  <a:lnTo>
                    <a:pt x="26" y="15"/>
                  </a:lnTo>
                  <a:lnTo>
                    <a:pt x="23" y="15"/>
                  </a:lnTo>
                  <a:lnTo>
                    <a:pt x="20" y="17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3" y="15"/>
                  </a:lnTo>
                  <a:lnTo>
                    <a:pt x="10" y="14"/>
                  </a:lnTo>
                  <a:lnTo>
                    <a:pt x="9" y="13"/>
                  </a:lnTo>
                  <a:lnTo>
                    <a:pt x="6" y="10"/>
                  </a:lnTo>
                  <a:lnTo>
                    <a:pt x="3" y="7"/>
                  </a:lnTo>
                  <a:lnTo>
                    <a:pt x="2" y="4"/>
                  </a:lnTo>
                  <a:lnTo>
                    <a:pt x="1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9" y="23"/>
                  </a:lnTo>
                  <a:lnTo>
                    <a:pt x="10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7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3" y="24"/>
                  </a:lnTo>
                  <a:lnTo>
                    <a:pt x="36" y="24"/>
                  </a:lnTo>
                  <a:lnTo>
                    <a:pt x="39" y="24"/>
                  </a:lnTo>
                  <a:lnTo>
                    <a:pt x="43" y="24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50" y="23"/>
                  </a:lnTo>
                  <a:lnTo>
                    <a:pt x="53" y="23"/>
                  </a:lnTo>
                  <a:lnTo>
                    <a:pt x="56" y="23"/>
                  </a:lnTo>
                  <a:lnTo>
                    <a:pt x="60" y="23"/>
                  </a:lnTo>
                  <a:lnTo>
                    <a:pt x="62" y="23"/>
                  </a:lnTo>
                  <a:lnTo>
                    <a:pt x="66" y="23"/>
                  </a:lnTo>
                  <a:lnTo>
                    <a:pt x="69" y="23"/>
                  </a:lnTo>
                  <a:lnTo>
                    <a:pt x="73" y="23"/>
                  </a:lnTo>
                  <a:lnTo>
                    <a:pt x="75" y="23"/>
                  </a:lnTo>
                  <a:lnTo>
                    <a:pt x="79" y="23"/>
                  </a:lnTo>
                  <a:lnTo>
                    <a:pt x="83" y="23"/>
                  </a:lnTo>
                  <a:lnTo>
                    <a:pt x="86" y="23"/>
                  </a:lnTo>
                  <a:lnTo>
                    <a:pt x="90" y="23"/>
                  </a:lnTo>
                  <a:lnTo>
                    <a:pt x="93" y="23"/>
                  </a:lnTo>
                  <a:lnTo>
                    <a:pt x="96" y="22"/>
                  </a:lnTo>
                  <a:lnTo>
                    <a:pt x="100" y="22"/>
                  </a:lnTo>
                  <a:lnTo>
                    <a:pt x="103" y="22"/>
                  </a:lnTo>
                  <a:lnTo>
                    <a:pt x="107" y="22"/>
                  </a:lnTo>
                  <a:lnTo>
                    <a:pt x="109" y="22"/>
                  </a:lnTo>
                  <a:lnTo>
                    <a:pt x="113" y="22"/>
                  </a:lnTo>
                  <a:lnTo>
                    <a:pt x="116" y="22"/>
                  </a:lnTo>
                  <a:lnTo>
                    <a:pt x="120" y="22"/>
                  </a:lnTo>
                  <a:lnTo>
                    <a:pt x="122" y="22"/>
                  </a:lnTo>
                  <a:lnTo>
                    <a:pt x="125" y="22"/>
                  </a:lnTo>
                  <a:lnTo>
                    <a:pt x="129" y="22"/>
                  </a:lnTo>
                  <a:lnTo>
                    <a:pt x="131" y="22"/>
                  </a:lnTo>
                  <a:lnTo>
                    <a:pt x="134" y="21"/>
                  </a:lnTo>
                  <a:lnTo>
                    <a:pt x="137" y="21"/>
                  </a:lnTo>
                  <a:lnTo>
                    <a:pt x="139" y="21"/>
                  </a:lnTo>
                  <a:lnTo>
                    <a:pt x="143" y="21"/>
                  </a:lnTo>
                  <a:lnTo>
                    <a:pt x="144" y="21"/>
                  </a:lnTo>
                  <a:lnTo>
                    <a:pt x="147" y="21"/>
                  </a:lnTo>
                  <a:lnTo>
                    <a:pt x="150" y="21"/>
                  </a:lnTo>
                  <a:lnTo>
                    <a:pt x="152" y="21"/>
                  </a:lnTo>
                  <a:lnTo>
                    <a:pt x="153" y="21"/>
                  </a:lnTo>
                  <a:lnTo>
                    <a:pt x="156" y="21"/>
                  </a:lnTo>
                  <a:lnTo>
                    <a:pt x="157" y="21"/>
                  </a:lnTo>
                  <a:lnTo>
                    <a:pt x="160" y="21"/>
                  </a:lnTo>
                  <a:lnTo>
                    <a:pt x="163" y="21"/>
                  </a:lnTo>
                  <a:lnTo>
                    <a:pt x="165" y="21"/>
                  </a:lnTo>
                  <a:lnTo>
                    <a:pt x="167" y="21"/>
                  </a:lnTo>
                  <a:lnTo>
                    <a:pt x="168" y="21"/>
                  </a:lnTo>
                  <a:lnTo>
                    <a:pt x="169" y="19"/>
                  </a:lnTo>
                  <a:lnTo>
                    <a:pt x="173" y="18"/>
                  </a:lnTo>
                  <a:lnTo>
                    <a:pt x="176" y="17"/>
                  </a:lnTo>
                  <a:lnTo>
                    <a:pt x="178" y="15"/>
                  </a:lnTo>
                  <a:lnTo>
                    <a:pt x="181" y="14"/>
                  </a:lnTo>
                  <a:lnTo>
                    <a:pt x="183" y="13"/>
                  </a:lnTo>
                  <a:lnTo>
                    <a:pt x="185" y="11"/>
                  </a:lnTo>
                  <a:lnTo>
                    <a:pt x="186" y="11"/>
                  </a:lnTo>
                  <a:lnTo>
                    <a:pt x="180" y="6"/>
                  </a:lnTo>
                  <a:lnTo>
                    <a:pt x="18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419" y="3006"/>
              <a:ext cx="72" cy="165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43" y="8"/>
                </a:cxn>
                <a:cxn ang="0">
                  <a:pos x="37" y="14"/>
                </a:cxn>
                <a:cxn ang="0">
                  <a:pos x="28" y="20"/>
                </a:cxn>
                <a:cxn ang="0">
                  <a:pos x="20" y="29"/>
                </a:cxn>
                <a:cxn ang="0">
                  <a:pos x="13" y="40"/>
                </a:cxn>
                <a:cxn ang="0">
                  <a:pos x="7" y="51"/>
                </a:cxn>
                <a:cxn ang="0">
                  <a:pos x="3" y="62"/>
                </a:cxn>
                <a:cxn ang="0">
                  <a:pos x="2" y="68"/>
                </a:cxn>
                <a:cxn ang="0">
                  <a:pos x="0" y="75"/>
                </a:cxn>
                <a:cxn ang="0">
                  <a:pos x="0" y="83"/>
                </a:cxn>
                <a:cxn ang="0">
                  <a:pos x="0" y="90"/>
                </a:cxn>
                <a:cxn ang="0">
                  <a:pos x="2" y="97"/>
                </a:cxn>
                <a:cxn ang="0">
                  <a:pos x="3" y="105"/>
                </a:cxn>
                <a:cxn ang="0">
                  <a:pos x="7" y="115"/>
                </a:cxn>
                <a:cxn ang="0">
                  <a:pos x="13" y="126"/>
                </a:cxn>
                <a:cxn ang="0">
                  <a:pos x="20" y="136"/>
                </a:cxn>
                <a:cxn ang="0">
                  <a:pos x="26" y="144"/>
                </a:cxn>
                <a:cxn ang="0">
                  <a:pos x="33" y="150"/>
                </a:cxn>
                <a:cxn ang="0">
                  <a:pos x="39" y="154"/>
                </a:cxn>
                <a:cxn ang="0">
                  <a:pos x="45" y="158"/>
                </a:cxn>
                <a:cxn ang="0">
                  <a:pos x="52" y="162"/>
                </a:cxn>
                <a:cxn ang="0">
                  <a:pos x="55" y="164"/>
                </a:cxn>
                <a:cxn ang="0">
                  <a:pos x="65" y="165"/>
                </a:cxn>
                <a:cxn ang="0">
                  <a:pos x="72" y="161"/>
                </a:cxn>
                <a:cxn ang="0">
                  <a:pos x="67" y="156"/>
                </a:cxn>
                <a:cxn ang="0">
                  <a:pos x="59" y="153"/>
                </a:cxn>
                <a:cxn ang="0">
                  <a:pos x="52" y="150"/>
                </a:cxn>
                <a:cxn ang="0">
                  <a:pos x="45" y="147"/>
                </a:cxn>
                <a:cxn ang="0">
                  <a:pos x="37" y="140"/>
                </a:cxn>
                <a:cxn ang="0">
                  <a:pos x="29" y="131"/>
                </a:cxn>
                <a:cxn ang="0">
                  <a:pos x="22" y="120"/>
                </a:cxn>
                <a:cxn ang="0">
                  <a:pos x="18" y="113"/>
                </a:cxn>
                <a:cxn ang="0">
                  <a:pos x="16" y="105"/>
                </a:cxn>
                <a:cxn ang="0">
                  <a:pos x="15" y="97"/>
                </a:cxn>
                <a:cxn ang="0">
                  <a:pos x="13" y="87"/>
                </a:cxn>
                <a:cxn ang="0">
                  <a:pos x="13" y="81"/>
                </a:cxn>
                <a:cxn ang="0">
                  <a:pos x="15" y="72"/>
                </a:cxn>
                <a:cxn ang="0">
                  <a:pos x="17" y="64"/>
                </a:cxn>
                <a:cxn ang="0">
                  <a:pos x="20" y="55"/>
                </a:cxn>
                <a:cxn ang="0">
                  <a:pos x="24" y="46"/>
                </a:cxn>
                <a:cxn ang="0">
                  <a:pos x="29" y="37"/>
                </a:cxn>
                <a:cxn ang="0">
                  <a:pos x="35" y="29"/>
                </a:cxn>
                <a:cxn ang="0">
                  <a:pos x="42" y="20"/>
                </a:cxn>
                <a:cxn ang="0">
                  <a:pos x="52" y="15"/>
                </a:cxn>
                <a:cxn ang="0">
                  <a:pos x="59" y="11"/>
                </a:cxn>
                <a:cxn ang="0">
                  <a:pos x="65" y="14"/>
                </a:cxn>
                <a:cxn ang="0">
                  <a:pos x="71" y="14"/>
                </a:cxn>
                <a:cxn ang="0">
                  <a:pos x="71" y="7"/>
                </a:cxn>
                <a:cxn ang="0">
                  <a:pos x="64" y="0"/>
                </a:cxn>
                <a:cxn ang="0">
                  <a:pos x="55" y="2"/>
                </a:cxn>
              </a:cxnLst>
              <a:rect l="0" t="0" r="r" b="b"/>
              <a:pathLst>
                <a:path w="72" h="165">
                  <a:moveTo>
                    <a:pt x="55" y="2"/>
                  </a:moveTo>
                  <a:lnTo>
                    <a:pt x="55" y="2"/>
                  </a:lnTo>
                  <a:lnTo>
                    <a:pt x="52" y="3"/>
                  </a:lnTo>
                  <a:lnTo>
                    <a:pt x="48" y="4"/>
                  </a:lnTo>
                  <a:lnTo>
                    <a:pt x="46" y="7"/>
                  </a:lnTo>
                  <a:lnTo>
                    <a:pt x="43" y="8"/>
                  </a:lnTo>
                  <a:lnTo>
                    <a:pt x="41" y="10"/>
                  </a:lnTo>
                  <a:lnTo>
                    <a:pt x="38" y="11"/>
                  </a:lnTo>
                  <a:lnTo>
                    <a:pt x="37" y="14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2" y="27"/>
                  </a:lnTo>
                  <a:lnTo>
                    <a:pt x="20" y="29"/>
                  </a:lnTo>
                  <a:lnTo>
                    <a:pt x="17" y="32"/>
                  </a:lnTo>
                  <a:lnTo>
                    <a:pt x="15" y="36"/>
                  </a:lnTo>
                  <a:lnTo>
                    <a:pt x="13" y="40"/>
                  </a:lnTo>
                  <a:lnTo>
                    <a:pt x="11" y="42"/>
                  </a:lnTo>
                  <a:lnTo>
                    <a:pt x="8" y="46"/>
                  </a:lnTo>
                  <a:lnTo>
                    <a:pt x="7" y="51"/>
                  </a:lnTo>
                  <a:lnTo>
                    <a:pt x="4" y="54"/>
                  </a:lnTo>
                  <a:lnTo>
                    <a:pt x="3" y="59"/>
                  </a:lnTo>
                  <a:lnTo>
                    <a:pt x="3" y="62"/>
                  </a:lnTo>
                  <a:lnTo>
                    <a:pt x="2" y="63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2" y="93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100"/>
                  </a:lnTo>
                  <a:lnTo>
                    <a:pt x="3" y="102"/>
                  </a:lnTo>
                  <a:lnTo>
                    <a:pt x="3" y="105"/>
                  </a:lnTo>
                  <a:lnTo>
                    <a:pt x="4" y="107"/>
                  </a:lnTo>
                  <a:lnTo>
                    <a:pt x="5" y="111"/>
                  </a:lnTo>
                  <a:lnTo>
                    <a:pt x="7" y="115"/>
                  </a:lnTo>
                  <a:lnTo>
                    <a:pt x="9" y="119"/>
                  </a:lnTo>
                  <a:lnTo>
                    <a:pt x="11" y="123"/>
                  </a:lnTo>
                  <a:lnTo>
                    <a:pt x="13" y="126"/>
                  </a:lnTo>
                  <a:lnTo>
                    <a:pt x="15" y="130"/>
                  </a:lnTo>
                  <a:lnTo>
                    <a:pt x="17" y="132"/>
                  </a:lnTo>
                  <a:lnTo>
                    <a:pt x="20" y="136"/>
                  </a:lnTo>
                  <a:lnTo>
                    <a:pt x="21" y="139"/>
                  </a:lnTo>
                  <a:lnTo>
                    <a:pt x="24" y="141"/>
                  </a:lnTo>
                  <a:lnTo>
                    <a:pt x="26" y="144"/>
                  </a:lnTo>
                  <a:lnTo>
                    <a:pt x="29" y="147"/>
                  </a:lnTo>
                  <a:lnTo>
                    <a:pt x="30" y="148"/>
                  </a:lnTo>
                  <a:lnTo>
                    <a:pt x="33" y="150"/>
                  </a:lnTo>
                  <a:lnTo>
                    <a:pt x="35" y="152"/>
                  </a:lnTo>
                  <a:lnTo>
                    <a:pt x="37" y="154"/>
                  </a:lnTo>
                  <a:lnTo>
                    <a:pt x="39" y="154"/>
                  </a:lnTo>
                  <a:lnTo>
                    <a:pt x="41" y="156"/>
                  </a:lnTo>
                  <a:lnTo>
                    <a:pt x="43" y="157"/>
                  </a:lnTo>
                  <a:lnTo>
                    <a:pt x="45" y="158"/>
                  </a:lnTo>
                  <a:lnTo>
                    <a:pt x="48" y="161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2" y="164"/>
                  </a:lnTo>
                  <a:lnTo>
                    <a:pt x="54" y="164"/>
                  </a:lnTo>
                  <a:lnTo>
                    <a:pt x="55" y="164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5" y="165"/>
                  </a:lnTo>
                  <a:lnTo>
                    <a:pt x="68" y="165"/>
                  </a:lnTo>
                  <a:lnTo>
                    <a:pt x="71" y="164"/>
                  </a:lnTo>
                  <a:lnTo>
                    <a:pt x="72" y="161"/>
                  </a:lnTo>
                  <a:lnTo>
                    <a:pt x="71" y="158"/>
                  </a:lnTo>
                  <a:lnTo>
                    <a:pt x="69" y="157"/>
                  </a:lnTo>
                  <a:lnTo>
                    <a:pt x="67" y="156"/>
                  </a:lnTo>
                  <a:lnTo>
                    <a:pt x="63" y="154"/>
                  </a:lnTo>
                  <a:lnTo>
                    <a:pt x="62" y="154"/>
                  </a:lnTo>
                  <a:lnTo>
                    <a:pt x="59" y="153"/>
                  </a:lnTo>
                  <a:lnTo>
                    <a:pt x="56" y="152"/>
                  </a:lnTo>
                  <a:lnTo>
                    <a:pt x="55" y="152"/>
                  </a:lnTo>
                  <a:lnTo>
                    <a:pt x="52" y="150"/>
                  </a:lnTo>
                  <a:lnTo>
                    <a:pt x="50" y="149"/>
                  </a:lnTo>
                  <a:lnTo>
                    <a:pt x="47" y="147"/>
                  </a:lnTo>
                  <a:lnTo>
                    <a:pt x="45" y="147"/>
                  </a:lnTo>
                  <a:lnTo>
                    <a:pt x="42" y="144"/>
                  </a:lnTo>
                  <a:lnTo>
                    <a:pt x="39" y="143"/>
                  </a:lnTo>
                  <a:lnTo>
                    <a:pt x="37" y="140"/>
                  </a:lnTo>
                  <a:lnTo>
                    <a:pt x="34" y="137"/>
                  </a:lnTo>
                  <a:lnTo>
                    <a:pt x="32" y="135"/>
                  </a:lnTo>
                  <a:lnTo>
                    <a:pt x="29" y="131"/>
                  </a:lnTo>
                  <a:lnTo>
                    <a:pt x="26" y="128"/>
                  </a:lnTo>
                  <a:lnTo>
                    <a:pt x="25" y="124"/>
                  </a:lnTo>
                  <a:lnTo>
                    <a:pt x="22" y="120"/>
                  </a:lnTo>
                  <a:lnTo>
                    <a:pt x="20" y="117"/>
                  </a:lnTo>
                  <a:lnTo>
                    <a:pt x="18" y="114"/>
                  </a:lnTo>
                  <a:lnTo>
                    <a:pt x="18" y="113"/>
                  </a:lnTo>
                  <a:lnTo>
                    <a:pt x="17" y="110"/>
                  </a:lnTo>
                  <a:lnTo>
                    <a:pt x="17" y="107"/>
                  </a:lnTo>
                  <a:lnTo>
                    <a:pt x="16" y="105"/>
                  </a:lnTo>
                  <a:lnTo>
                    <a:pt x="16" y="102"/>
                  </a:lnTo>
                  <a:lnTo>
                    <a:pt x="15" y="100"/>
                  </a:lnTo>
                  <a:lnTo>
                    <a:pt x="15" y="97"/>
                  </a:lnTo>
                  <a:lnTo>
                    <a:pt x="13" y="93"/>
                  </a:lnTo>
                  <a:lnTo>
                    <a:pt x="13" y="90"/>
                  </a:lnTo>
                  <a:lnTo>
                    <a:pt x="13" y="87"/>
                  </a:lnTo>
                  <a:lnTo>
                    <a:pt x="13" y="84"/>
                  </a:lnTo>
                  <a:lnTo>
                    <a:pt x="13" y="83"/>
                  </a:lnTo>
                  <a:lnTo>
                    <a:pt x="13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5" y="72"/>
                  </a:lnTo>
                  <a:lnTo>
                    <a:pt x="15" y="70"/>
                  </a:lnTo>
                  <a:lnTo>
                    <a:pt x="16" y="67"/>
                  </a:lnTo>
                  <a:lnTo>
                    <a:pt x="17" y="64"/>
                  </a:lnTo>
                  <a:lnTo>
                    <a:pt x="17" y="62"/>
                  </a:lnTo>
                  <a:lnTo>
                    <a:pt x="18" y="58"/>
                  </a:lnTo>
                  <a:lnTo>
                    <a:pt x="20" y="55"/>
                  </a:lnTo>
                  <a:lnTo>
                    <a:pt x="21" y="53"/>
                  </a:lnTo>
                  <a:lnTo>
                    <a:pt x="22" y="50"/>
                  </a:lnTo>
                  <a:lnTo>
                    <a:pt x="24" y="46"/>
                  </a:lnTo>
                  <a:lnTo>
                    <a:pt x="25" y="44"/>
                  </a:lnTo>
                  <a:lnTo>
                    <a:pt x="26" y="41"/>
                  </a:lnTo>
                  <a:lnTo>
                    <a:pt x="29" y="37"/>
                  </a:lnTo>
                  <a:lnTo>
                    <a:pt x="30" y="34"/>
                  </a:lnTo>
                  <a:lnTo>
                    <a:pt x="33" y="30"/>
                  </a:lnTo>
                  <a:lnTo>
                    <a:pt x="35" y="29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2" y="20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2" y="15"/>
                  </a:lnTo>
                  <a:lnTo>
                    <a:pt x="55" y="12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62" y="12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69" y="14"/>
                  </a:lnTo>
                  <a:lnTo>
                    <a:pt x="71" y="14"/>
                  </a:lnTo>
                  <a:lnTo>
                    <a:pt x="72" y="11"/>
                  </a:lnTo>
                  <a:lnTo>
                    <a:pt x="71" y="10"/>
                  </a:lnTo>
                  <a:lnTo>
                    <a:pt x="71" y="7"/>
                  </a:lnTo>
                  <a:lnTo>
                    <a:pt x="69" y="4"/>
                  </a:lnTo>
                  <a:lnTo>
                    <a:pt x="67" y="3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474" y="3013"/>
              <a:ext cx="34" cy="15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" y="7"/>
                </a:cxn>
                <a:cxn ang="0">
                  <a:pos x="8" y="12"/>
                </a:cxn>
                <a:cxn ang="0">
                  <a:pos x="10" y="16"/>
                </a:cxn>
                <a:cxn ang="0">
                  <a:pos x="13" y="21"/>
                </a:cxn>
                <a:cxn ang="0">
                  <a:pos x="14" y="26"/>
                </a:cxn>
                <a:cxn ang="0">
                  <a:pos x="17" y="31"/>
                </a:cxn>
                <a:cxn ang="0">
                  <a:pos x="20" y="38"/>
                </a:cxn>
                <a:cxn ang="0">
                  <a:pos x="21" y="44"/>
                </a:cxn>
                <a:cxn ang="0">
                  <a:pos x="22" y="51"/>
                </a:cxn>
                <a:cxn ang="0">
                  <a:pos x="23" y="59"/>
                </a:cxn>
                <a:cxn ang="0">
                  <a:pos x="23" y="65"/>
                </a:cxn>
                <a:cxn ang="0">
                  <a:pos x="25" y="69"/>
                </a:cxn>
                <a:cxn ang="0">
                  <a:pos x="25" y="76"/>
                </a:cxn>
                <a:cxn ang="0">
                  <a:pos x="23" y="83"/>
                </a:cxn>
                <a:cxn ang="0">
                  <a:pos x="23" y="90"/>
                </a:cxn>
                <a:cxn ang="0">
                  <a:pos x="23" y="98"/>
                </a:cxn>
                <a:cxn ang="0">
                  <a:pos x="22" y="104"/>
                </a:cxn>
                <a:cxn ang="0">
                  <a:pos x="22" y="111"/>
                </a:cxn>
                <a:cxn ang="0">
                  <a:pos x="21" y="116"/>
                </a:cxn>
                <a:cxn ang="0">
                  <a:pos x="20" y="121"/>
                </a:cxn>
                <a:cxn ang="0">
                  <a:pos x="20" y="127"/>
                </a:cxn>
                <a:cxn ang="0">
                  <a:pos x="18" y="130"/>
                </a:cxn>
                <a:cxn ang="0">
                  <a:pos x="16" y="137"/>
                </a:cxn>
                <a:cxn ang="0">
                  <a:pos x="13" y="143"/>
                </a:cxn>
                <a:cxn ang="0">
                  <a:pos x="10" y="147"/>
                </a:cxn>
                <a:cxn ang="0">
                  <a:pos x="12" y="159"/>
                </a:cxn>
                <a:cxn ang="0">
                  <a:pos x="16" y="155"/>
                </a:cxn>
                <a:cxn ang="0">
                  <a:pos x="20" y="150"/>
                </a:cxn>
                <a:cxn ang="0">
                  <a:pos x="22" y="146"/>
                </a:cxn>
                <a:cxn ang="0">
                  <a:pos x="25" y="142"/>
                </a:cxn>
                <a:cxn ang="0">
                  <a:pos x="27" y="137"/>
                </a:cxn>
                <a:cxn ang="0">
                  <a:pos x="29" y="132"/>
                </a:cxn>
                <a:cxn ang="0">
                  <a:pos x="31" y="124"/>
                </a:cxn>
                <a:cxn ang="0">
                  <a:pos x="33" y="116"/>
                </a:cxn>
                <a:cxn ang="0">
                  <a:pos x="33" y="112"/>
                </a:cxn>
                <a:cxn ang="0">
                  <a:pos x="33" y="107"/>
                </a:cxn>
                <a:cxn ang="0">
                  <a:pos x="34" y="102"/>
                </a:cxn>
                <a:cxn ang="0">
                  <a:pos x="34" y="98"/>
                </a:cxn>
                <a:cxn ang="0">
                  <a:pos x="34" y="91"/>
                </a:cxn>
                <a:cxn ang="0">
                  <a:pos x="34" y="86"/>
                </a:cxn>
                <a:cxn ang="0">
                  <a:pos x="33" y="80"/>
                </a:cxn>
                <a:cxn ang="0">
                  <a:pos x="33" y="74"/>
                </a:cxn>
                <a:cxn ang="0">
                  <a:pos x="33" y="68"/>
                </a:cxn>
                <a:cxn ang="0">
                  <a:pos x="31" y="61"/>
                </a:cxn>
                <a:cxn ang="0">
                  <a:pos x="31" y="56"/>
                </a:cxn>
                <a:cxn ang="0">
                  <a:pos x="30" y="51"/>
                </a:cxn>
                <a:cxn ang="0">
                  <a:pos x="30" y="46"/>
                </a:cxn>
                <a:cxn ang="0">
                  <a:pos x="29" y="42"/>
                </a:cxn>
                <a:cxn ang="0">
                  <a:pos x="27" y="37"/>
                </a:cxn>
                <a:cxn ang="0">
                  <a:pos x="27" y="34"/>
                </a:cxn>
                <a:cxn ang="0">
                  <a:pos x="26" y="26"/>
                </a:cxn>
                <a:cxn ang="0">
                  <a:pos x="25" y="21"/>
                </a:cxn>
                <a:cxn ang="0">
                  <a:pos x="23" y="16"/>
                </a:cxn>
                <a:cxn ang="0">
                  <a:pos x="22" y="12"/>
                </a:cxn>
                <a:cxn ang="0">
                  <a:pos x="20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34" h="159">
                  <a:moveTo>
                    <a:pt x="0" y="0"/>
                  </a:moveTo>
                  <a:lnTo>
                    <a:pt x="1" y="1"/>
                  </a:lnTo>
                  <a:lnTo>
                    <a:pt x="4" y="4"/>
                  </a:lnTo>
                  <a:lnTo>
                    <a:pt x="5" y="7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9" y="14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4" y="23"/>
                  </a:lnTo>
                  <a:lnTo>
                    <a:pt x="14" y="26"/>
                  </a:lnTo>
                  <a:lnTo>
                    <a:pt x="16" y="29"/>
                  </a:lnTo>
                  <a:lnTo>
                    <a:pt x="17" y="31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1" y="44"/>
                  </a:lnTo>
                  <a:lnTo>
                    <a:pt x="21" y="47"/>
                  </a:lnTo>
                  <a:lnTo>
                    <a:pt x="22" y="51"/>
                  </a:lnTo>
                  <a:lnTo>
                    <a:pt x="23" y="55"/>
                  </a:lnTo>
                  <a:lnTo>
                    <a:pt x="23" y="59"/>
                  </a:lnTo>
                  <a:lnTo>
                    <a:pt x="23" y="63"/>
                  </a:lnTo>
                  <a:lnTo>
                    <a:pt x="23" y="65"/>
                  </a:lnTo>
                  <a:lnTo>
                    <a:pt x="25" y="67"/>
                  </a:lnTo>
                  <a:lnTo>
                    <a:pt x="25" y="69"/>
                  </a:lnTo>
                  <a:lnTo>
                    <a:pt x="25" y="72"/>
                  </a:lnTo>
                  <a:lnTo>
                    <a:pt x="25" y="76"/>
                  </a:lnTo>
                  <a:lnTo>
                    <a:pt x="25" y="80"/>
                  </a:lnTo>
                  <a:lnTo>
                    <a:pt x="23" y="83"/>
                  </a:lnTo>
                  <a:lnTo>
                    <a:pt x="23" y="87"/>
                  </a:lnTo>
                  <a:lnTo>
                    <a:pt x="23" y="90"/>
                  </a:lnTo>
                  <a:lnTo>
                    <a:pt x="23" y="94"/>
                  </a:lnTo>
                  <a:lnTo>
                    <a:pt x="23" y="98"/>
                  </a:lnTo>
                  <a:lnTo>
                    <a:pt x="23" y="102"/>
                  </a:lnTo>
                  <a:lnTo>
                    <a:pt x="22" y="104"/>
                  </a:lnTo>
                  <a:lnTo>
                    <a:pt x="22" y="108"/>
                  </a:lnTo>
                  <a:lnTo>
                    <a:pt x="22" y="111"/>
                  </a:lnTo>
                  <a:lnTo>
                    <a:pt x="22" y="113"/>
                  </a:lnTo>
                  <a:lnTo>
                    <a:pt x="21" y="116"/>
                  </a:lnTo>
                  <a:lnTo>
                    <a:pt x="21" y="119"/>
                  </a:lnTo>
                  <a:lnTo>
                    <a:pt x="20" y="121"/>
                  </a:lnTo>
                  <a:lnTo>
                    <a:pt x="20" y="124"/>
                  </a:lnTo>
                  <a:lnTo>
                    <a:pt x="20" y="127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6" y="137"/>
                  </a:lnTo>
                  <a:lnTo>
                    <a:pt x="16" y="141"/>
                  </a:lnTo>
                  <a:lnTo>
                    <a:pt x="13" y="143"/>
                  </a:lnTo>
                  <a:lnTo>
                    <a:pt x="12" y="146"/>
                  </a:lnTo>
                  <a:lnTo>
                    <a:pt x="10" y="147"/>
                  </a:lnTo>
                  <a:lnTo>
                    <a:pt x="9" y="150"/>
                  </a:lnTo>
                  <a:lnTo>
                    <a:pt x="12" y="159"/>
                  </a:lnTo>
                  <a:lnTo>
                    <a:pt x="13" y="158"/>
                  </a:lnTo>
                  <a:lnTo>
                    <a:pt x="16" y="155"/>
                  </a:lnTo>
                  <a:lnTo>
                    <a:pt x="18" y="153"/>
                  </a:lnTo>
                  <a:lnTo>
                    <a:pt x="20" y="150"/>
                  </a:lnTo>
                  <a:lnTo>
                    <a:pt x="21" y="147"/>
                  </a:lnTo>
                  <a:lnTo>
                    <a:pt x="22" y="146"/>
                  </a:lnTo>
                  <a:lnTo>
                    <a:pt x="23" y="145"/>
                  </a:lnTo>
                  <a:lnTo>
                    <a:pt x="25" y="142"/>
                  </a:lnTo>
                  <a:lnTo>
                    <a:pt x="26" y="140"/>
                  </a:lnTo>
                  <a:lnTo>
                    <a:pt x="27" y="137"/>
                  </a:lnTo>
                  <a:lnTo>
                    <a:pt x="27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1" y="124"/>
                  </a:lnTo>
                  <a:lnTo>
                    <a:pt x="31" y="120"/>
                  </a:lnTo>
                  <a:lnTo>
                    <a:pt x="33" y="116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3" y="110"/>
                  </a:lnTo>
                  <a:lnTo>
                    <a:pt x="33" y="107"/>
                  </a:lnTo>
                  <a:lnTo>
                    <a:pt x="33" y="104"/>
                  </a:lnTo>
                  <a:lnTo>
                    <a:pt x="34" y="10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4" y="94"/>
                  </a:lnTo>
                  <a:lnTo>
                    <a:pt x="34" y="91"/>
                  </a:lnTo>
                  <a:lnTo>
                    <a:pt x="34" y="89"/>
                  </a:lnTo>
                  <a:lnTo>
                    <a:pt x="34" y="86"/>
                  </a:lnTo>
                  <a:lnTo>
                    <a:pt x="33" y="83"/>
                  </a:lnTo>
                  <a:lnTo>
                    <a:pt x="33" y="80"/>
                  </a:lnTo>
                  <a:lnTo>
                    <a:pt x="33" y="77"/>
                  </a:lnTo>
                  <a:lnTo>
                    <a:pt x="33" y="74"/>
                  </a:lnTo>
                  <a:lnTo>
                    <a:pt x="33" y="70"/>
                  </a:lnTo>
                  <a:lnTo>
                    <a:pt x="33" y="68"/>
                  </a:lnTo>
                  <a:lnTo>
                    <a:pt x="31" y="64"/>
                  </a:lnTo>
                  <a:lnTo>
                    <a:pt x="31" y="61"/>
                  </a:lnTo>
                  <a:lnTo>
                    <a:pt x="31" y="59"/>
                  </a:lnTo>
                  <a:lnTo>
                    <a:pt x="31" y="56"/>
                  </a:lnTo>
                  <a:lnTo>
                    <a:pt x="30" y="53"/>
                  </a:lnTo>
                  <a:lnTo>
                    <a:pt x="30" y="51"/>
                  </a:lnTo>
                  <a:lnTo>
                    <a:pt x="30" y="48"/>
                  </a:lnTo>
                  <a:lnTo>
                    <a:pt x="30" y="46"/>
                  </a:lnTo>
                  <a:lnTo>
                    <a:pt x="29" y="44"/>
                  </a:lnTo>
                  <a:lnTo>
                    <a:pt x="29" y="42"/>
                  </a:lnTo>
                  <a:lnTo>
                    <a:pt x="29" y="39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20" y="5"/>
                  </a:lnTo>
                  <a:lnTo>
                    <a:pt x="18" y="3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453" y="2988"/>
              <a:ext cx="72" cy="208"/>
            </a:xfrm>
            <a:custGeom>
              <a:avLst/>
              <a:gdLst/>
              <a:ahLst/>
              <a:cxnLst>
                <a:cxn ang="0">
                  <a:pos x="3" y="28"/>
                </a:cxn>
                <a:cxn ang="0">
                  <a:pos x="8" y="18"/>
                </a:cxn>
                <a:cxn ang="0">
                  <a:pos x="17" y="9"/>
                </a:cxn>
                <a:cxn ang="0">
                  <a:pos x="28" y="2"/>
                </a:cxn>
                <a:cxn ang="0">
                  <a:pos x="39" y="2"/>
                </a:cxn>
                <a:cxn ang="0">
                  <a:pos x="50" y="9"/>
                </a:cxn>
                <a:cxn ang="0">
                  <a:pos x="55" y="18"/>
                </a:cxn>
                <a:cxn ang="0">
                  <a:pos x="60" y="30"/>
                </a:cxn>
                <a:cxn ang="0">
                  <a:pos x="64" y="45"/>
                </a:cxn>
                <a:cxn ang="0">
                  <a:pos x="65" y="52"/>
                </a:cxn>
                <a:cxn ang="0">
                  <a:pos x="68" y="63"/>
                </a:cxn>
                <a:cxn ang="0">
                  <a:pos x="69" y="73"/>
                </a:cxn>
                <a:cxn ang="0">
                  <a:pos x="71" y="84"/>
                </a:cxn>
                <a:cxn ang="0">
                  <a:pos x="71" y="94"/>
                </a:cxn>
                <a:cxn ang="0">
                  <a:pos x="72" y="105"/>
                </a:cxn>
                <a:cxn ang="0">
                  <a:pos x="72" y="114"/>
                </a:cxn>
                <a:cxn ang="0">
                  <a:pos x="71" y="124"/>
                </a:cxn>
                <a:cxn ang="0">
                  <a:pos x="71" y="133"/>
                </a:cxn>
                <a:cxn ang="0">
                  <a:pos x="69" y="145"/>
                </a:cxn>
                <a:cxn ang="0">
                  <a:pos x="67" y="161"/>
                </a:cxn>
                <a:cxn ang="0">
                  <a:pos x="64" y="174"/>
                </a:cxn>
                <a:cxn ang="0">
                  <a:pos x="60" y="185"/>
                </a:cxn>
                <a:cxn ang="0">
                  <a:pos x="55" y="193"/>
                </a:cxn>
                <a:cxn ang="0">
                  <a:pos x="46" y="204"/>
                </a:cxn>
                <a:cxn ang="0">
                  <a:pos x="37" y="206"/>
                </a:cxn>
                <a:cxn ang="0">
                  <a:pos x="26" y="204"/>
                </a:cxn>
                <a:cxn ang="0">
                  <a:pos x="14" y="197"/>
                </a:cxn>
                <a:cxn ang="0">
                  <a:pos x="9" y="187"/>
                </a:cxn>
                <a:cxn ang="0">
                  <a:pos x="7" y="178"/>
                </a:cxn>
                <a:cxn ang="0">
                  <a:pos x="13" y="175"/>
                </a:cxn>
                <a:cxn ang="0">
                  <a:pos x="16" y="182"/>
                </a:cxn>
                <a:cxn ang="0">
                  <a:pos x="21" y="191"/>
                </a:cxn>
                <a:cxn ang="0">
                  <a:pos x="29" y="198"/>
                </a:cxn>
                <a:cxn ang="0">
                  <a:pos x="38" y="197"/>
                </a:cxn>
                <a:cxn ang="0">
                  <a:pos x="46" y="189"/>
                </a:cxn>
                <a:cxn ang="0">
                  <a:pos x="51" y="180"/>
                </a:cxn>
                <a:cxn ang="0">
                  <a:pos x="56" y="167"/>
                </a:cxn>
                <a:cxn ang="0">
                  <a:pos x="59" y="155"/>
                </a:cxn>
                <a:cxn ang="0">
                  <a:pos x="60" y="146"/>
                </a:cxn>
                <a:cxn ang="0">
                  <a:pos x="61" y="137"/>
                </a:cxn>
                <a:cxn ang="0">
                  <a:pos x="61" y="127"/>
                </a:cxn>
                <a:cxn ang="0">
                  <a:pos x="63" y="116"/>
                </a:cxn>
                <a:cxn ang="0">
                  <a:pos x="63" y="105"/>
                </a:cxn>
                <a:cxn ang="0">
                  <a:pos x="61" y="93"/>
                </a:cxn>
                <a:cxn ang="0">
                  <a:pos x="60" y="81"/>
                </a:cxn>
                <a:cxn ang="0">
                  <a:pos x="59" y="72"/>
                </a:cxn>
                <a:cxn ang="0">
                  <a:pos x="58" y="63"/>
                </a:cxn>
                <a:cxn ang="0">
                  <a:pos x="55" y="51"/>
                </a:cxn>
                <a:cxn ang="0">
                  <a:pos x="52" y="38"/>
                </a:cxn>
                <a:cxn ang="0">
                  <a:pos x="48" y="29"/>
                </a:cxn>
                <a:cxn ang="0">
                  <a:pos x="43" y="20"/>
                </a:cxn>
                <a:cxn ang="0">
                  <a:pos x="38" y="13"/>
                </a:cxn>
                <a:cxn ang="0">
                  <a:pos x="28" y="12"/>
                </a:cxn>
                <a:cxn ang="0">
                  <a:pos x="20" y="20"/>
                </a:cxn>
                <a:cxn ang="0">
                  <a:pos x="0" y="34"/>
                </a:cxn>
              </a:cxnLst>
              <a:rect l="0" t="0" r="r" b="b"/>
              <a:pathLst>
                <a:path w="72" h="208">
                  <a:moveTo>
                    <a:pt x="0" y="34"/>
                  </a:moveTo>
                  <a:lnTo>
                    <a:pt x="0" y="33"/>
                  </a:lnTo>
                  <a:lnTo>
                    <a:pt x="1" y="29"/>
                  </a:lnTo>
                  <a:lnTo>
                    <a:pt x="3" y="28"/>
                  </a:lnTo>
                  <a:lnTo>
                    <a:pt x="4" y="26"/>
                  </a:lnTo>
                  <a:lnTo>
                    <a:pt x="5" y="24"/>
                  </a:lnTo>
                  <a:lnTo>
                    <a:pt x="7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25" y="3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8" y="8"/>
                  </a:lnTo>
                  <a:lnTo>
                    <a:pt x="50" y="9"/>
                  </a:lnTo>
                  <a:lnTo>
                    <a:pt x="51" y="12"/>
                  </a:lnTo>
                  <a:lnTo>
                    <a:pt x="52" y="15"/>
                  </a:lnTo>
                  <a:lnTo>
                    <a:pt x="54" y="16"/>
                  </a:lnTo>
                  <a:lnTo>
                    <a:pt x="55" y="18"/>
                  </a:lnTo>
                  <a:lnTo>
                    <a:pt x="56" y="21"/>
                  </a:lnTo>
                  <a:lnTo>
                    <a:pt x="58" y="24"/>
                  </a:lnTo>
                  <a:lnTo>
                    <a:pt x="59" y="28"/>
                  </a:lnTo>
                  <a:lnTo>
                    <a:pt x="60" y="30"/>
                  </a:lnTo>
                  <a:lnTo>
                    <a:pt x="61" y="34"/>
                  </a:lnTo>
                  <a:lnTo>
                    <a:pt x="63" y="38"/>
                  </a:lnTo>
                  <a:lnTo>
                    <a:pt x="64" y="42"/>
                  </a:lnTo>
                  <a:lnTo>
                    <a:pt x="64" y="45"/>
                  </a:lnTo>
                  <a:lnTo>
                    <a:pt x="64" y="46"/>
                  </a:lnTo>
                  <a:lnTo>
                    <a:pt x="64" y="48"/>
                  </a:lnTo>
                  <a:lnTo>
                    <a:pt x="65" y="51"/>
                  </a:lnTo>
                  <a:lnTo>
                    <a:pt x="65" y="52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8" y="60"/>
                  </a:lnTo>
                  <a:lnTo>
                    <a:pt x="68" y="63"/>
                  </a:lnTo>
                  <a:lnTo>
                    <a:pt x="68" y="65"/>
                  </a:lnTo>
                  <a:lnTo>
                    <a:pt x="68" y="68"/>
                  </a:lnTo>
                  <a:lnTo>
                    <a:pt x="69" y="71"/>
                  </a:lnTo>
                  <a:lnTo>
                    <a:pt x="69" y="73"/>
                  </a:lnTo>
                  <a:lnTo>
                    <a:pt x="69" y="76"/>
                  </a:lnTo>
                  <a:lnTo>
                    <a:pt x="71" y="78"/>
                  </a:lnTo>
                  <a:lnTo>
                    <a:pt x="71" y="81"/>
                  </a:lnTo>
                  <a:lnTo>
                    <a:pt x="71" y="84"/>
                  </a:lnTo>
                  <a:lnTo>
                    <a:pt x="71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4"/>
                  </a:lnTo>
                  <a:lnTo>
                    <a:pt x="72" y="97"/>
                  </a:lnTo>
                  <a:lnTo>
                    <a:pt x="72" y="99"/>
                  </a:lnTo>
                  <a:lnTo>
                    <a:pt x="72" y="102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08"/>
                  </a:lnTo>
                  <a:lnTo>
                    <a:pt x="72" y="111"/>
                  </a:lnTo>
                  <a:lnTo>
                    <a:pt x="72" y="114"/>
                  </a:lnTo>
                  <a:lnTo>
                    <a:pt x="72" y="116"/>
                  </a:lnTo>
                  <a:lnTo>
                    <a:pt x="72" y="119"/>
                  </a:lnTo>
                  <a:lnTo>
                    <a:pt x="72" y="122"/>
                  </a:lnTo>
                  <a:lnTo>
                    <a:pt x="71" y="124"/>
                  </a:lnTo>
                  <a:lnTo>
                    <a:pt x="71" y="127"/>
                  </a:lnTo>
                  <a:lnTo>
                    <a:pt x="71" y="129"/>
                  </a:lnTo>
                  <a:lnTo>
                    <a:pt x="71" y="131"/>
                  </a:lnTo>
                  <a:lnTo>
                    <a:pt x="71" y="133"/>
                  </a:lnTo>
                  <a:lnTo>
                    <a:pt x="71" y="136"/>
                  </a:lnTo>
                  <a:lnTo>
                    <a:pt x="71" y="138"/>
                  </a:lnTo>
                  <a:lnTo>
                    <a:pt x="71" y="141"/>
                  </a:lnTo>
                  <a:lnTo>
                    <a:pt x="69" y="145"/>
                  </a:lnTo>
                  <a:lnTo>
                    <a:pt x="69" y="149"/>
                  </a:lnTo>
                  <a:lnTo>
                    <a:pt x="68" y="153"/>
                  </a:lnTo>
                  <a:lnTo>
                    <a:pt x="68" y="157"/>
                  </a:lnTo>
                  <a:lnTo>
                    <a:pt x="67" y="161"/>
                  </a:lnTo>
                  <a:lnTo>
                    <a:pt x="67" y="165"/>
                  </a:lnTo>
                  <a:lnTo>
                    <a:pt x="65" y="168"/>
                  </a:lnTo>
                  <a:lnTo>
                    <a:pt x="64" y="171"/>
                  </a:lnTo>
                  <a:lnTo>
                    <a:pt x="64" y="174"/>
                  </a:lnTo>
                  <a:lnTo>
                    <a:pt x="63" y="178"/>
                  </a:lnTo>
                  <a:lnTo>
                    <a:pt x="61" y="180"/>
                  </a:lnTo>
                  <a:lnTo>
                    <a:pt x="60" y="183"/>
                  </a:lnTo>
                  <a:lnTo>
                    <a:pt x="60" y="185"/>
                  </a:lnTo>
                  <a:lnTo>
                    <a:pt x="59" y="188"/>
                  </a:lnTo>
                  <a:lnTo>
                    <a:pt x="58" y="189"/>
                  </a:lnTo>
                  <a:lnTo>
                    <a:pt x="56" y="191"/>
                  </a:lnTo>
                  <a:lnTo>
                    <a:pt x="55" y="193"/>
                  </a:lnTo>
                  <a:lnTo>
                    <a:pt x="52" y="196"/>
                  </a:lnTo>
                  <a:lnTo>
                    <a:pt x="51" y="198"/>
                  </a:lnTo>
                  <a:lnTo>
                    <a:pt x="50" y="201"/>
                  </a:lnTo>
                  <a:lnTo>
                    <a:pt x="46" y="204"/>
                  </a:lnTo>
                  <a:lnTo>
                    <a:pt x="43" y="206"/>
                  </a:lnTo>
                  <a:lnTo>
                    <a:pt x="41" y="206"/>
                  </a:lnTo>
                  <a:lnTo>
                    <a:pt x="39" y="208"/>
                  </a:lnTo>
                  <a:lnTo>
                    <a:pt x="37" y="206"/>
                  </a:lnTo>
                  <a:lnTo>
                    <a:pt x="34" y="206"/>
                  </a:lnTo>
                  <a:lnTo>
                    <a:pt x="33" y="206"/>
                  </a:lnTo>
                  <a:lnTo>
                    <a:pt x="30" y="205"/>
                  </a:lnTo>
                  <a:lnTo>
                    <a:pt x="26" y="204"/>
                  </a:lnTo>
                  <a:lnTo>
                    <a:pt x="24" y="204"/>
                  </a:lnTo>
                  <a:lnTo>
                    <a:pt x="21" y="201"/>
                  </a:lnTo>
                  <a:lnTo>
                    <a:pt x="18" y="200"/>
                  </a:lnTo>
                  <a:lnTo>
                    <a:pt x="14" y="197"/>
                  </a:lnTo>
                  <a:lnTo>
                    <a:pt x="13" y="195"/>
                  </a:lnTo>
                  <a:lnTo>
                    <a:pt x="11" y="192"/>
                  </a:lnTo>
                  <a:lnTo>
                    <a:pt x="9" y="189"/>
                  </a:lnTo>
                  <a:lnTo>
                    <a:pt x="9" y="187"/>
                  </a:lnTo>
                  <a:lnTo>
                    <a:pt x="8" y="184"/>
                  </a:lnTo>
                  <a:lnTo>
                    <a:pt x="7" y="183"/>
                  </a:lnTo>
                  <a:lnTo>
                    <a:pt x="7" y="180"/>
                  </a:lnTo>
                  <a:lnTo>
                    <a:pt x="7" y="178"/>
                  </a:lnTo>
                  <a:lnTo>
                    <a:pt x="7" y="176"/>
                  </a:lnTo>
                  <a:lnTo>
                    <a:pt x="7" y="174"/>
                  </a:lnTo>
                  <a:lnTo>
                    <a:pt x="7" y="172"/>
                  </a:lnTo>
                  <a:lnTo>
                    <a:pt x="13" y="175"/>
                  </a:lnTo>
                  <a:lnTo>
                    <a:pt x="13" y="175"/>
                  </a:lnTo>
                  <a:lnTo>
                    <a:pt x="14" y="178"/>
                  </a:lnTo>
                  <a:lnTo>
                    <a:pt x="14" y="180"/>
                  </a:lnTo>
                  <a:lnTo>
                    <a:pt x="16" y="182"/>
                  </a:lnTo>
                  <a:lnTo>
                    <a:pt x="17" y="184"/>
                  </a:lnTo>
                  <a:lnTo>
                    <a:pt x="18" y="187"/>
                  </a:lnTo>
                  <a:lnTo>
                    <a:pt x="18" y="188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4" y="196"/>
                  </a:lnTo>
                  <a:lnTo>
                    <a:pt x="26" y="196"/>
                  </a:lnTo>
                  <a:lnTo>
                    <a:pt x="29" y="198"/>
                  </a:lnTo>
                  <a:lnTo>
                    <a:pt x="30" y="198"/>
                  </a:lnTo>
                  <a:lnTo>
                    <a:pt x="33" y="200"/>
                  </a:lnTo>
                  <a:lnTo>
                    <a:pt x="35" y="198"/>
                  </a:lnTo>
                  <a:lnTo>
                    <a:pt x="38" y="197"/>
                  </a:lnTo>
                  <a:lnTo>
                    <a:pt x="41" y="196"/>
                  </a:lnTo>
                  <a:lnTo>
                    <a:pt x="43" y="193"/>
                  </a:lnTo>
                  <a:lnTo>
                    <a:pt x="44" y="191"/>
                  </a:lnTo>
                  <a:lnTo>
                    <a:pt x="46" y="189"/>
                  </a:lnTo>
                  <a:lnTo>
                    <a:pt x="47" y="187"/>
                  </a:lnTo>
                  <a:lnTo>
                    <a:pt x="48" y="184"/>
                  </a:lnTo>
                  <a:lnTo>
                    <a:pt x="50" y="182"/>
                  </a:lnTo>
                  <a:lnTo>
                    <a:pt x="51" y="180"/>
                  </a:lnTo>
                  <a:lnTo>
                    <a:pt x="52" y="176"/>
                  </a:lnTo>
                  <a:lnTo>
                    <a:pt x="54" y="174"/>
                  </a:lnTo>
                  <a:lnTo>
                    <a:pt x="55" y="171"/>
                  </a:lnTo>
                  <a:lnTo>
                    <a:pt x="56" y="167"/>
                  </a:lnTo>
                  <a:lnTo>
                    <a:pt x="56" y="163"/>
                  </a:lnTo>
                  <a:lnTo>
                    <a:pt x="58" y="159"/>
                  </a:lnTo>
                  <a:lnTo>
                    <a:pt x="58" y="157"/>
                  </a:lnTo>
                  <a:lnTo>
                    <a:pt x="59" y="155"/>
                  </a:lnTo>
                  <a:lnTo>
                    <a:pt x="59" y="153"/>
                  </a:lnTo>
                  <a:lnTo>
                    <a:pt x="59" y="152"/>
                  </a:lnTo>
                  <a:lnTo>
                    <a:pt x="59" y="149"/>
                  </a:lnTo>
                  <a:lnTo>
                    <a:pt x="60" y="146"/>
                  </a:lnTo>
                  <a:lnTo>
                    <a:pt x="60" y="145"/>
                  </a:lnTo>
                  <a:lnTo>
                    <a:pt x="60" y="142"/>
                  </a:lnTo>
                  <a:lnTo>
                    <a:pt x="60" y="140"/>
                  </a:lnTo>
                  <a:lnTo>
                    <a:pt x="61" y="137"/>
                  </a:lnTo>
                  <a:lnTo>
                    <a:pt x="61" y="135"/>
                  </a:lnTo>
                  <a:lnTo>
                    <a:pt x="61" y="132"/>
                  </a:lnTo>
                  <a:lnTo>
                    <a:pt x="61" y="129"/>
                  </a:lnTo>
                  <a:lnTo>
                    <a:pt x="61" y="127"/>
                  </a:lnTo>
                  <a:lnTo>
                    <a:pt x="61" y="124"/>
                  </a:lnTo>
                  <a:lnTo>
                    <a:pt x="63" y="123"/>
                  </a:lnTo>
                  <a:lnTo>
                    <a:pt x="63" y="119"/>
                  </a:lnTo>
                  <a:lnTo>
                    <a:pt x="63" y="116"/>
                  </a:lnTo>
                  <a:lnTo>
                    <a:pt x="63" y="114"/>
                  </a:lnTo>
                  <a:lnTo>
                    <a:pt x="63" y="111"/>
                  </a:lnTo>
                  <a:lnTo>
                    <a:pt x="63" y="107"/>
                  </a:lnTo>
                  <a:lnTo>
                    <a:pt x="63" y="105"/>
                  </a:lnTo>
                  <a:lnTo>
                    <a:pt x="63" y="102"/>
                  </a:lnTo>
                  <a:lnTo>
                    <a:pt x="63" y="99"/>
                  </a:lnTo>
                  <a:lnTo>
                    <a:pt x="61" y="95"/>
                  </a:lnTo>
                  <a:lnTo>
                    <a:pt x="61" y="93"/>
                  </a:lnTo>
                  <a:lnTo>
                    <a:pt x="61" y="90"/>
                  </a:lnTo>
                  <a:lnTo>
                    <a:pt x="61" y="88"/>
                  </a:lnTo>
                  <a:lnTo>
                    <a:pt x="60" y="84"/>
                  </a:lnTo>
                  <a:lnTo>
                    <a:pt x="60" y="81"/>
                  </a:lnTo>
                  <a:lnTo>
                    <a:pt x="60" y="80"/>
                  </a:lnTo>
                  <a:lnTo>
                    <a:pt x="60" y="77"/>
                  </a:lnTo>
                  <a:lnTo>
                    <a:pt x="59" y="75"/>
                  </a:lnTo>
                  <a:lnTo>
                    <a:pt x="59" y="72"/>
                  </a:lnTo>
                  <a:lnTo>
                    <a:pt x="59" y="69"/>
                  </a:lnTo>
                  <a:lnTo>
                    <a:pt x="59" y="68"/>
                  </a:lnTo>
                  <a:lnTo>
                    <a:pt x="58" y="65"/>
                  </a:lnTo>
                  <a:lnTo>
                    <a:pt x="58" y="63"/>
                  </a:lnTo>
                  <a:lnTo>
                    <a:pt x="58" y="60"/>
                  </a:lnTo>
                  <a:lnTo>
                    <a:pt x="58" y="59"/>
                  </a:lnTo>
                  <a:lnTo>
                    <a:pt x="56" y="55"/>
                  </a:lnTo>
                  <a:lnTo>
                    <a:pt x="55" y="51"/>
                  </a:lnTo>
                  <a:lnTo>
                    <a:pt x="55" y="47"/>
                  </a:lnTo>
                  <a:lnTo>
                    <a:pt x="54" y="45"/>
                  </a:lnTo>
                  <a:lnTo>
                    <a:pt x="52" y="41"/>
                  </a:lnTo>
                  <a:lnTo>
                    <a:pt x="52" y="38"/>
                  </a:lnTo>
                  <a:lnTo>
                    <a:pt x="51" y="37"/>
                  </a:lnTo>
                  <a:lnTo>
                    <a:pt x="51" y="34"/>
                  </a:lnTo>
                  <a:lnTo>
                    <a:pt x="50" y="32"/>
                  </a:lnTo>
                  <a:lnTo>
                    <a:pt x="48" y="29"/>
                  </a:lnTo>
                  <a:lnTo>
                    <a:pt x="47" y="28"/>
                  </a:lnTo>
                  <a:lnTo>
                    <a:pt x="47" y="26"/>
                  </a:lnTo>
                  <a:lnTo>
                    <a:pt x="44" y="22"/>
                  </a:lnTo>
                  <a:lnTo>
                    <a:pt x="43" y="20"/>
                  </a:lnTo>
                  <a:lnTo>
                    <a:pt x="42" y="17"/>
                  </a:lnTo>
                  <a:lnTo>
                    <a:pt x="41" y="16"/>
                  </a:lnTo>
                  <a:lnTo>
                    <a:pt x="39" y="15"/>
                  </a:lnTo>
                  <a:lnTo>
                    <a:pt x="38" y="13"/>
                  </a:lnTo>
                  <a:lnTo>
                    <a:pt x="34" y="11"/>
                  </a:lnTo>
                  <a:lnTo>
                    <a:pt x="31" y="11"/>
                  </a:lnTo>
                  <a:lnTo>
                    <a:pt x="29" y="11"/>
                  </a:lnTo>
                  <a:lnTo>
                    <a:pt x="28" y="12"/>
                  </a:lnTo>
                  <a:lnTo>
                    <a:pt x="25" y="13"/>
                  </a:lnTo>
                  <a:lnTo>
                    <a:pt x="22" y="17"/>
                  </a:lnTo>
                  <a:lnTo>
                    <a:pt x="21" y="18"/>
                  </a:lnTo>
                  <a:lnTo>
                    <a:pt x="20" y="20"/>
                  </a:lnTo>
                  <a:lnTo>
                    <a:pt x="18" y="22"/>
                  </a:lnTo>
                  <a:lnTo>
                    <a:pt x="17" y="25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462" y="2892"/>
              <a:ext cx="179" cy="118"/>
            </a:xfrm>
            <a:custGeom>
              <a:avLst/>
              <a:gdLst/>
              <a:ahLst/>
              <a:cxnLst>
                <a:cxn ang="0">
                  <a:pos x="11" y="103"/>
                </a:cxn>
                <a:cxn ang="0">
                  <a:pos x="11" y="96"/>
                </a:cxn>
                <a:cxn ang="0">
                  <a:pos x="12" y="88"/>
                </a:cxn>
                <a:cxn ang="0">
                  <a:pos x="12" y="79"/>
                </a:cxn>
                <a:cxn ang="0">
                  <a:pos x="13" y="69"/>
                </a:cxn>
                <a:cxn ang="0">
                  <a:pos x="15" y="57"/>
                </a:cxn>
                <a:cxn ang="0">
                  <a:pos x="16" y="47"/>
                </a:cxn>
                <a:cxn ang="0">
                  <a:pos x="16" y="39"/>
                </a:cxn>
                <a:cxn ang="0">
                  <a:pos x="17" y="32"/>
                </a:cxn>
                <a:cxn ang="0">
                  <a:pos x="20" y="26"/>
                </a:cxn>
                <a:cxn ang="0">
                  <a:pos x="25" y="28"/>
                </a:cxn>
                <a:cxn ang="0">
                  <a:pos x="32" y="32"/>
                </a:cxn>
                <a:cxn ang="0">
                  <a:pos x="41" y="38"/>
                </a:cxn>
                <a:cxn ang="0">
                  <a:pos x="49" y="44"/>
                </a:cxn>
                <a:cxn ang="0">
                  <a:pos x="58" y="51"/>
                </a:cxn>
                <a:cxn ang="0">
                  <a:pos x="67" y="57"/>
                </a:cxn>
                <a:cxn ang="0">
                  <a:pos x="75" y="64"/>
                </a:cxn>
                <a:cxn ang="0">
                  <a:pos x="84" y="70"/>
                </a:cxn>
                <a:cxn ang="0">
                  <a:pos x="32" y="18"/>
                </a:cxn>
                <a:cxn ang="0">
                  <a:pos x="178" y="0"/>
                </a:cxn>
                <a:cxn ang="0">
                  <a:pos x="172" y="0"/>
                </a:cxn>
                <a:cxn ang="0">
                  <a:pos x="165" y="0"/>
                </a:cxn>
                <a:cxn ang="0">
                  <a:pos x="158" y="0"/>
                </a:cxn>
                <a:cxn ang="0">
                  <a:pos x="150" y="0"/>
                </a:cxn>
                <a:cxn ang="0">
                  <a:pos x="141" y="0"/>
                </a:cxn>
                <a:cxn ang="0">
                  <a:pos x="133" y="0"/>
                </a:cxn>
                <a:cxn ang="0">
                  <a:pos x="124" y="0"/>
                </a:cxn>
                <a:cxn ang="0">
                  <a:pos x="114" y="0"/>
                </a:cxn>
                <a:cxn ang="0">
                  <a:pos x="103" y="1"/>
                </a:cxn>
                <a:cxn ang="0">
                  <a:pos x="94" y="1"/>
                </a:cxn>
                <a:cxn ang="0">
                  <a:pos x="85" y="1"/>
                </a:cxn>
                <a:cxn ang="0">
                  <a:pos x="75" y="1"/>
                </a:cxn>
                <a:cxn ang="0">
                  <a:pos x="67" y="2"/>
                </a:cxn>
                <a:cxn ang="0">
                  <a:pos x="58" y="2"/>
                </a:cxn>
                <a:cxn ang="0">
                  <a:pos x="51" y="2"/>
                </a:cxn>
                <a:cxn ang="0">
                  <a:pos x="43" y="2"/>
                </a:cxn>
                <a:cxn ang="0">
                  <a:pos x="35" y="4"/>
                </a:cxn>
                <a:cxn ang="0">
                  <a:pos x="28" y="6"/>
                </a:cxn>
                <a:cxn ang="0">
                  <a:pos x="21" y="9"/>
                </a:cxn>
                <a:cxn ang="0">
                  <a:pos x="13" y="17"/>
                </a:cxn>
                <a:cxn ang="0">
                  <a:pos x="9" y="24"/>
                </a:cxn>
                <a:cxn ang="0">
                  <a:pos x="7" y="32"/>
                </a:cxn>
                <a:cxn ang="0">
                  <a:pos x="4" y="40"/>
                </a:cxn>
                <a:cxn ang="0">
                  <a:pos x="3" y="47"/>
                </a:cxn>
                <a:cxn ang="0">
                  <a:pos x="2" y="57"/>
                </a:cxn>
                <a:cxn ang="0">
                  <a:pos x="0" y="66"/>
                </a:cxn>
                <a:cxn ang="0">
                  <a:pos x="0" y="77"/>
                </a:cxn>
                <a:cxn ang="0">
                  <a:pos x="0" y="87"/>
                </a:cxn>
                <a:cxn ang="0">
                  <a:pos x="0" y="98"/>
                </a:cxn>
                <a:cxn ang="0">
                  <a:pos x="0" y="105"/>
                </a:cxn>
                <a:cxn ang="0">
                  <a:pos x="0" y="112"/>
                </a:cxn>
                <a:cxn ang="0">
                  <a:pos x="0" y="117"/>
                </a:cxn>
                <a:cxn ang="0">
                  <a:pos x="11" y="107"/>
                </a:cxn>
              </a:cxnLst>
              <a:rect l="0" t="0" r="r" b="b"/>
              <a:pathLst>
                <a:path w="179" h="118">
                  <a:moveTo>
                    <a:pt x="11" y="107"/>
                  </a:moveTo>
                  <a:lnTo>
                    <a:pt x="11" y="105"/>
                  </a:lnTo>
                  <a:lnTo>
                    <a:pt x="11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6"/>
                  </a:lnTo>
                  <a:lnTo>
                    <a:pt x="12" y="95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2" y="86"/>
                  </a:lnTo>
                  <a:lnTo>
                    <a:pt x="12" y="82"/>
                  </a:lnTo>
                  <a:lnTo>
                    <a:pt x="12" y="79"/>
                  </a:lnTo>
                  <a:lnTo>
                    <a:pt x="12" y="75"/>
                  </a:lnTo>
                  <a:lnTo>
                    <a:pt x="13" y="71"/>
                  </a:lnTo>
                  <a:lnTo>
                    <a:pt x="13" y="69"/>
                  </a:lnTo>
                  <a:lnTo>
                    <a:pt x="13" y="65"/>
                  </a:lnTo>
                  <a:lnTo>
                    <a:pt x="13" y="61"/>
                  </a:lnTo>
                  <a:lnTo>
                    <a:pt x="15" y="57"/>
                  </a:lnTo>
                  <a:lnTo>
                    <a:pt x="15" y="54"/>
                  </a:lnTo>
                  <a:lnTo>
                    <a:pt x="15" y="51"/>
                  </a:lnTo>
                  <a:lnTo>
                    <a:pt x="16" y="47"/>
                  </a:lnTo>
                  <a:lnTo>
                    <a:pt x="16" y="44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20" y="26"/>
                  </a:lnTo>
                  <a:lnTo>
                    <a:pt x="22" y="27"/>
                  </a:lnTo>
                  <a:lnTo>
                    <a:pt x="24" y="27"/>
                  </a:lnTo>
                  <a:lnTo>
                    <a:pt x="25" y="28"/>
                  </a:lnTo>
                  <a:lnTo>
                    <a:pt x="28" y="30"/>
                  </a:lnTo>
                  <a:lnTo>
                    <a:pt x="30" y="31"/>
                  </a:lnTo>
                  <a:lnTo>
                    <a:pt x="32" y="32"/>
                  </a:lnTo>
                  <a:lnTo>
                    <a:pt x="34" y="35"/>
                  </a:lnTo>
                  <a:lnTo>
                    <a:pt x="37" y="36"/>
                  </a:lnTo>
                  <a:lnTo>
                    <a:pt x="41" y="38"/>
                  </a:lnTo>
                  <a:lnTo>
                    <a:pt x="43" y="40"/>
                  </a:lnTo>
                  <a:lnTo>
                    <a:pt x="46" y="41"/>
                  </a:lnTo>
                  <a:lnTo>
                    <a:pt x="49" y="44"/>
                  </a:lnTo>
                  <a:lnTo>
                    <a:pt x="52" y="47"/>
                  </a:lnTo>
                  <a:lnTo>
                    <a:pt x="55" y="48"/>
                  </a:lnTo>
                  <a:lnTo>
                    <a:pt x="58" y="51"/>
                  </a:lnTo>
                  <a:lnTo>
                    <a:pt x="60" y="53"/>
                  </a:lnTo>
                  <a:lnTo>
                    <a:pt x="64" y="56"/>
                  </a:lnTo>
                  <a:lnTo>
                    <a:pt x="67" y="57"/>
                  </a:lnTo>
                  <a:lnTo>
                    <a:pt x="69" y="60"/>
                  </a:lnTo>
                  <a:lnTo>
                    <a:pt x="72" y="61"/>
                  </a:lnTo>
                  <a:lnTo>
                    <a:pt x="75" y="64"/>
                  </a:lnTo>
                  <a:lnTo>
                    <a:pt x="79" y="66"/>
                  </a:lnTo>
                  <a:lnTo>
                    <a:pt x="81" y="69"/>
                  </a:lnTo>
                  <a:lnTo>
                    <a:pt x="84" y="70"/>
                  </a:lnTo>
                  <a:lnTo>
                    <a:pt x="85" y="71"/>
                  </a:lnTo>
                  <a:lnTo>
                    <a:pt x="90" y="62"/>
                  </a:lnTo>
                  <a:lnTo>
                    <a:pt x="32" y="18"/>
                  </a:lnTo>
                  <a:lnTo>
                    <a:pt x="166" y="9"/>
                  </a:lnTo>
                  <a:lnTo>
                    <a:pt x="179" y="0"/>
                  </a:lnTo>
                  <a:lnTo>
                    <a:pt x="178" y="0"/>
                  </a:lnTo>
                  <a:lnTo>
                    <a:pt x="176" y="0"/>
                  </a:lnTo>
                  <a:lnTo>
                    <a:pt x="175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0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59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41" y="0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1" y="1"/>
                  </a:lnTo>
                  <a:lnTo>
                    <a:pt x="107" y="1"/>
                  </a:lnTo>
                  <a:lnTo>
                    <a:pt x="103" y="1"/>
                  </a:lnTo>
                  <a:lnTo>
                    <a:pt x="101" y="1"/>
                  </a:lnTo>
                  <a:lnTo>
                    <a:pt x="97" y="1"/>
                  </a:lnTo>
                  <a:lnTo>
                    <a:pt x="94" y="1"/>
                  </a:lnTo>
                  <a:lnTo>
                    <a:pt x="90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3" y="2"/>
                  </a:lnTo>
                  <a:lnTo>
                    <a:pt x="62" y="2"/>
                  </a:lnTo>
                  <a:lnTo>
                    <a:pt x="58" y="2"/>
                  </a:lnTo>
                  <a:lnTo>
                    <a:pt x="55" y="2"/>
                  </a:lnTo>
                  <a:lnTo>
                    <a:pt x="52" y="2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5" y="4"/>
                  </a:lnTo>
                  <a:lnTo>
                    <a:pt x="33" y="5"/>
                  </a:lnTo>
                  <a:lnTo>
                    <a:pt x="32" y="5"/>
                  </a:lnTo>
                  <a:lnTo>
                    <a:pt x="28" y="6"/>
                  </a:lnTo>
                  <a:lnTo>
                    <a:pt x="25" y="6"/>
                  </a:lnTo>
                  <a:lnTo>
                    <a:pt x="24" y="8"/>
                  </a:lnTo>
                  <a:lnTo>
                    <a:pt x="21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9" y="24"/>
                  </a:lnTo>
                  <a:lnTo>
                    <a:pt x="9" y="26"/>
                  </a:lnTo>
                  <a:lnTo>
                    <a:pt x="8" y="30"/>
                  </a:lnTo>
                  <a:lnTo>
                    <a:pt x="7" y="32"/>
                  </a:lnTo>
                  <a:lnTo>
                    <a:pt x="5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7"/>
                  </a:lnTo>
                  <a:lnTo>
                    <a:pt x="3" y="51"/>
                  </a:lnTo>
                  <a:lnTo>
                    <a:pt x="2" y="53"/>
                  </a:lnTo>
                  <a:lnTo>
                    <a:pt x="2" y="57"/>
                  </a:lnTo>
                  <a:lnTo>
                    <a:pt x="2" y="60"/>
                  </a:lnTo>
                  <a:lnTo>
                    <a:pt x="2" y="64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7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0" y="111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0" y="116"/>
                  </a:lnTo>
                  <a:lnTo>
                    <a:pt x="0" y="117"/>
                  </a:lnTo>
                  <a:lnTo>
                    <a:pt x="2" y="118"/>
                  </a:lnTo>
                  <a:lnTo>
                    <a:pt x="11" y="107"/>
                  </a:lnTo>
                  <a:lnTo>
                    <a:pt x="11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470" y="3183"/>
              <a:ext cx="110" cy="1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11"/>
                </a:cxn>
                <a:cxn ang="0">
                  <a:pos x="8" y="17"/>
                </a:cxn>
                <a:cxn ang="0">
                  <a:pos x="9" y="23"/>
                </a:cxn>
                <a:cxn ang="0">
                  <a:pos x="9" y="30"/>
                </a:cxn>
                <a:cxn ang="0">
                  <a:pos x="12" y="37"/>
                </a:cxn>
                <a:cxn ang="0">
                  <a:pos x="13" y="43"/>
                </a:cxn>
                <a:cxn ang="0">
                  <a:pos x="16" y="47"/>
                </a:cxn>
                <a:cxn ang="0">
                  <a:pos x="21" y="50"/>
                </a:cxn>
                <a:cxn ang="0">
                  <a:pos x="26" y="52"/>
                </a:cxn>
                <a:cxn ang="0">
                  <a:pos x="31" y="56"/>
                </a:cxn>
                <a:cxn ang="0">
                  <a:pos x="38" y="60"/>
                </a:cxn>
                <a:cxn ang="0">
                  <a:pos x="44" y="62"/>
                </a:cxn>
                <a:cxn ang="0">
                  <a:pos x="51" y="66"/>
                </a:cxn>
                <a:cxn ang="0">
                  <a:pos x="59" y="70"/>
                </a:cxn>
                <a:cxn ang="0">
                  <a:pos x="65" y="74"/>
                </a:cxn>
                <a:cxn ang="0">
                  <a:pos x="73" y="77"/>
                </a:cxn>
                <a:cxn ang="0">
                  <a:pos x="80" y="80"/>
                </a:cxn>
                <a:cxn ang="0">
                  <a:pos x="85" y="83"/>
                </a:cxn>
                <a:cxn ang="0">
                  <a:pos x="90" y="86"/>
                </a:cxn>
                <a:cxn ang="0">
                  <a:pos x="94" y="87"/>
                </a:cxn>
                <a:cxn ang="0">
                  <a:pos x="97" y="90"/>
                </a:cxn>
                <a:cxn ang="0">
                  <a:pos x="108" y="99"/>
                </a:cxn>
                <a:cxn ang="0">
                  <a:pos x="102" y="97"/>
                </a:cxn>
                <a:cxn ang="0">
                  <a:pos x="97" y="95"/>
                </a:cxn>
                <a:cxn ang="0">
                  <a:pos x="90" y="93"/>
                </a:cxn>
                <a:cxn ang="0">
                  <a:pos x="82" y="90"/>
                </a:cxn>
                <a:cxn ang="0">
                  <a:pos x="76" y="87"/>
                </a:cxn>
                <a:cxn ang="0">
                  <a:pos x="72" y="86"/>
                </a:cxn>
                <a:cxn ang="0">
                  <a:pos x="67" y="84"/>
                </a:cxn>
                <a:cxn ang="0">
                  <a:pos x="63" y="83"/>
                </a:cxn>
                <a:cxn ang="0">
                  <a:pos x="59" y="80"/>
                </a:cxn>
                <a:cxn ang="0">
                  <a:pos x="54" y="79"/>
                </a:cxn>
                <a:cxn ang="0">
                  <a:pos x="50" y="77"/>
                </a:cxn>
                <a:cxn ang="0">
                  <a:pos x="44" y="75"/>
                </a:cxn>
                <a:cxn ang="0">
                  <a:pos x="41" y="74"/>
                </a:cxn>
                <a:cxn ang="0">
                  <a:pos x="35" y="71"/>
                </a:cxn>
                <a:cxn ang="0">
                  <a:pos x="30" y="69"/>
                </a:cxn>
                <a:cxn ang="0">
                  <a:pos x="22" y="66"/>
                </a:cxn>
                <a:cxn ang="0">
                  <a:pos x="16" y="62"/>
                </a:cxn>
                <a:cxn ang="0">
                  <a:pos x="11" y="60"/>
                </a:cxn>
                <a:cxn ang="0">
                  <a:pos x="8" y="57"/>
                </a:cxn>
                <a:cxn ang="0">
                  <a:pos x="5" y="53"/>
                </a:cxn>
                <a:cxn ang="0">
                  <a:pos x="3" y="47"/>
                </a:cxn>
                <a:cxn ang="0">
                  <a:pos x="1" y="40"/>
                </a:cxn>
                <a:cxn ang="0">
                  <a:pos x="1" y="36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17"/>
                </a:cxn>
                <a:cxn ang="0">
                  <a:pos x="0" y="1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8" y="5"/>
                </a:cxn>
              </a:cxnLst>
              <a:rect l="0" t="0" r="r" b="b"/>
              <a:pathLst>
                <a:path w="110" h="100">
                  <a:moveTo>
                    <a:pt x="8" y="5"/>
                  </a:moveTo>
                  <a:lnTo>
                    <a:pt x="8" y="6"/>
                  </a:lnTo>
                  <a:lnTo>
                    <a:pt x="8" y="9"/>
                  </a:lnTo>
                  <a:lnTo>
                    <a:pt x="8" y="11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9" y="23"/>
                  </a:lnTo>
                  <a:lnTo>
                    <a:pt x="9" y="27"/>
                  </a:lnTo>
                  <a:lnTo>
                    <a:pt x="9" y="30"/>
                  </a:lnTo>
                  <a:lnTo>
                    <a:pt x="11" y="33"/>
                  </a:lnTo>
                  <a:lnTo>
                    <a:pt x="12" y="37"/>
                  </a:lnTo>
                  <a:lnTo>
                    <a:pt x="12" y="39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21" y="50"/>
                  </a:lnTo>
                  <a:lnTo>
                    <a:pt x="24" y="50"/>
                  </a:lnTo>
                  <a:lnTo>
                    <a:pt x="26" y="52"/>
                  </a:lnTo>
                  <a:lnTo>
                    <a:pt x="29" y="54"/>
                  </a:lnTo>
                  <a:lnTo>
                    <a:pt x="31" y="56"/>
                  </a:lnTo>
                  <a:lnTo>
                    <a:pt x="34" y="57"/>
                  </a:lnTo>
                  <a:lnTo>
                    <a:pt x="38" y="60"/>
                  </a:lnTo>
                  <a:lnTo>
                    <a:pt x="41" y="61"/>
                  </a:lnTo>
                  <a:lnTo>
                    <a:pt x="44" y="62"/>
                  </a:lnTo>
                  <a:lnTo>
                    <a:pt x="48" y="63"/>
                  </a:lnTo>
                  <a:lnTo>
                    <a:pt x="51" y="66"/>
                  </a:lnTo>
                  <a:lnTo>
                    <a:pt x="55" y="67"/>
                  </a:lnTo>
                  <a:lnTo>
                    <a:pt x="59" y="70"/>
                  </a:lnTo>
                  <a:lnTo>
                    <a:pt x="63" y="71"/>
                  </a:lnTo>
                  <a:lnTo>
                    <a:pt x="65" y="74"/>
                  </a:lnTo>
                  <a:lnTo>
                    <a:pt x="69" y="75"/>
                  </a:lnTo>
                  <a:lnTo>
                    <a:pt x="73" y="77"/>
                  </a:lnTo>
                  <a:lnTo>
                    <a:pt x="76" y="78"/>
                  </a:lnTo>
                  <a:lnTo>
                    <a:pt x="80" y="80"/>
                  </a:lnTo>
                  <a:lnTo>
                    <a:pt x="82" y="82"/>
                  </a:lnTo>
                  <a:lnTo>
                    <a:pt x="85" y="83"/>
                  </a:lnTo>
                  <a:lnTo>
                    <a:pt x="87" y="84"/>
                  </a:lnTo>
                  <a:lnTo>
                    <a:pt x="90" y="86"/>
                  </a:lnTo>
                  <a:lnTo>
                    <a:pt x="91" y="86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7" y="90"/>
                  </a:lnTo>
                  <a:lnTo>
                    <a:pt x="110" y="100"/>
                  </a:lnTo>
                  <a:lnTo>
                    <a:pt x="108" y="99"/>
                  </a:lnTo>
                  <a:lnTo>
                    <a:pt x="104" y="99"/>
                  </a:lnTo>
                  <a:lnTo>
                    <a:pt x="102" y="97"/>
                  </a:lnTo>
                  <a:lnTo>
                    <a:pt x="99" y="96"/>
                  </a:lnTo>
                  <a:lnTo>
                    <a:pt x="97" y="95"/>
                  </a:lnTo>
                  <a:lnTo>
                    <a:pt x="94" y="95"/>
                  </a:lnTo>
                  <a:lnTo>
                    <a:pt x="90" y="93"/>
                  </a:lnTo>
                  <a:lnTo>
                    <a:pt x="86" y="92"/>
                  </a:lnTo>
                  <a:lnTo>
                    <a:pt x="82" y="90"/>
                  </a:lnTo>
                  <a:lnTo>
                    <a:pt x="78" y="88"/>
                  </a:lnTo>
                  <a:lnTo>
                    <a:pt x="76" y="87"/>
                  </a:lnTo>
                  <a:lnTo>
                    <a:pt x="73" y="87"/>
                  </a:lnTo>
                  <a:lnTo>
                    <a:pt x="72" y="86"/>
                  </a:lnTo>
                  <a:lnTo>
                    <a:pt x="69" y="86"/>
                  </a:lnTo>
                  <a:lnTo>
                    <a:pt x="67" y="84"/>
                  </a:lnTo>
                  <a:lnTo>
                    <a:pt x="65" y="83"/>
                  </a:lnTo>
                  <a:lnTo>
                    <a:pt x="63" y="83"/>
                  </a:lnTo>
                  <a:lnTo>
                    <a:pt x="61" y="82"/>
                  </a:lnTo>
                  <a:lnTo>
                    <a:pt x="59" y="80"/>
                  </a:lnTo>
                  <a:lnTo>
                    <a:pt x="56" y="80"/>
                  </a:lnTo>
                  <a:lnTo>
                    <a:pt x="54" y="79"/>
                  </a:lnTo>
                  <a:lnTo>
                    <a:pt x="51" y="78"/>
                  </a:lnTo>
                  <a:lnTo>
                    <a:pt x="50" y="77"/>
                  </a:lnTo>
                  <a:lnTo>
                    <a:pt x="47" y="77"/>
                  </a:lnTo>
                  <a:lnTo>
                    <a:pt x="44" y="75"/>
                  </a:lnTo>
                  <a:lnTo>
                    <a:pt x="43" y="74"/>
                  </a:lnTo>
                  <a:lnTo>
                    <a:pt x="41" y="74"/>
                  </a:lnTo>
                  <a:lnTo>
                    <a:pt x="38" y="73"/>
                  </a:lnTo>
                  <a:lnTo>
                    <a:pt x="35" y="71"/>
                  </a:lnTo>
                  <a:lnTo>
                    <a:pt x="34" y="71"/>
                  </a:lnTo>
                  <a:lnTo>
                    <a:pt x="30" y="69"/>
                  </a:lnTo>
                  <a:lnTo>
                    <a:pt x="26" y="67"/>
                  </a:lnTo>
                  <a:lnTo>
                    <a:pt x="22" y="66"/>
                  </a:lnTo>
                  <a:lnTo>
                    <a:pt x="20" y="63"/>
                  </a:lnTo>
                  <a:lnTo>
                    <a:pt x="16" y="62"/>
                  </a:lnTo>
                  <a:lnTo>
                    <a:pt x="13" y="61"/>
                  </a:lnTo>
                  <a:lnTo>
                    <a:pt x="11" y="60"/>
                  </a:lnTo>
                  <a:lnTo>
                    <a:pt x="9" y="58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5" y="53"/>
                  </a:lnTo>
                  <a:lnTo>
                    <a:pt x="4" y="50"/>
                  </a:lnTo>
                  <a:lnTo>
                    <a:pt x="3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762" y="2884"/>
              <a:ext cx="135" cy="5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64" y="13"/>
                </a:cxn>
                <a:cxn ang="0">
                  <a:pos x="120" y="55"/>
                </a:cxn>
                <a:cxn ang="0">
                  <a:pos x="135" y="55"/>
                </a:cxn>
                <a:cxn ang="0">
                  <a:pos x="71" y="6"/>
                </a:cxn>
                <a:cxn ang="0">
                  <a:pos x="0" y="0"/>
                </a:cxn>
                <a:cxn ang="0">
                  <a:pos x="7" y="10"/>
                </a:cxn>
                <a:cxn ang="0">
                  <a:pos x="7" y="10"/>
                </a:cxn>
              </a:cxnLst>
              <a:rect l="0" t="0" r="r" b="b"/>
              <a:pathLst>
                <a:path w="135" h="55">
                  <a:moveTo>
                    <a:pt x="7" y="10"/>
                  </a:moveTo>
                  <a:lnTo>
                    <a:pt x="64" y="13"/>
                  </a:lnTo>
                  <a:lnTo>
                    <a:pt x="120" y="55"/>
                  </a:lnTo>
                  <a:lnTo>
                    <a:pt x="135" y="55"/>
                  </a:lnTo>
                  <a:lnTo>
                    <a:pt x="71" y="6"/>
                  </a:lnTo>
                  <a:lnTo>
                    <a:pt x="0" y="0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620" y="2856"/>
              <a:ext cx="164" cy="76"/>
            </a:xfrm>
            <a:custGeom>
              <a:avLst/>
              <a:gdLst/>
              <a:ahLst/>
              <a:cxnLst>
                <a:cxn ang="0">
                  <a:pos x="52" y="6"/>
                </a:cxn>
                <a:cxn ang="0">
                  <a:pos x="42" y="11"/>
                </a:cxn>
                <a:cxn ang="0">
                  <a:pos x="34" y="16"/>
                </a:cxn>
                <a:cxn ang="0">
                  <a:pos x="24" y="23"/>
                </a:cxn>
                <a:cxn ang="0">
                  <a:pos x="14" y="30"/>
                </a:cxn>
                <a:cxn ang="0">
                  <a:pos x="3" y="44"/>
                </a:cxn>
                <a:cxn ang="0">
                  <a:pos x="1" y="58"/>
                </a:cxn>
                <a:cxn ang="0">
                  <a:pos x="9" y="67"/>
                </a:cxn>
                <a:cxn ang="0">
                  <a:pos x="18" y="71"/>
                </a:cxn>
                <a:cxn ang="0">
                  <a:pos x="30" y="74"/>
                </a:cxn>
                <a:cxn ang="0">
                  <a:pos x="46" y="75"/>
                </a:cxn>
                <a:cxn ang="0">
                  <a:pos x="57" y="76"/>
                </a:cxn>
                <a:cxn ang="0">
                  <a:pos x="67" y="76"/>
                </a:cxn>
                <a:cxn ang="0">
                  <a:pos x="76" y="76"/>
                </a:cxn>
                <a:cxn ang="0">
                  <a:pos x="86" y="76"/>
                </a:cxn>
                <a:cxn ang="0">
                  <a:pos x="97" y="76"/>
                </a:cxn>
                <a:cxn ang="0">
                  <a:pos x="106" y="76"/>
                </a:cxn>
                <a:cxn ang="0">
                  <a:pos x="114" y="75"/>
                </a:cxn>
                <a:cxn ang="0">
                  <a:pos x="128" y="74"/>
                </a:cxn>
                <a:cxn ang="0">
                  <a:pos x="140" y="72"/>
                </a:cxn>
                <a:cxn ang="0">
                  <a:pos x="150" y="70"/>
                </a:cxn>
                <a:cxn ang="0">
                  <a:pos x="161" y="64"/>
                </a:cxn>
                <a:cxn ang="0">
                  <a:pos x="163" y="53"/>
                </a:cxn>
                <a:cxn ang="0">
                  <a:pos x="158" y="42"/>
                </a:cxn>
                <a:cxn ang="0">
                  <a:pos x="150" y="33"/>
                </a:cxn>
                <a:cxn ang="0">
                  <a:pos x="141" y="23"/>
                </a:cxn>
                <a:cxn ang="0">
                  <a:pos x="132" y="15"/>
                </a:cxn>
                <a:cxn ang="0">
                  <a:pos x="117" y="3"/>
                </a:cxn>
                <a:cxn ang="0">
                  <a:pos x="104" y="6"/>
                </a:cxn>
                <a:cxn ang="0">
                  <a:pos x="114" y="14"/>
                </a:cxn>
                <a:cxn ang="0">
                  <a:pos x="124" y="23"/>
                </a:cxn>
                <a:cxn ang="0">
                  <a:pos x="136" y="34"/>
                </a:cxn>
                <a:cxn ang="0">
                  <a:pos x="144" y="46"/>
                </a:cxn>
                <a:cxn ang="0">
                  <a:pos x="146" y="58"/>
                </a:cxn>
                <a:cxn ang="0">
                  <a:pos x="138" y="62"/>
                </a:cxn>
                <a:cxn ang="0">
                  <a:pos x="128" y="64"/>
                </a:cxn>
                <a:cxn ang="0">
                  <a:pos x="119" y="66"/>
                </a:cxn>
                <a:cxn ang="0">
                  <a:pos x="107" y="66"/>
                </a:cxn>
                <a:cxn ang="0">
                  <a:pos x="95" y="67"/>
                </a:cxn>
                <a:cxn ang="0">
                  <a:pos x="84" y="67"/>
                </a:cxn>
                <a:cxn ang="0">
                  <a:pos x="72" y="67"/>
                </a:cxn>
                <a:cxn ang="0">
                  <a:pos x="60" y="67"/>
                </a:cxn>
                <a:cxn ang="0">
                  <a:pos x="48" y="66"/>
                </a:cxn>
                <a:cxn ang="0">
                  <a:pos x="38" y="66"/>
                </a:cxn>
                <a:cxn ang="0">
                  <a:pos x="29" y="64"/>
                </a:cxn>
                <a:cxn ang="0">
                  <a:pos x="18" y="60"/>
                </a:cxn>
                <a:cxn ang="0">
                  <a:pos x="16" y="54"/>
                </a:cxn>
                <a:cxn ang="0">
                  <a:pos x="26" y="40"/>
                </a:cxn>
                <a:cxn ang="0">
                  <a:pos x="38" y="30"/>
                </a:cxn>
                <a:cxn ang="0">
                  <a:pos x="46" y="23"/>
                </a:cxn>
                <a:cxn ang="0">
                  <a:pos x="55" y="17"/>
                </a:cxn>
                <a:cxn ang="0">
                  <a:pos x="64" y="11"/>
                </a:cxn>
              </a:cxnLst>
              <a:rect l="0" t="0" r="r" b="b"/>
              <a:pathLst>
                <a:path w="164" h="76">
                  <a:moveTo>
                    <a:pt x="56" y="4"/>
                  </a:moveTo>
                  <a:lnTo>
                    <a:pt x="56" y="4"/>
                  </a:lnTo>
                  <a:lnTo>
                    <a:pt x="54" y="4"/>
                  </a:lnTo>
                  <a:lnTo>
                    <a:pt x="52" y="6"/>
                  </a:lnTo>
                  <a:lnTo>
                    <a:pt x="48" y="8"/>
                  </a:lnTo>
                  <a:lnTo>
                    <a:pt x="47" y="8"/>
                  </a:lnTo>
                  <a:lnTo>
                    <a:pt x="44" y="10"/>
                  </a:lnTo>
                  <a:lnTo>
                    <a:pt x="42" y="11"/>
                  </a:lnTo>
                  <a:lnTo>
                    <a:pt x="41" y="12"/>
                  </a:lnTo>
                  <a:lnTo>
                    <a:pt x="38" y="14"/>
                  </a:lnTo>
                  <a:lnTo>
                    <a:pt x="35" y="15"/>
                  </a:lnTo>
                  <a:lnTo>
                    <a:pt x="34" y="16"/>
                  </a:lnTo>
                  <a:lnTo>
                    <a:pt x="31" y="19"/>
                  </a:lnTo>
                  <a:lnTo>
                    <a:pt x="29" y="20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21" y="25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4" y="30"/>
                  </a:lnTo>
                  <a:lnTo>
                    <a:pt x="13" y="32"/>
                  </a:lnTo>
                  <a:lnTo>
                    <a:pt x="9" y="36"/>
                  </a:lnTo>
                  <a:lnTo>
                    <a:pt x="5" y="40"/>
                  </a:lnTo>
                  <a:lnTo>
                    <a:pt x="3" y="44"/>
                  </a:lnTo>
                  <a:lnTo>
                    <a:pt x="1" y="47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1" y="58"/>
                  </a:lnTo>
                  <a:lnTo>
                    <a:pt x="3" y="60"/>
                  </a:lnTo>
                  <a:lnTo>
                    <a:pt x="4" y="63"/>
                  </a:lnTo>
                  <a:lnTo>
                    <a:pt x="8" y="66"/>
                  </a:lnTo>
                  <a:lnTo>
                    <a:pt x="9" y="67"/>
                  </a:lnTo>
                  <a:lnTo>
                    <a:pt x="12" y="68"/>
                  </a:lnTo>
                  <a:lnTo>
                    <a:pt x="13" y="70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21" y="72"/>
                  </a:lnTo>
                  <a:lnTo>
                    <a:pt x="24" y="72"/>
                  </a:lnTo>
                  <a:lnTo>
                    <a:pt x="27" y="74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8" y="75"/>
                  </a:lnTo>
                  <a:lnTo>
                    <a:pt x="42" y="75"/>
                  </a:lnTo>
                  <a:lnTo>
                    <a:pt x="46" y="75"/>
                  </a:lnTo>
                  <a:lnTo>
                    <a:pt x="50" y="76"/>
                  </a:lnTo>
                  <a:lnTo>
                    <a:pt x="52" y="76"/>
                  </a:lnTo>
                  <a:lnTo>
                    <a:pt x="55" y="76"/>
                  </a:lnTo>
                  <a:lnTo>
                    <a:pt x="57" y="76"/>
                  </a:lnTo>
                  <a:lnTo>
                    <a:pt x="59" y="76"/>
                  </a:lnTo>
                  <a:lnTo>
                    <a:pt x="61" y="76"/>
                  </a:lnTo>
                  <a:lnTo>
                    <a:pt x="64" y="76"/>
                  </a:lnTo>
                  <a:lnTo>
                    <a:pt x="67" y="76"/>
                  </a:lnTo>
                  <a:lnTo>
                    <a:pt x="68" y="76"/>
                  </a:lnTo>
                  <a:lnTo>
                    <a:pt x="71" y="76"/>
                  </a:lnTo>
                  <a:lnTo>
                    <a:pt x="73" y="76"/>
                  </a:lnTo>
                  <a:lnTo>
                    <a:pt x="76" y="76"/>
                  </a:lnTo>
                  <a:lnTo>
                    <a:pt x="80" y="76"/>
                  </a:lnTo>
                  <a:lnTo>
                    <a:pt x="82" y="76"/>
                  </a:lnTo>
                  <a:lnTo>
                    <a:pt x="85" y="76"/>
                  </a:lnTo>
                  <a:lnTo>
                    <a:pt x="86" y="76"/>
                  </a:lnTo>
                  <a:lnTo>
                    <a:pt x="90" y="76"/>
                  </a:lnTo>
                  <a:lnTo>
                    <a:pt x="91" y="76"/>
                  </a:lnTo>
                  <a:lnTo>
                    <a:pt x="94" y="76"/>
                  </a:lnTo>
                  <a:lnTo>
                    <a:pt x="97" y="76"/>
                  </a:lnTo>
                  <a:lnTo>
                    <a:pt x="99" y="76"/>
                  </a:lnTo>
                  <a:lnTo>
                    <a:pt x="101" y="76"/>
                  </a:lnTo>
                  <a:lnTo>
                    <a:pt x="103" y="76"/>
                  </a:lnTo>
                  <a:lnTo>
                    <a:pt x="106" y="76"/>
                  </a:lnTo>
                  <a:lnTo>
                    <a:pt x="108" y="76"/>
                  </a:lnTo>
                  <a:lnTo>
                    <a:pt x="110" y="75"/>
                  </a:lnTo>
                  <a:lnTo>
                    <a:pt x="112" y="75"/>
                  </a:lnTo>
                  <a:lnTo>
                    <a:pt x="114" y="75"/>
                  </a:lnTo>
                  <a:lnTo>
                    <a:pt x="116" y="75"/>
                  </a:lnTo>
                  <a:lnTo>
                    <a:pt x="120" y="75"/>
                  </a:lnTo>
                  <a:lnTo>
                    <a:pt x="124" y="75"/>
                  </a:lnTo>
                  <a:lnTo>
                    <a:pt x="128" y="74"/>
                  </a:lnTo>
                  <a:lnTo>
                    <a:pt x="131" y="74"/>
                  </a:lnTo>
                  <a:lnTo>
                    <a:pt x="134" y="74"/>
                  </a:lnTo>
                  <a:lnTo>
                    <a:pt x="137" y="72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45" y="72"/>
                  </a:lnTo>
                  <a:lnTo>
                    <a:pt x="147" y="71"/>
                  </a:lnTo>
                  <a:lnTo>
                    <a:pt x="150" y="70"/>
                  </a:lnTo>
                  <a:lnTo>
                    <a:pt x="153" y="70"/>
                  </a:lnTo>
                  <a:lnTo>
                    <a:pt x="155" y="68"/>
                  </a:lnTo>
                  <a:lnTo>
                    <a:pt x="159" y="67"/>
                  </a:lnTo>
                  <a:lnTo>
                    <a:pt x="161" y="64"/>
                  </a:lnTo>
                  <a:lnTo>
                    <a:pt x="163" y="62"/>
                  </a:lnTo>
                  <a:lnTo>
                    <a:pt x="163" y="59"/>
                  </a:lnTo>
                  <a:lnTo>
                    <a:pt x="164" y="57"/>
                  </a:lnTo>
                  <a:lnTo>
                    <a:pt x="163" y="53"/>
                  </a:lnTo>
                  <a:lnTo>
                    <a:pt x="162" y="49"/>
                  </a:lnTo>
                  <a:lnTo>
                    <a:pt x="161" y="46"/>
                  </a:lnTo>
                  <a:lnTo>
                    <a:pt x="159" y="44"/>
                  </a:lnTo>
                  <a:lnTo>
                    <a:pt x="158" y="42"/>
                  </a:lnTo>
                  <a:lnTo>
                    <a:pt x="155" y="40"/>
                  </a:lnTo>
                  <a:lnTo>
                    <a:pt x="154" y="37"/>
                  </a:lnTo>
                  <a:lnTo>
                    <a:pt x="153" y="34"/>
                  </a:lnTo>
                  <a:lnTo>
                    <a:pt x="150" y="33"/>
                  </a:lnTo>
                  <a:lnTo>
                    <a:pt x="147" y="30"/>
                  </a:lnTo>
                  <a:lnTo>
                    <a:pt x="145" y="28"/>
                  </a:lnTo>
                  <a:lnTo>
                    <a:pt x="144" y="25"/>
                  </a:lnTo>
                  <a:lnTo>
                    <a:pt x="141" y="23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4" y="16"/>
                  </a:lnTo>
                  <a:lnTo>
                    <a:pt x="132" y="15"/>
                  </a:lnTo>
                  <a:lnTo>
                    <a:pt x="129" y="12"/>
                  </a:lnTo>
                  <a:lnTo>
                    <a:pt x="125" y="10"/>
                  </a:lnTo>
                  <a:lnTo>
                    <a:pt x="121" y="6"/>
                  </a:lnTo>
                  <a:lnTo>
                    <a:pt x="117" y="3"/>
                  </a:lnTo>
                  <a:lnTo>
                    <a:pt x="116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4" y="6"/>
                  </a:lnTo>
                  <a:lnTo>
                    <a:pt x="106" y="7"/>
                  </a:lnTo>
                  <a:lnTo>
                    <a:pt x="108" y="8"/>
                  </a:lnTo>
                  <a:lnTo>
                    <a:pt x="111" y="11"/>
                  </a:lnTo>
                  <a:lnTo>
                    <a:pt x="114" y="14"/>
                  </a:lnTo>
                  <a:lnTo>
                    <a:pt x="117" y="17"/>
                  </a:lnTo>
                  <a:lnTo>
                    <a:pt x="120" y="19"/>
                  </a:lnTo>
                  <a:lnTo>
                    <a:pt x="121" y="21"/>
                  </a:lnTo>
                  <a:lnTo>
                    <a:pt x="124" y="23"/>
                  </a:lnTo>
                  <a:lnTo>
                    <a:pt x="127" y="25"/>
                  </a:lnTo>
                  <a:lnTo>
                    <a:pt x="131" y="29"/>
                  </a:lnTo>
                  <a:lnTo>
                    <a:pt x="134" y="33"/>
                  </a:lnTo>
                  <a:lnTo>
                    <a:pt x="136" y="34"/>
                  </a:lnTo>
                  <a:lnTo>
                    <a:pt x="138" y="37"/>
                  </a:lnTo>
                  <a:lnTo>
                    <a:pt x="140" y="40"/>
                  </a:lnTo>
                  <a:lnTo>
                    <a:pt x="142" y="42"/>
                  </a:lnTo>
                  <a:lnTo>
                    <a:pt x="144" y="46"/>
                  </a:lnTo>
                  <a:lnTo>
                    <a:pt x="146" y="50"/>
                  </a:lnTo>
                  <a:lnTo>
                    <a:pt x="147" y="53"/>
                  </a:lnTo>
                  <a:lnTo>
                    <a:pt x="147" y="57"/>
                  </a:lnTo>
                  <a:lnTo>
                    <a:pt x="146" y="58"/>
                  </a:lnTo>
                  <a:lnTo>
                    <a:pt x="146" y="58"/>
                  </a:lnTo>
                  <a:lnTo>
                    <a:pt x="144" y="59"/>
                  </a:lnTo>
                  <a:lnTo>
                    <a:pt x="141" y="60"/>
                  </a:lnTo>
                  <a:lnTo>
                    <a:pt x="138" y="62"/>
                  </a:lnTo>
                  <a:lnTo>
                    <a:pt x="134" y="63"/>
                  </a:lnTo>
                  <a:lnTo>
                    <a:pt x="133" y="63"/>
                  </a:lnTo>
                  <a:lnTo>
                    <a:pt x="131" y="63"/>
                  </a:lnTo>
                  <a:lnTo>
                    <a:pt x="128" y="64"/>
                  </a:lnTo>
                  <a:lnTo>
                    <a:pt x="127" y="64"/>
                  </a:lnTo>
                  <a:lnTo>
                    <a:pt x="124" y="64"/>
                  </a:lnTo>
                  <a:lnTo>
                    <a:pt x="121" y="66"/>
                  </a:lnTo>
                  <a:lnTo>
                    <a:pt x="119" y="66"/>
                  </a:lnTo>
                  <a:lnTo>
                    <a:pt x="116" y="66"/>
                  </a:lnTo>
                  <a:lnTo>
                    <a:pt x="114" y="66"/>
                  </a:lnTo>
                  <a:lnTo>
                    <a:pt x="110" y="66"/>
                  </a:lnTo>
                  <a:lnTo>
                    <a:pt x="107" y="66"/>
                  </a:lnTo>
                  <a:lnTo>
                    <a:pt x="104" y="67"/>
                  </a:lnTo>
                  <a:lnTo>
                    <a:pt x="102" y="67"/>
                  </a:lnTo>
                  <a:lnTo>
                    <a:pt x="99" y="67"/>
                  </a:lnTo>
                  <a:lnTo>
                    <a:pt x="95" y="67"/>
                  </a:lnTo>
                  <a:lnTo>
                    <a:pt x="93" y="67"/>
                  </a:lnTo>
                  <a:lnTo>
                    <a:pt x="90" y="67"/>
                  </a:lnTo>
                  <a:lnTo>
                    <a:pt x="86" y="67"/>
                  </a:lnTo>
                  <a:lnTo>
                    <a:pt x="84" y="67"/>
                  </a:lnTo>
                  <a:lnTo>
                    <a:pt x="81" y="68"/>
                  </a:lnTo>
                  <a:lnTo>
                    <a:pt x="77" y="67"/>
                  </a:lnTo>
                  <a:lnTo>
                    <a:pt x="74" y="67"/>
                  </a:lnTo>
                  <a:lnTo>
                    <a:pt x="72" y="67"/>
                  </a:lnTo>
                  <a:lnTo>
                    <a:pt x="68" y="67"/>
                  </a:lnTo>
                  <a:lnTo>
                    <a:pt x="65" y="67"/>
                  </a:lnTo>
                  <a:lnTo>
                    <a:pt x="63" y="67"/>
                  </a:lnTo>
                  <a:lnTo>
                    <a:pt x="60" y="67"/>
                  </a:lnTo>
                  <a:lnTo>
                    <a:pt x="57" y="67"/>
                  </a:lnTo>
                  <a:lnTo>
                    <a:pt x="54" y="67"/>
                  </a:lnTo>
                  <a:lnTo>
                    <a:pt x="51" y="67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3" y="66"/>
                  </a:lnTo>
                  <a:lnTo>
                    <a:pt x="41" y="66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4" y="64"/>
                  </a:lnTo>
                  <a:lnTo>
                    <a:pt x="31" y="64"/>
                  </a:lnTo>
                  <a:lnTo>
                    <a:pt x="29" y="64"/>
                  </a:lnTo>
                  <a:lnTo>
                    <a:pt x="27" y="64"/>
                  </a:lnTo>
                  <a:lnTo>
                    <a:pt x="24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7" y="5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4"/>
                  </a:lnTo>
                  <a:lnTo>
                    <a:pt x="17" y="51"/>
                  </a:lnTo>
                  <a:lnTo>
                    <a:pt x="20" y="47"/>
                  </a:lnTo>
                  <a:lnTo>
                    <a:pt x="22" y="45"/>
                  </a:lnTo>
                  <a:lnTo>
                    <a:pt x="26" y="40"/>
                  </a:lnTo>
                  <a:lnTo>
                    <a:pt x="30" y="37"/>
                  </a:lnTo>
                  <a:lnTo>
                    <a:pt x="33" y="34"/>
                  </a:lnTo>
                  <a:lnTo>
                    <a:pt x="35" y="33"/>
                  </a:lnTo>
                  <a:lnTo>
                    <a:pt x="38" y="30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48" y="23"/>
                  </a:lnTo>
                  <a:lnTo>
                    <a:pt x="51" y="20"/>
                  </a:lnTo>
                  <a:lnTo>
                    <a:pt x="52" y="19"/>
                  </a:lnTo>
                  <a:lnTo>
                    <a:pt x="55" y="17"/>
                  </a:lnTo>
                  <a:lnTo>
                    <a:pt x="57" y="16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4" y="11"/>
                  </a:lnTo>
                  <a:lnTo>
                    <a:pt x="64" y="11"/>
                  </a:lnTo>
                  <a:lnTo>
                    <a:pt x="56" y="4"/>
                  </a:lnTo>
                  <a:lnTo>
                    <a:pt x="56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4" name="Freeform 66"/>
            <p:cNvSpPr>
              <a:spLocks/>
            </p:cNvSpPr>
            <p:nvPr/>
          </p:nvSpPr>
          <p:spPr bwMode="auto">
            <a:xfrm>
              <a:off x="627" y="2746"/>
              <a:ext cx="151" cy="121"/>
            </a:xfrm>
            <a:custGeom>
              <a:avLst/>
              <a:gdLst/>
              <a:ahLst/>
              <a:cxnLst>
                <a:cxn ang="0">
                  <a:pos x="52" y="117"/>
                </a:cxn>
                <a:cxn ang="0">
                  <a:pos x="44" y="108"/>
                </a:cxn>
                <a:cxn ang="0">
                  <a:pos x="36" y="100"/>
                </a:cxn>
                <a:cxn ang="0">
                  <a:pos x="31" y="94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4" y="71"/>
                </a:cxn>
                <a:cxn ang="0">
                  <a:pos x="11" y="64"/>
                </a:cxn>
                <a:cxn ang="0">
                  <a:pos x="17" y="57"/>
                </a:cxn>
                <a:cxn ang="0">
                  <a:pos x="23" y="50"/>
                </a:cxn>
                <a:cxn ang="0">
                  <a:pos x="31" y="43"/>
                </a:cxn>
                <a:cxn ang="0">
                  <a:pos x="41" y="35"/>
                </a:cxn>
                <a:cxn ang="0">
                  <a:pos x="50" y="27"/>
                </a:cxn>
                <a:cxn ang="0">
                  <a:pos x="61" y="20"/>
                </a:cxn>
                <a:cxn ang="0">
                  <a:pos x="70" y="15"/>
                </a:cxn>
                <a:cxn ang="0">
                  <a:pos x="77" y="11"/>
                </a:cxn>
                <a:cxn ang="0">
                  <a:pos x="83" y="10"/>
                </a:cxn>
                <a:cxn ang="0">
                  <a:pos x="90" y="17"/>
                </a:cxn>
                <a:cxn ang="0">
                  <a:pos x="97" y="24"/>
                </a:cxn>
                <a:cxn ang="0">
                  <a:pos x="104" y="32"/>
                </a:cxn>
                <a:cxn ang="0">
                  <a:pos x="110" y="40"/>
                </a:cxn>
                <a:cxn ang="0">
                  <a:pos x="117" y="48"/>
                </a:cxn>
                <a:cxn ang="0">
                  <a:pos x="124" y="54"/>
                </a:cxn>
                <a:cxn ang="0">
                  <a:pos x="130" y="64"/>
                </a:cxn>
                <a:cxn ang="0">
                  <a:pos x="135" y="70"/>
                </a:cxn>
                <a:cxn ang="0">
                  <a:pos x="131" y="75"/>
                </a:cxn>
                <a:cxn ang="0">
                  <a:pos x="124" y="86"/>
                </a:cxn>
                <a:cxn ang="0">
                  <a:pos x="112" y="97"/>
                </a:cxn>
                <a:cxn ang="0">
                  <a:pos x="103" y="107"/>
                </a:cxn>
                <a:cxn ang="0">
                  <a:pos x="96" y="112"/>
                </a:cxn>
                <a:cxn ang="0">
                  <a:pos x="110" y="116"/>
                </a:cxn>
                <a:cxn ang="0">
                  <a:pos x="117" y="110"/>
                </a:cxn>
                <a:cxn ang="0">
                  <a:pos x="126" y="101"/>
                </a:cxn>
                <a:cxn ang="0">
                  <a:pos x="138" y="90"/>
                </a:cxn>
                <a:cxn ang="0">
                  <a:pos x="146" y="79"/>
                </a:cxn>
                <a:cxn ang="0">
                  <a:pos x="151" y="71"/>
                </a:cxn>
                <a:cxn ang="0">
                  <a:pos x="147" y="64"/>
                </a:cxn>
                <a:cxn ang="0">
                  <a:pos x="143" y="57"/>
                </a:cxn>
                <a:cxn ang="0">
                  <a:pos x="137" y="49"/>
                </a:cxn>
                <a:cxn ang="0">
                  <a:pos x="130" y="40"/>
                </a:cxn>
                <a:cxn ang="0">
                  <a:pos x="122" y="31"/>
                </a:cxn>
                <a:cxn ang="0">
                  <a:pos x="114" y="22"/>
                </a:cxn>
                <a:cxn ang="0">
                  <a:pos x="107" y="14"/>
                </a:cxn>
                <a:cxn ang="0">
                  <a:pos x="100" y="7"/>
                </a:cxn>
                <a:cxn ang="0">
                  <a:pos x="94" y="2"/>
                </a:cxn>
                <a:cxn ang="0">
                  <a:pos x="88" y="1"/>
                </a:cxn>
                <a:cxn ang="0">
                  <a:pos x="82" y="1"/>
                </a:cxn>
                <a:cxn ang="0">
                  <a:pos x="74" y="6"/>
                </a:cxn>
                <a:cxn ang="0">
                  <a:pos x="64" y="11"/>
                </a:cxn>
                <a:cxn ang="0">
                  <a:pos x="52" y="18"/>
                </a:cxn>
                <a:cxn ang="0">
                  <a:pos x="40" y="27"/>
                </a:cxn>
                <a:cxn ang="0">
                  <a:pos x="30" y="35"/>
                </a:cxn>
                <a:cxn ang="0">
                  <a:pos x="19" y="44"/>
                </a:cxn>
                <a:cxn ang="0">
                  <a:pos x="10" y="52"/>
                </a:cxn>
                <a:cxn ang="0">
                  <a:pos x="4" y="60"/>
                </a:cxn>
                <a:cxn ang="0">
                  <a:pos x="0" y="67"/>
                </a:cxn>
                <a:cxn ang="0">
                  <a:pos x="53" y="118"/>
                </a:cxn>
              </a:cxnLst>
              <a:rect l="0" t="0" r="r" b="b"/>
              <a:pathLst>
                <a:path w="151" h="121">
                  <a:moveTo>
                    <a:pt x="53" y="118"/>
                  </a:moveTo>
                  <a:lnTo>
                    <a:pt x="53" y="118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7" y="112"/>
                  </a:lnTo>
                  <a:lnTo>
                    <a:pt x="44" y="108"/>
                  </a:lnTo>
                  <a:lnTo>
                    <a:pt x="40" y="104"/>
                  </a:lnTo>
                  <a:lnTo>
                    <a:pt x="39" y="101"/>
                  </a:lnTo>
                  <a:lnTo>
                    <a:pt x="36" y="100"/>
                  </a:lnTo>
                  <a:lnTo>
                    <a:pt x="35" y="97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8" y="91"/>
                  </a:lnTo>
                  <a:lnTo>
                    <a:pt x="27" y="88"/>
                  </a:lnTo>
                  <a:lnTo>
                    <a:pt x="26" y="86"/>
                  </a:lnTo>
                  <a:lnTo>
                    <a:pt x="23" y="83"/>
                  </a:lnTo>
                  <a:lnTo>
                    <a:pt x="22" y="82"/>
                  </a:lnTo>
                  <a:lnTo>
                    <a:pt x="19" y="79"/>
                  </a:lnTo>
                  <a:lnTo>
                    <a:pt x="19" y="78"/>
                  </a:lnTo>
                  <a:lnTo>
                    <a:pt x="15" y="74"/>
                  </a:lnTo>
                  <a:lnTo>
                    <a:pt x="14" y="71"/>
                  </a:lnTo>
                  <a:lnTo>
                    <a:pt x="11" y="67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3" y="61"/>
                  </a:lnTo>
                  <a:lnTo>
                    <a:pt x="14" y="60"/>
                  </a:lnTo>
                  <a:lnTo>
                    <a:pt x="17" y="57"/>
                  </a:lnTo>
                  <a:lnTo>
                    <a:pt x="18" y="56"/>
                  </a:lnTo>
                  <a:lnTo>
                    <a:pt x="20" y="53"/>
                  </a:lnTo>
                  <a:lnTo>
                    <a:pt x="23" y="50"/>
                  </a:lnTo>
                  <a:lnTo>
                    <a:pt x="26" y="48"/>
                  </a:lnTo>
                  <a:lnTo>
                    <a:pt x="28" y="45"/>
                  </a:lnTo>
                  <a:lnTo>
                    <a:pt x="31" y="43"/>
                  </a:lnTo>
                  <a:lnTo>
                    <a:pt x="35" y="40"/>
                  </a:lnTo>
                  <a:lnTo>
                    <a:pt x="37" y="37"/>
                  </a:lnTo>
                  <a:lnTo>
                    <a:pt x="41" y="35"/>
                  </a:lnTo>
                  <a:lnTo>
                    <a:pt x="45" y="34"/>
                  </a:lnTo>
                  <a:lnTo>
                    <a:pt x="48" y="30"/>
                  </a:lnTo>
                  <a:lnTo>
                    <a:pt x="50" y="27"/>
                  </a:lnTo>
                  <a:lnTo>
                    <a:pt x="54" y="24"/>
                  </a:lnTo>
                  <a:lnTo>
                    <a:pt x="57" y="23"/>
                  </a:lnTo>
                  <a:lnTo>
                    <a:pt x="61" y="20"/>
                  </a:lnTo>
                  <a:lnTo>
                    <a:pt x="64" y="18"/>
                  </a:lnTo>
                  <a:lnTo>
                    <a:pt x="66" y="17"/>
                  </a:lnTo>
                  <a:lnTo>
                    <a:pt x="70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9" y="10"/>
                  </a:lnTo>
                  <a:lnTo>
                    <a:pt x="82" y="10"/>
                  </a:lnTo>
                  <a:lnTo>
                    <a:pt x="83" y="10"/>
                  </a:lnTo>
                  <a:lnTo>
                    <a:pt x="84" y="11"/>
                  </a:lnTo>
                  <a:lnTo>
                    <a:pt x="87" y="14"/>
                  </a:lnTo>
                  <a:lnTo>
                    <a:pt x="90" y="17"/>
                  </a:lnTo>
                  <a:lnTo>
                    <a:pt x="94" y="22"/>
                  </a:lnTo>
                  <a:lnTo>
                    <a:pt x="95" y="23"/>
                  </a:lnTo>
                  <a:lnTo>
                    <a:pt x="97" y="24"/>
                  </a:lnTo>
                  <a:lnTo>
                    <a:pt x="99" y="27"/>
                  </a:lnTo>
                  <a:lnTo>
                    <a:pt x="101" y="30"/>
                  </a:lnTo>
                  <a:lnTo>
                    <a:pt x="104" y="32"/>
                  </a:lnTo>
                  <a:lnTo>
                    <a:pt x="107" y="35"/>
                  </a:lnTo>
                  <a:lnTo>
                    <a:pt x="108" y="37"/>
                  </a:lnTo>
                  <a:lnTo>
                    <a:pt x="110" y="40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8"/>
                  </a:lnTo>
                  <a:lnTo>
                    <a:pt x="120" y="50"/>
                  </a:lnTo>
                  <a:lnTo>
                    <a:pt x="121" y="52"/>
                  </a:lnTo>
                  <a:lnTo>
                    <a:pt x="124" y="54"/>
                  </a:lnTo>
                  <a:lnTo>
                    <a:pt x="125" y="57"/>
                  </a:lnTo>
                  <a:lnTo>
                    <a:pt x="127" y="60"/>
                  </a:lnTo>
                  <a:lnTo>
                    <a:pt x="130" y="64"/>
                  </a:lnTo>
                  <a:lnTo>
                    <a:pt x="133" y="66"/>
                  </a:lnTo>
                  <a:lnTo>
                    <a:pt x="134" y="69"/>
                  </a:lnTo>
                  <a:lnTo>
                    <a:pt x="135" y="70"/>
                  </a:lnTo>
                  <a:lnTo>
                    <a:pt x="135" y="71"/>
                  </a:lnTo>
                  <a:lnTo>
                    <a:pt x="134" y="74"/>
                  </a:lnTo>
                  <a:lnTo>
                    <a:pt x="131" y="75"/>
                  </a:lnTo>
                  <a:lnTo>
                    <a:pt x="130" y="79"/>
                  </a:lnTo>
                  <a:lnTo>
                    <a:pt x="126" y="82"/>
                  </a:lnTo>
                  <a:lnTo>
                    <a:pt x="124" y="86"/>
                  </a:lnTo>
                  <a:lnTo>
                    <a:pt x="120" y="90"/>
                  </a:lnTo>
                  <a:lnTo>
                    <a:pt x="116" y="94"/>
                  </a:lnTo>
                  <a:lnTo>
                    <a:pt x="112" y="97"/>
                  </a:lnTo>
                  <a:lnTo>
                    <a:pt x="108" y="100"/>
                  </a:lnTo>
                  <a:lnTo>
                    <a:pt x="105" y="104"/>
                  </a:lnTo>
                  <a:lnTo>
                    <a:pt x="103" y="107"/>
                  </a:lnTo>
                  <a:lnTo>
                    <a:pt x="100" y="109"/>
                  </a:lnTo>
                  <a:lnTo>
                    <a:pt x="97" y="110"/>
                  </a:lnTo>
                  <a:lnTo>
                    <a:pt x="96" y="112"/>
                  </a:lnTo>
                  <a:lnTo>
                    <a:pt x="96" y="113"/>
                  </a:lnTo>
                  <a:lnTo>
                    <a:pt x="110" y="117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7" y="110"/>
                  </a:lnTo>
                  <a:lnTo>
                    <a:pt x="120" y="108"/>
                  </a:lnTo>
                  <a:lnTo>
                    <a:pt x="122" y="105"/>
                  </a:lnTo>
                  <a:lnTo>
                    <a:pt x="126" y="101"/>
                  </a:lnTo>
                  <a:lnTo>
                    <a:pt x="130" y="97"/>
                  </a:lnTo>
                  <a:lnTo>
                    <a:pt x="134" y="94"/>
                  </a:lnTo>
                  <a:lnTo>
                    <a:pt x="138" y="90"/>
                  </a:lnTo>
                  <a:lnTo>
                    <a:pt x="140" y="86"/>
                  </a:lnTo>
                  <a:lnTo>
                    <a:pt x="144" y="83"/>
                  </a:lnTo>
                  <a:lnTo>
                    <a:pt x="146" y="79"/>
                  </a:lnTo>
                  <a:lnTo>
                    <a:pt x="148" y="77"/>
                  </a:lnTo>
                  <a:lnTo>
                    <a:pt x="150" y="74"/>
                  </a:lnTo>
                  <a:lnTo>
                    <a:pt x="151" y="71"/>
                  </a:lnTo>
                  <a:lnTo>
                    <a:pt x="150" y="70"/>
                  </a:lnTo>
                  <a:lnTo>
                    <a:pt x="148" y="66"/>
                  </a:lnTo>
                  <a:lnTo>
                    <a:pt x="147" y="64"/>
                  </a:lnTo>
                  <a:lnTo>
                    <a:pt x="146" y="62"/>
                  </a:lnTo>
                  <a:lnTo>
                    <a:pt x="144" y="60"/>
                  </a:lnTo>
                  <a:lnTo>
                    <a:pt x="143" y="57"/>
                  </a:lnTo>
                  <a:lnTo>
                    <a:pt x="140" y="54"/>
                  </a:lnTo>
                  <a:lnTo>
                    <a:pt x="139" y="52"/>
                  </a:lnTo>
                  <a:lnTo>
                    <a:pt x="137" y="49"/>
                  </a:lnTo>
                  <a:lnTo>
                    <a:pt x="134" y="47"/>
                  </a:lnTo>
                  <a:lnTo>
                    <a:pt x="133" y="44"/>
                  </a:lnTo>
                  <a:lnTo>
                    <a:pt x="130" y="40"/>
                  </a:lnTo>
                  <a:lnTo>
                    <a:pt x="127" y="37"/>
                  </a:lnTo>
                  <a:lnTo>
                    <a:pt x="125" y="35"/>
                  </a:lnTo>
                  <a:lnTo>
                    <a:pt x="122" y="31"/>
                  </a:lnTo>
                  <a:lnTo>
                    <a:pt x="120" y="28"/>
                  </a:lnTo>
                  <a:lnTo>
                    <a:pt x="117" y="24"/>
                  </a:lnTo>
                  <a:lnTo>
                    <a:pt x="114" y="22"/>
                  </a:lnTo>
                  <a:lnTo>
                    <a:pt x="112" y="19"/>
                  </a:lnTo>
                  <a:lnTo>
                    <a:pt x="109" y="17"/>
                  </a:lnTo>
                  <a:lnTo>
                    <a:pt x="107" y="14"/>
                  </a:lnTo>
                  <a:lnTo>
                    <a:pt x="105" y="13"/>
                  </a:lnTo>
                  <a:lnTo>
                    <a:pt x="103" y="10"/>
                  </a:lnTo>
                  <a:lnTo>
                    <a:pt x="100" y="7"/>
                  </a:lnTo>
                  <a:lnTo>
                    <a:pt x="99" y="6"/>
                  </a:lnTo>
                  <a:lnTo>
                    <a:pt x="97" y="5"/>
                  </a:lnTo>
                  <a:lnTo>
                    <a:pt x="94" y="2"/>
                  </a:lnTo>
                  <a:lnTo>
                    <a:pt x="91" y="1"/>
                  </a:lnTo>
                  <a:lnTo>
                    <a:pt x="90" y="0"/>
                  </a:lnTo>
                  <a:lnTo>
                    <a:pt x="88" y="1"/>
                  </a:lnTo>
                  <a:lnTo>
                    <a:pt x="87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79" y="2"/>
                  </a:lnTo>
                  <a:lnTo>
                    <a:pt x="77" y="4"/>
                  </a:lnTo>
                  <a:lnTo>
                    <a:pt x="74" y="6"/>
                  </a:lnTo>
                  <a:lnTo>
                    <a:pt x="70" y="7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6" y="17"/>
                  </a:lnTo>
                  <a:lnTo>
                    <a:pt x="52" y="18"/>
                  </a:lnTo>
                  <a:lnTo>
                    <a:pt x="48" y="22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30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6" y="37"/>
                  </a:lnTo>
                  <a:lnTo>
                    <a:pt x="22" y="41"/>
                  </a:lnTo>
                  <a:lnTo>
                    <a:pt x="19" y="44"/>
                  </a:lnTo>
                  <a:lnTo>
                    <a:pt x="15" y="47"/>
                  </a:lnTo>
                  <a:lnTo>
                    <a:pt x="13" y="49"/>
                  </a:lnTo>
                  <a:lnTo>
                    <a:pt x="10" y="52"/>
                  </a:lnTo>
                  <a:lnTo>
                    <a:pt x="7" y="56"/>
                  </a:lnTo>
                  <a:lnTo>
                    <a:pt x="5" y="58"/>
                  </a:lnTo>
                  <a:lnTo>
                    <a:pt x="4" y="60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41" y="121"/>
                  </a:lnTo>
                  <a:lnTo>
                    <a:pt x="53" y="118"/>
                  </a:lnTo>
                  <a:lnTo>
                    <a:pt x="5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657" y="2781"/>
              <a:ext cx="50" cy="86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7" y="1"/>
                </a:cxn>
                <a:cxn ang="0">
                  <a:pos x="35" y="4"/>
                </a:cxn>
                <a:cxn ang="0">
                  <a:pos x="31" y="5"/>
                </a:cxn>
                <a:cxn ang="0">
                  <a:pos x="28" y="8"/>
                </a:cxn>
                <a:cxn ang="0">
                  <a:pos x="24" y="10"/>
                </a:cxn>
                <a:cxn ang="0">
                  <a:pos x="20" y="13"/>
                </a:cxn>
                <a:cxn ang="0">
                  <a:pos x="15" y="15"/>
                </a:cxn>
                <a:cxn ang="0">
                  <a:pos x="13" y="18"/>
                </a:cxn>
                <a:cxn ang="0">
                  <a:pos x="9" y="21"/>
                </a:cxn>
                <a:cxn ang="0">
                  <a:pos x="5" y="23"/>
                </a:cxn>
                <a:cxn ang="0">
                  <a:pos x="2" y="26"/>
                </a:cxn>
                <a:cxn ang="0">
                  <a:pos x="1" y="29"/>
                </a:cxn>
                <a:cxn ang="0">
                  <a:pos x="0" y="30"/>
                </a:cxn>
                <a:cxn ang="0">
                  <a:pos x="1" y="31"/>
                </a:cxn>
                <a:cxn ang="0">
                  <a:pos x="1" y="32"/>
                </a:cxn>
                <a:cxn ang="0">
                  <a:pos x="2" y="35"/>
                </a:cxn>
                <a:cxn ang="0">
                  <a:pos x="4" y="38"/>
                </a:cxn>
                <a:cxn ang="0">
                  <a:pos x="7" y="42"/>
                </a:cxn>
                <a:cxn ang="0">
                  <a:pos x="9" y="44"/>
                </a:cxn>
                <a:cxn ang="0">
                  <a:pos x="10" y="45"/>
                </a:cxn>
                <a:cxn ang="0">
                  <a:pos x="13" y="48"/>
                </a:cxn>
                <a:cxn ang="0">
                  <a:pos x="14" y="51"/>
                </a:cxn>
                <a:cxn ang="0">
                  <a:pos x="15" y="53"/>
                </a:cxn>
                <a:cxn ang="0">
                  <a:pos x="18" y="56"/>
                </a:cxn>
                <a:cxn ang="0">
                  <a:pos x="19" y="59"/>
                </a:cxn>
                <a:cxn ang="0">
                  <a:pos x="22" y="61"/>
                </a:cxn>
                <a:cxn ang="0">
                  <a:pos x="23" y="62"/>
                </a:cxn>
                <a:cxn ang="0">
                  <a:pos x="26" y="65"/>
                </a:cxn>
                <a:cxn ang="0">
                  <a:pos x="27" y="68"/>
                </a:cxn>
                <a:cxn ang="0">
                  <a:pos x="28" y="70"/>
                </a:cxn>
                <a:cxn ang="0">
                  <a:pos x="31" y="72"/>
                </a:cxn>
                <a:cxn ang="0">
                  <a:pos x="32" y="74"/>
                </a:cxn>
                <a:cxn ang="0">
                  <a:pos x="34" y="75"/>
                </a:cxn>
                <a:cxn ang="0">
                  <a:pos x="35" y="78"/>
                </a:cxn>
                <a:cxn ang="0">
                  <a:pos x="37" y="81"/>
                </a:cxn>
                <a:cxn ang="0">
                  <a:pos x="39" y="83"/>
                </a:cxn>
                <a:cxn ang="0">
                  <a:pos x="40" y="86"/>
                </a:cxn>
                <a:cxn ang="0">
                  <a:pos x="41" y="86"/>
                </a:cxn>
                <a:cxn ang="0">
                  <a:pos x="45" y="75"/>
                </a:cxn>
                <a:cxn ang="0">
                  <a:pos x="13" y="31"/>
                </a:cxn>
                <a:cxn ang="0">
                  <a:pos x="50" y="10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50" h="86">
                  <a:moveTo>
                    <a:pt x="43" y="0"/>
                  </a:moveTo>
                  <a:lnTo>
                    <a:pt x="41" y="0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4"/>
                  </a:lnTo>
                  <a:lnTo>
                    <a:pt x="31" y="5"/>
                  </a:lnTo>
                  <a:lnTo>
                    <a:pt x="28" y="8"/>
                  </a:lnTo>
                  <a:lnTo>
                    <a:pt x="24" y="10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3" y="18"/>
                  </a:lnTo>
                  <a:lnTo>
                    <a:pt x="9" y="21"/>
                  </a:lnTo>
                  <a:lnTo>
                    <a:pt x="5" y="23"/>
                  </a:lnTo>
                  <a:lnTo>
                    <a:pt x="2" y="26"/>
                  </a:lnTo>
                  <a:lnTo>
                    <a:pt x="1" y="29"/>
                  </a:lnTo>
                  <a:lnTo>
                    <a:pt x="0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2" y="35"/>
                  </a:lnTo>
                  <a:lnTo>
                    <a:pt x="4" y="38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0" y="45"/>
                  </a:lnTo>
                  <a:lnTo>
                    <a:pt x="13" y="48"/>
                  </a:lnTo>
                  <a:lnTo>
                    <a:pt x="14" y="51"/>
                  </a:lnTo>
                  <a:lnTo>
                    <a:pt x="15" y="53"/>
                  </a:lnTo>
                  <a:lnTo>
                    <a:pt x="18" y="56"/>
                  </a:lnTo>
                  <a:lnTo>
                    <a:pt x="19" y="59"/>
                  </a:lnTo>
                  <a:lnTo>
                    <a:pt x="22" y="61"/>
                  </a:lnTo>
                  <a:lnTo>
                    <a:pt x="23" y="62"/>
                  </a:lnTo>
                  <a:lnTo>
                    <a:pt x="26" y="65"/>
                  </a:lnTo>
                  <a:lnTo>
                    <a:pt x="27" y="68"/>
                  </a:lnTo>
                  <a:lnTo>
                    <a:pt x="28" y="70"/>
                  </a:lnTo>
                  <a:lnTo>
                    <a:pt x="31" y="72"/>
                  </a:lnTo>
                  <a:lnTo>
                    <a:pt x="32" y="74"/>
                  </a:lnTo>
                  <a:lnTo>
                    <a:pt x="34" y="75"/>
                  </a:lnTo>
                  <a:lnTo>
                    <a:pt x="35" y="78"/>
                  </a:lnTo>
                  <a:lnTo>
                    <a:pt x="37" y="81"/>
                  </a:lnTo>
                  <a:lnTo>
                    <a:pt x="39" y="83"/>
                  </a:lnTo>
                  <a:lnTo>
                    <a:pt x="40" y="86"/>
                  </a:lnTo>
                  <a:lnTo>
                    <a:pt x="41" y="86"/>
                  </a:lnTo>
                  <a:lnTo>
                    <a:pt x="45" y="75"/>
                  </a:lnTo>
                  <a:lnTo>
                    <a:pt x="13" y="31"/>
                  </a:lnTo>
                  <a:lnTo>
                    <a:pt x="50" y="1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696" y="2778"/>
              <a:ext cx="44" cy="89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30" y="39"/>
                </a:cxn>
                <a:cxn ang="0">
                  <a:pos x="2" y="77"/>
                </a:cxn>
                <a:cxn ang="0">
                  <a:pos x="2" y="77"/>
                </a:cxn>
                <a:cxn ang="0">
                  <a:pos x="1" y="78"/>
                </a:cxn>
                <a:cxn ang="0">
                  <a:pos x="1" y="81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8"/>
                </a:cxn>
                <a:cxn ang="0">
                  <a:pos x="1" y="89"/>
                </a:cxn>
                <a:cxn ang="0">
                  <a:pos x="4" y="89"/>
                </a:cxn>
                <a:cxn ang="0">
                  <a:pos x="4" y="88"/>
                </a:cxn>
                <a:cxn ang="0">
                  <a:pos x="6" y="86"/>
                </a:cxn>
                <a:cxn ang="0">
                  <a:pos x="9" y="84"/>
                </a:cxn>
                <a:cxn ang="0">
                  <a:pos x="13" y="81"/>
                </a:cxn>
                <a:cxn ang="0">
                  <a:pos x="15" y="77"/>
                </a:cxn>
                <a:cxn ang="0">
                  <a:pos x="19" y="73"/>
                </a:cxn>
                <a:cxn ang="0">
                  <a:pos x="21" y="71"/>
                </a:cxn>
                <a:cxn ang="0">
                  <a:pos x="23" y="68"/>
                </a:cxn>
                <a:cxn ang="0">
                  <a:pos x="25" y="65"/>
                </a:cxn>
                <a:cxn ang="0">
                  <a:pos x="27" y="64"/>
                </a:cxn>
                <a:cxn ang="0">
                  <a:pos x="28" y="62"/>
                </a:cxn>
                <a:cxn ang="0">
                  <a:pos x="31" y="59"/>
                </a:cxn>
                <a:cxn ang="0">
                  <a:pos x="32" y="56"/>
                </a:cxn>
                <a:cxn ang="0">
                  <a:pos x="34" y="54"/>
                </a:cxn>
                <a:cxn ang="0">
                  <a:pos x="36" y="51"/>
                </a:cxn>
                <a:cxn ang="0">
                  <a:pos x="38" y="50"/>
                </a:cxn>
                <a:cxn ang="0">
                  <a:pos x="39" y="47"/>
                </a:cxn>
                <a:cxn ang="0">
                  <a:pos x="40" y="46"/>
                </a:cxn>
                <a:cxn ang="0">
                  <a:pos x="41" y="42"/>
                </a:cxn>
                <a:cxn ang="0">
                  <a:pos x="44" y="39"/>
                </a:cxn>
                <a:cxn ang="0">
                  <a:pos x="44" y="37"/>
                </a:cxn>
                <a:cxn ang="0">
                  <a:pos x="44" y="35"/>
                </a:cxn>
                <a:cxn ang="0">
                  <a:pos x="43" y="34"/>
                </a:cxn>
                <a:cxn ang="0">
                  <a:pos x="41" y="32"/>
                </a:cxn>
                <a:cxn ang="0">
                  <a:pos x="39" y="29"/>
                </a:cxn>
                <a:cxn ang="0">
                  <a:pos x="36" y="28"/>
                </a:cxn>
                <a:cxn ang="0">
                  <a:pos x="32" y="24"/>
                </a:cxn>
                <a:cxn ang="0">
                  <a:pos x="30" y="21"/>
                </a:cxn>
                <a:cxn ang="0">
                  <a:pos x="26" y="18"/>
                </a:cxn>
                <a:cxn ang="0">
                  <a:pos x="23" y="16"/>
                </a:cxn>
                <a:cxn ang="0">
                  <a:pos x="19" y="12"/>
                </a:cxn>
                <a:cxn ang="0">
                  <a:pos x="15" y="9"/>
                </a:cxn>
                <a:cxn ang="0">
                  <a:pos x="13" y="7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44" h="89">
                  <a:moveTo>
                    <a:pt x="1" y="11"/>
                  </a:moveTo>
                  <a:lnTo>
                    <a:pt x="30" y="39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1" y="78"/>
                  </a:lnTo>
                  <a:lnTo>
                    <a:pt x="1" y="81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9" y="84"/>
                  </a:lnTo>
                  <a:lnTo>
                    <a:pt x="13" y="81"/>
                  </a:lnTo>
                  <a:lnTo>
                    <a:pt x="15" y="77"/>
                  </a:lnTo>
                  <a:lnTo>
                    <a:pt x="19" y="73"/>
                  </a:lnTo>
                  <a:lnTo>
                    <a:pt x="21" y="71"/>
                  </a:lnTo>
                  <a:lnTo>
                    <a:pt x="23" y="68"/>
                  </a:lnTo>
                  <a:lnTo>
                    <a:pt x="25" y="65"/>
                  </a:lnTo>
                  <a:lnTo>
                    <a:pt x="27" y="64"/>
                  </a:lnTo>
                  <a:lnTo>
                    <a:pt x="28" y="62"/>
                  </a:lnTo>
                  <a:lnTo>
                    <a:pt x="31" y="59"/>
                  </a:lnTo>
                  <a:lnTo>
                    <a:pt x="32" y="56"/>
                  </a:lnTo>
                  <a:lnTo>
                    <a:pt x="34" y="54"/>
                  </a:lnTo>
                  <a:lnTo>
                    <a:pt x="36" y="51"/>
                  </a:lnTo>
                  <a:lnTo>
                    <a:pt x="38" y="50"/>
                  </a:lnTo>
                  <a:lnTo>
                    <a:pt x="39" y="47"/>
                  </a:lnTo>
                  <a:lnTo>
                    <a:pt x="40" y="46"/>
                  </a:lnTo>
                  <a:lnTo>
                    <a:pt x="41" y="42"/>
                  </a:lnTo>
                  <a:lnTo>
                    <a:pt x="44" y="39"/>
                  </a:lnTo>
                  <a:lnTo>
                    <a:pt x="44" y="37"/>
                  </a:lnTo>
                  <a:lnTo>
                    <a:pt x="44" y="35"/>
                  </a:lnTo>
                  <a:lnTo>
                    <a:pt x="43" y="34"/>
                  </a:lnTo>
                  <a:lnTo>
                    <a:pt x="41" y="32"/>
                  </a:lnTo>
                  <a:lnTo>
                    <a:pt x="39" y="29"/>
                  </a:lnTo>
                  <a:lnTo>
                    <a:pt x="36" y="28"/>
                  </a:lnTo>
                  <a:lnTo>
                    <a:pt x="32" y="24"/>
                  </a:lnTo>
                  <a:lnTo>
                    <a:pt x="30" y="21"/>
                  </a:lnTo>
                  <a:lnTo>
                    <a:pt x="26" y="18"/>
                  </a:lnTo>
                  <a:lnTo>
                    <a:pt x="23" y="16"/>
                  </a:lnTo>
                  <a:lnTo>
                    <a:pt x="19" y="12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324" y="3270"/>
              <a:ext cx="686" cy="230"/>
            </a:xfrm>
            <a:custGeom>
              <a:avLst/>
              <a:gdLst/>
              <a:ahLst/>
              <a:cxnLst>
                <a:cxn ang="0">
                  <a:pos x="219" y="3"/>
                </a:cxn>
                <a:cxn ang="0">
                  <a:pos x="207" y="6"/>
                </a:cxn>
                <a:cxn ang="0">
                  <a:pos x="190" y="13"/>
                </a:cxn>
                <a:cxn ang="0">
                  <a:pos x="168" y="20"/>
                </a:cxn>
                <a:cxn ang="0">
                  <a:pos x="145" y="29"/>
                </a:cxn>
                <a:cxn ang="0">
                  <a:pos x="119" y="38"/>
                </a:cxn>
                <a:cxn ang="0">
                  <a:pos x="93" y="47"/>
                </a:cxn>
                <a:cxn ang="0">
                  <a:pos x="68" y="56"/>
                </a:cxn>
                <a:cxn ang="0">
                  <a:pos x="46" y="64"/>
                </a:cxn>
                <a:cxn ang="0">
                  <a:pos x="26" y="72"/>
                </a:cxn>
                <a:cxn ang="0">
                  <a:pos x="12" y="77"/>
                </a:cxn>
                <a:cxn ang="0">
                  <a:pos x="3" y="81"/>
                </a:cxn>
                <a:cxn ang="0">
                  <a:pos x="1" y="93"/>
                </a:cxn>
                <a:cxn ang="0">
                  <a:pos x="0" y="103"/>
                </a:cxn>
                <a:cxn ang="0">
                  <a:pos x="0" y="115"/>
                </a:cxn>
                <a:cxn ang="0">
                  <a:pos x="0" y="126"/>
                </a:cxn>
                <a:cxn ang="0">
                  <a:pos x="0" y="136"/>
                </a:cxn>
                <a:cxn ang="0">
                  <a:pos x="239" y="228"/>
                </a:cxn>
                <a:cxn ang="0">
                  <a:pos x="252" y="228"/>
                </a:cxn>
                <a:cxn ang="0">
                  <a:pos x="270" y="228"/>
                </a:cxn>
                <a:cxn ang="0">
                  <a:pos x="296" y="228"/>
                </a:cxn>
                <a:cxn ang="0">
                  <a:pos x="326" y="227"/>
                </a:cxn>
                <a:cxn ang="0">
                  <a:pos x="359" y="227"/>
                </a:cxn>
                <a:cxn ang="0">
                  <a:pos x="394" y="227"/>
                </a:cxn>
                <a:cxn ang="0">
                  <a:pos x="429" y="226"/>
                </a:cxn>
                <a:cxn ang="0">
                  <a:pos x="460" y="224"/>
                </a:cxn>
                <a:cxn ang="0">
                  <a:pos x="490" y="224"/>
                </a:cxn>
                <a:cxn ang="0">
                  <a:pos x="515" y="223"/>
                </a:cxn>
                <a:cxn ang="0">
                  <a:pos x="532" y="223"/>
                </a:cxn>
                <a:cxn ang="0">
                  <a:pos x="543" y="223"/>
                </a:cxn>
                <a:cxn ang="0">
                  <a:pos x="558" y="214"/>
                </a:cxn>
                <a:cxn ang="0">
                  <a:pos x="570" y="206"/>
                </a:cxn>
                <a:cxn ang="0">
                  <a:pos x="584" y="197"/>
                </a:cxn>
                <a:cxn ang="0">
                  <a:pos x="600" y="186"/>
                </a:cxn>
                <a:cxn ang="0">
                  <a:pos x="617" y="177"/>
                </a:cxn>
                <a:cxn ang="0">
                  <a:pos x="633" y="167"/>
                </a:cxn>
                <a:cxn ang="0">
                  <a:pos x="648" y="156"/>
                </a:cxn>
                <a:cxn ang="0">
                  <a:pos x="661" y="149"/>
                </a:cxn>
                <a:cxn ang="0">
                  <a:pos x="673" y="141"/>
                </a:cxn>
                <a:cxn ang="0">
                  <a:pos x="685" y="133"/>
                </a:cxn>
                <a:cxn ang="0">
                  <a:pos x="681" y="124"/>
                </a:cxn>
                <a:cxn ang="0">
                  <a:pos x="674" y="111"/>
                </a:cxn>
                <a:cxn ang="0">
                  <a:pos x="667" y="98"/>
                </a:cxn>
                <a:cxn ang="0">
                  <a:pos x="660" y="83"/>
                </a:cxn>
                <a:cxn ang="0">
                  <a:pos x="653" y="74"/>
                </a:cxn>
                <a:cxn ang="0">
                  <a:pos x="646" y="69"/>
                </a:cxn>
                <a:cxn ang="0">
                  <a:pos x="634" y="64"/>
                </a:cxn>
                <a:cxn ang="0">
                  <a:pos x="620" y="59"/>
                </a:cxn>
                <a:cxn ang="0">
                  <a:pos x="603" y="52"/>
                </a:cxn>
                <a:cxn ang="0">
                  <a:pos x="586" y="46"/>
                </a:cxn>
                <a:cxn ang="0">
                  <a:pos x="566" y="38"/>
                </a:cxn>
                <a:cxn ang="0">
                  <a:pos x="548" y="30"/>
                </a:cxn>
                <a:cxn ang="0">
                  <a:pos x="530" y="23"/>
                </a:cxn>
                <a:cxn ang="0">
                  <a:pos x="514" y="17"/>
                </a:cxn>
                <a:cxn ang="0">
                  <a:pos x="501" y="12"/>
                </a:cxn>
                <a:cxn ang="0">
                  <a:pos x="489" y="6"/>
                </a:cxn>
                <a:cxn ang="0">
                  <a:pos x="668" y="126"/>
                </a:cxn>
                <a:cxn ang="0">
                  <a:pos x="279" y="46"/>
                </a:cxn>
                <a:cxn ang="0">
                  <a:pos x="27" y="85"/>
                </a:cxn>
              </a:cxnLst>
              <a:rect l="0" t="0" r="r" b="b"/>
              <a:pathLst>
                <a:path w="686" h="230">
                  <a:moveTo>
                    <a:pt x="226" y="0"/>
                  </a:moveTo>
                  <a:lnTo>
                    <a:pt x="224" y="0"/>
                  </a:lnTo>
                  <a:lnTo>
                    <a:pt x="223" y="1"/>
                  </a:lnTo>
                  <a:lnTo>
                    <a:pt x="220" y="1"/>
                  </a:lnTo>
                  <a:lnTo>
                    <a:pt x="219" y="3"/>
                  </a:lnTo>
                  <a:lnTo>
                    <a:pt x="218" y="3"/>
                  </a:lnTo>
                  <a:lnTo>
                    <a:pt x="215" y="4"/>
                  </a:lnTo>
                  <a:lnTo>
                    <a:pt x="213" y="4"/>
                  </a:lnTo>
                  <a:lnTo>
                    <a:pt x="210" y="5"/>
                  </a:lnTo>
                  <a:lnTo>
                    <a:pt x="207" y="6"/>
                  </a:lnTo>
                  <a:lnTo>
                    <a:pt x="205" y="6"/>
                  </a:lnTo>
                  <a:lnTo>
                    <a:pt x="201" y="8"/>
                  </a:lnTo>
                  <a:lnTo>
                    <a:pt x="197" y="9"/>
                  </a:lnTo>
                  <a:lnTo>
                    <a:pt x="194" y="10"/>
                  </a:lnTo>
                  <a:lnTo>
                    <a:pt x="190" y="13"/>
                  </a:lnTo>
                  <a:lnTo>
                    <a:pt x="187" y="13"/>
                  </a:lnTo>
                  <a:lnTo>
                    <a:pt x="181" y="14"/>
                  </a:lnTo>
                  <a:lnTo>
                    <a:pt x="177" y="17"/>
                  </a:lnTo>
                  <a:lnTo>
                    <a:pt x="173" y="18"/>
                  </a:lnTo>
                  <a:lnTo>
                    <a:pt x="168" y="20"/>
                  </a:lnTo>
                  <a:lnTo>
                    <a:pt x="164" y="22"/>
                  </a:lnTo>
                  <a:lnTo>
                    <a:pt x="159" y="23"/>
                  </a:lnTo>
                  <a:lnTo>
                    <a:pt x="155" y="25"/>
                  </a:lnTo>
                  <a:lnTo>
                    <a:pt x="150" y="26"/>
                  </a:lnTo>
                  <a:lnTo>
                    <a:pt x="145" y="29"/>
                  </a:lnTo>
                  <a:lnTo>
                    <a:pt x="140" y="30"/>
                  </a:lnTo>
                  <a:lnTo>
                    <a:pt x="134" y="33"/>
                  </a:lnTo>
                  <a:lnTo>
                    <a:pt x="129" y="34"/>
                  </a:lnTo>
                  <a:lnTo>
                    <a:pt x="124" y="36"/>
                  </a:lnTo>
                  <a:lnTo>
                    <a:pt x="119" y="38"/>
                  </a:lnTo>
                  <a:lnTo>
                    <a:pt x="115" y="40"/>
                  </a:lnTo>
                  <a:lnTo>
                    <a:pt x="110" y="42"/>
                  </a:lnTo>
                  <a:lnTo>
                    <a:pt x="104" y="43"/>
                  </a:lnTo>
                  <a:lnTo>
                    <a:pt x="98" y="46"/>
                  </a:lnTo>
                  <a:lnTo>
                    <a:pt x="93" y="47"/>
                  </a:lnTo>
                  <a:lnTo>
                    <a:pt x="87" y="48"/>
                  </a:lnTo>
                  <a:lnTo>
                    <a:pt x="82" y="51"/>
                  </a:lnTo>
                  <a:lnTo>
                    <a:pt x="78" y="52"/>
                  </a:lnTo>
                  <a:lnTo>
                    <a:pt x="73" y="55"/>
                  </a:lnTo>
                  <a:lnTo>
                    <a:pt x="68" y="56"/>
                  </a:lnTo>
                  <a:lnTo>
                    <a:pt x="64" y="57"/>
                  </a:lnTo>
                  <a:lnTo>
                    <a:pt x="59" y="59"/>
                  </a:lnTo>
                  <a:lnTo>
                    <a:pt x="55" y="61"/>
                  </a:lnTo>
                  <a:lnTo>
                    <a:pt x="50" y="63"/>
                  </a:lnTo>
                  <a:lnTo>
                    <a:pt x="46" y="64"/>
                  </a:lnTo>
                  <a:lnTo>
                    <a:pt x="42" y="65"/>
                  </a:lnTo>
                  <a:lnTo>
                    <a:pt x="38" y="68"/>
                  </a:lnTo>
                  <a:lnTo>
                    <a:pt x="34" y="69"/>
                  </a:lnTo>
                  <a:lnTo>
                    <a:pt x="30" y="70"/>
                  </a:lnTo>
                  <a:lnTo>
                    <a:pt x="26" y="72"/>
                  </a:lnTo>
                  <a:lnTo>
                    <a:pt x="23" y="73"/>
                  </a:lnTo>
                  <a:lnTo>
                    <a:pt x="20" y="74"/>
                  </a:lnTo>
                  <a:lnTo>
                    <a:pt x="17" y="76"/>
                  </a:lnTo>
                  <a:lnTo>
                    <a:pt x="14" y="76"/>
                  </a:lnTo>
                  <a:lnTo>
                    <a:pt x="12" y="77"/>
                  </a:lnTo>
                  <a:lnTo>
                    <a:pt x="9" y="78"/>
                  </a:lnTo>
                  <a:lnTo>
                    <a:pt x="8" y="80"/>
                  </a:lnTo>
                  <a:lnTo>
                    <a:pt x="7" y="80"/>
                  </a:lnTo>
                  <a:lnTo>
                    <a:pt x="5" y="81"/>
                  </a:lnTo>
                  <a:lnTo>
                    <a:pt x="3" y="81"/>
                  </a:lnTo>
                  <a:lnTo>
                    <a:pt x="3" y="82"/>
                  </a:lnTo>
                  <a:lnTo>
                    <a:pt x="1" y="83"/>
                  </a:lnTo>
                  <a:lnTo>
                    <a:pt x="1" y="86"/>
                  </a:lnTo>
                  <a:lnTo>
                    <a:pt x="1" y="89"/>
                  </a:lnTo>
                  <a:lnTo>
                    <a:pt x="1" y="93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11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0" y="121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10" y="145"/>
                  </a:lnTo>
                  <a:lnTo>
                    <a:pt x="10" y="95"/>
                  </a:lnTo>
                  <a:lnTo>
                    <a:pt x="97" y="151"/>
                  </a:lnTo>
                  <a:lnTo>
                    <a:pt x="239" y="230"/>
                  </a:lnTo>
                  <a:lnTo>
                    <a:pt x="239" y="228"/>
                  </a:lnTo>
                  <a:lnTo>
                    <a:pt x="241" y="228"/>
                  </a:lnTo>
                  <a:lnTo>
                    <a:pt x="243" y="228"/>
                  </a:lnTo>
                  <a:lnTo>
                    <a:pt x="245" y="228"/>
                  </a:lnTo>
                  <a:lnTo>
                    <a:pt x="248" y="228"/>
                  </a:lnTo>
                  <a:lnTo>
                    <a:pt x="252" y="228"/>
                  </a:lnTo>
                  <a:lnTo>
                    <a:pt x="254" y="228"/>
                  </a:lnTo>
                  <a:lnTo>
                    <a:pt x="258" y="228"/>
                  </a:lnTo>
                  <a:lnTo>
                    <a:pt x="262" y="228"/>
                  </a:lnTo>
                  <a:lnTo>
                    <a:pt x="266" y="228"/>
                  </a:lnTo>
                  <a:lnTo>
                    <a:pt x="270" y="228"/>
                  </a:lnTo>
                  <a:lnTo>
                    <a:pt x="275" y="228"/>
                  </a:lnTo>
                  <a:lnTo>
                    <a:pt x="279" y="228"/>
                  </a:lnTo>
                  <a:lnTo>
                    <a:pt x="284" y="228"/>
                  </a:lnTo>
                  <a:lnTo>
                    <a:pt x="290" y="228"/>
                  </a:lnTo>
                  <a:lnTo>
                    <a:pt x="296" y="228"/>
                  </a:lnTo>
                  <a:lnTo>
                    <a:pt x="301" y="227"/>
                  </a:lnTo>
                  <a:lnTo>
                    <a:pt x="308" y="227"/>
                  </a:lnTo>
                  <a:lnTo>
                    <a:pt x="313" y="227"/>
                  </a:lnTo>
                  <a:lnTo>
                    <a:pt x="320" y="227"/>
                  </a:lnTo>
                  <a:lnTo>
                    <a:pt x="326" y="227"/>
                  </a:lnTo>
                  <a:lnTo>
                    <a:pt x="333" y="227"/>
                  </a:lnTo>
                  <a:lnTo>
                    <a:pt x="338" y="227"/>
                  </a:lnTo>
                  <a:lnTo>
                    <a:pt x="346" y="227"/>
                  </a:lnTo>
                  <a:lnTo>
                    <a:pt x="352" y="227"/>
                  </a:lnTo>
                  <a:lnTo>
                    <a:pt x="359" y="227"/>
                  </a:lnTo>
                  <a:lnTo>
                    <a:pt x="367" y="227"/>
                  </a:lnTo>
                  <a:lnTo>
                    <a:pt x="373" y="227"/>
                  </a:lnTo>
                  <a:lnTo>
                    <a:pt x="380" y="227"/>
                  </a:lnTo>
                  <a:lnTo>
                    <a:pt x="387" y="227"/>
                  </a:lnTo>
                  <a:lnTo>
                    <a:pt x="394" y="227"/>
                  </a:lnTo>
                  <a:lnTo>
                    <a:pt x="400" y="227"/>
                  </a:lnTo>
                  <a:lnTo>
                    <a:pt x="408" y="226"/>
                  </a:lnTo>
                  <a:lnTo>
                    <a:pt x="415" y="226"/>
                  </a:lnTo>
                  <a:lnTo>
                    <a:pt x="421" y="226"/>
                  </a:lnTo>
                  <a:lnTo>
                    <a:pt x="429" y="226"/>
                  </a:lnTo>
                  <a:lnTo>
                    <a:pt x="436" y="226"/>
                  </a:lnTo>
                  <a:lnTo>
                    <a:pt x="442" y="226"/>
                  </a:lnTo>
                  <a:lnTo>
                    <a:pt x="449" y="226"/>
                  </a:lnTo>
                  <a:lnTo>
                    <a:pt x="455" y="226"/>
                  </a:lnTo>
                  <a:lnTo>
                    <a:pt x="460" y="224"/>
                  </a:lnTo>
                  <a:lnTo>
                    <a:pt x="467" y="224"/>
                  </a:lnTo>
                  <a:lnTo>
                    <a:pt x="473" y="224"/>
                  </a:lnTo>
                  <a:lnTo>
                    <a:pt x="479" y="224"/>
                  </a:lnTo>
                  <a:lnTo>
                    <a:pt x="485" y="224"/>
                  </a:lnTo>
                  <a:lnTo>
                    <a:pt x="490" y="224"/>
                  </a:lnTo>
                  <a:lnTo>
                    <a:pt x="496" y="224"/>
                  </a:lnTo>
                  <a:lnTo>
                    <a:pt x="501" y="224"/>
                  </a:lnTo>
                  <a:lnTo>
                    <a:pt x="506" y="224"/>
                  </a:lnTo>
                  <a:lnTo>
                    <a:pt x="510" y="224"/>
                  </a:lnTo>
                  <a:lnTo>
                    <a:pt x="515" y="223"/>
                  </a:lnTo>
                  <a:lnTo>
                    <a:pt x="519" y="223"/>
                  </a:lnTo>
                  <a:lnTo>
                    <a:pt x="523" y="223"/>
                  </a:lnTo>
                  <a:lnTo>
                    <a:pt x="527" y="223"/>
                  </a:lnTo>
                  <a:lnTo>
                    <a:pt x="530" y="223"/>
                  </a:lnTo>
                  <a:lnTo>
                    <a:pt x="532" y="223"/>
                  </a:lnTo>
                  <a:lnTo>
                    <a:pt x="535" y="223"/>
                  </a:lnTo>
                  <a:lnTo>
                    <a:pt x="537" y="223"/>
                  </a:lnTo>
                  <a:lnTo>
                    <a:pt x="540" y="223"/>
                  </a:lnTo>
                  <a:lnTo>
                    <a:pt x="543" y="223"/>
                  </a:lnTo>
                  <a:lnTo>
                    <a:pt x="543" y="223"/>
                  </a:lnTo>
                  <a:lnTo>
                    <a:pt x="545" y="222"/>
                  </a:lnTo>
                  <a:lnTo>
                    <a:pt x="547" y="220"/>
                  </a:lnTo>
                  <a:lnTo>
                    <a:pt x="550" y="218"/>
                  </a:lnTo>
                  <a:lnTo>
                    <a:pt x="553" y="216"/>
                  </a:lnTo>
                  <a:lnTo>
                    <a:pt x="558" y="214"/>
                  </a:lnTo>
                  <a:lnTo>
                    <a:pt x="560" y="213"/>
                  </a:lnTo>
                  <a:lnTo>
                    <a:pt x="562" y="211"/>
                  </a:lnTo>
                  <a:lnTo>
                    <a:pt x="565" y="209"/>
                  </a:lnTo>
                  <a:lnTo>
                    <a:pt x="567" y="207"/>
                  </a:lnTo>
                  <a:lnTo>
                    <a:pt x="570" y="206"/>
                  </a:lnTo>
                  <a:lnTo>
                    <a:pt x="573" y="205"/>
                  </a:lnTo>
                  <a:lnTo>
                    <a:pt x="575" y="202"/>
                  </a:lnTo>
                  <a:lnTo>
                    <a:pt x="578" y="201"/>
                  </a:lnTo>
                  <a:lnTo>
                    <a:pt x="580" y="198"/>
                  </a:lnTo>
                  <a:lnTo>
                    <a:pt x="584" y="197"/>
                  </a:lnTo>
                  <a:lnTo>
                    <a:pt x="587" y="194"/>
                  </a:lnTo>
                  <a:lnTo>
                    <a:pt x="591" y="193"/>
                  </a:lnTo>
                  <a:lnTo>
                    <a:pt x="593" y="190"/>
                  </a:lnTo>
                  <a:lnTo>
                    <a:pt x="597" y="189"/>
                  </a:lnTo>
                  <a:lnTo>
                    <a:pt x="600" y="186"/>
                  </a:lnTo>
                  <a:lnTo>
                    <a:pt x="604" y="185"/>
                  </a:lnTo>
                  <a:lnTo>
                    <a:pt x="607" y="183"/>
                  </a:lnTo>
                  <a:lnTo>
                    <a:pt x="609" y="181"/>
                  </a:lnTo>
                  <a:lnTo>
                    <a:pt x="613" y="179"/>
                  </a:lnTo>
                  <a:lnTo>
                    <a:pt x="617" y="177"/>
                  </a:lnTo>
                  <a:lnTo>
                    <a:pt x="620" y="175"/>
                  </a:lnTo>
                  <a:lnTo>
                    <a:pt x="623" y="172"/>
                  </a:lnTo>
                  <a:lnTo>
                    <a:pt x="626" y="171"/>
                  </a:lnTo>
                  <a:lnTo>
                    <a:pt x="629" y="168"/>
                  </a:lnTo>
                  <a:lnTo>
                    <a:pt x="633" y="167"/>
                  </a:lnTo>
                  <a:lnTo>
                    <a:pt x="635" y="164"/>
                  </a:lnTo>
                  <a:lnTo>
                    <a:pt x="638" y="163"/>
                  </a:lnTo>
                  <a:lnTo>
                    <a:pt x="642" y="160"/>
                  </a:lnTo>
                  <a:lnTo>
                    <a:pt x="644" y="158"/>
                  </a:lnTo>
                  <a:lnTo>
                    <a:pt x="648" y="156"/>
                  </a:lnTo>
                  <a:lnTo>
                    <a:pt x="651" y="155"/>
                  </a:lnTo>
                  <a:lnTo>
                    <a:pt x="653" y="154"/>
                  </a:lnTo>
                  <a:lnTo>
                    <a:pt x="656" y="151"/>
                  </a:lnTo>
                  <a:lnTo>
                    <a:pt x="659" y="150"/>
                  </a:lnTo>
                  <a:lnTo>
                    <a:pt x="661" y="149"/>
                  </a:lnTo>
                  <a:lnTo>
                    <a:pt x="664" y="147"/>
                  </a:lnTo>
                  <a:lnTo>
                    <a:pt x="667" y="145"/>
                  </a:lnTo>
                  <a:lnTo>
                    <a:pt x="669" y="143"/>
                  </a:lnTo>
                  <a:lnTo>
                    <a:pt x="670" y="142"/>
                  </a:lnTo>
                  <a:lnTo>
                    <a:pt x="673" y="141"/>
                  </a:lnTo>
                  <a:lnTo>
                    <a:pt x="676" y="138"/>
                  </a:lnTo>
                  <a:lnTo>
                    <a:pt x="680" y="137"/>
                  </a:lnTo>
                  <a:lnTo>
                    <a:pt x="682" y="134"/>
                  </a:lnTo>
                  <a:lnTo>
                    <a:pt x="683" y="134"/>
                  </a:lnTo>
                  <a:lnTo>
                    <a:pt x="685" y="133"/>
                  </a:lnTo>
                  <a:lnTo>
                    <a:pt x="686" y="133"/>
                  </a:lnTo>
                  <a:lnTo>
                    <a:pt x="685" y="133"/>
                  </a:lnTo>
                  <a:lnTo>
                    <a:pt x="685" y="130"/>
                  </a:lnTo>
                  <a:lnTo>
                    <a:pt x="682" y="128"/>
                  </a:lnTo>
                  <a:lnTo>
                    <a:pt x="681" y="124"/>
                  </a:lnTo>
                  <a:lnTo>
                    <a:pt x="680" y="121"/>
                  </a:lnTo>
                  <a:lnTo>
                    <a:pt x="678" y="119"/>
                  </a:lnTo>
                  <a:lnTo>
                    <a:pt x="677" y="116"/>
                  </a:lnTo>
                  <a:lnTo>
                    <a:pt x="676" y="115"/>
                  </a:lnTo>
                  <a:lnTo>
                    <a:pt x="674" y="111"/>
                  </a:lnTo>
                  <a:lnTo>
                    <a:pt x="673" y="108"/>
                  </a:lnTo>
                  <a:lnTo>
                    <a:pt x="672" y="106"/>
                  </a:lnTo>
                  <a:lnTo>
                    <a:pt x="670" y="103"/>
                  </a:lnTo>
                  <a:lnTo>
                    <a:pt x="668" y="100"/>
                  </a:lnTo>
                  <a:lnTo>
                    <a:pt x="667" y="98"/>
                  </a:lnTo>
                  <a:lnTo>
                    <a:pt x="665" y="94"/>
                  </a:lnTo>
                  <a:lnTo>
                    <a:pt x="664" y="91"/>
                  </a:lnTo>
                  <a:lnTo>
                    <a:pt x="661" y="89"/>
                  </a:lnTo>
                  <a:lnTo>
                    <a:pt x="661" y="86"/>
                  </a:lnTo>
                  <a:lnTo>
                    <a:pt x="660" y="83"/>
                  </a:lnTo>
                  <a:lnTo>
                    <a:pt x="659" y="82"/>
                  </a:lnTo>
                  <a:lnTo>
                    <a:pt x="657" y="80"/>
                  </a:lnTo>
                  <a:lnTo>
                    <a:pt x="656" y="78"/>
                  </a:lnTo>
                  <a:lnTo>
                    <a:pt x="655" y="76"/>
                  </a:lnTo>
                  <a:lnTo>
                    <a:pt x="653" y="74"/>
                  </a:lnTo>
                  <a:lnTo>
                    <a:pt x="652" y="72"/>
                  </a:lnTo>
                  <a:lnTo>
                    <a:pt x="651" y="72"/>
                  </a:lnTo>
                  <a:lnTo>
                    <a:pt x="650" y="70"/>
                  </a:lnTo>
                  <a:lnTo>
                    <a:pt x="648" y="70"/>
                  </a:lnTo>
                  <a:lnTo>
                    <a:pt x="646" y="69"/>
                  </a:lnTo>
                  <a:lnTo>
                    <a:pt x="643" y="68"/>
                  </a:lnTo>
                  <a:lnTo>
                    <a:pt x="640" y="66"/>
                  </a:lnTo>
                  <a:lnTo>
                    <a:pt x="638" y="66"/>
                  </a:lnTo>
                  <a:lnTo>
                    <a:pt x="635" y="65"/>
                  </a:lnTo>
                  <a:lnTo>
                    <a:pt x="634" y="64"/>
                  </a:lnTo>
                  <a:lnTo>
                    <a:pt x="631" y="64"/>
                  </a:lnTo>
                  <a:lnTo>
                    <a:pt x="629" y="63"/>
                  </a:lnTo>
                  <a:lnTo>
                    <a:pt x="626" y="61"/>
                  </a:lnTo>
                  <a:lnTo>
                    <a:pt x="623" y="60"/>
                  </a:lnTo>
                  <a:lnTo>
                    <a:pt x="620" y="59"/>
                  </a:lnTo>
                  <a:lnTo>
                    <a:pt x="617" y="57"/>
                  </a:lnTo>
                  <a:lnTo>
                    <a:pt x="613" y="56"/>
                  </a:lnTo>
                  <a:lnTo>
                    <a:pt x="610" y="55"/>
                  </a:lnTo>
                  <a:lnTo>
                    <a:pt x="607" y="53"/>
                  </a:lnTo>
                  <a:lnTo>
                    <a:pt x="603" y="52"/>
                  </a:lnTo>
                  <a:lnTo>
                    <a:pt x="600" y="51"/>
                  </a:lnTo>
                  <a:lnTo>
                    <a:pt x="596" y="50"/>
                  </a:lnTo>
                  <a:lnTo>
                    <a:pt x="592" y="48"/>
                  </a:lnTo>
                  <a:lnTo>
                    <a:pt x="590" y="47"/>
                  </a:lnTo>
                  <a:lnTo>
                    <a:pt x="586" y="46"/>
                  </a:lnTo>
                  <a:lnTo>
                    <a:pt x="582" y="44"/>
                  </a:lnTo>
                  <a:lnTo>
                    <a:pt x="578" y="42"/>
                  </a:lnTo>
                  <a:lnTo>
                    <a:pt x="574" y="40"/>
                  </a:lnTo>
                  <a:lnTo>
                    <a:pt x="570" y="39"/>
                  </a:lnTo>
                  <a:lnTo>
                    <a:pt x="566" y="38"/>
                  </a:lnTo>
                  <a:lnTo>
                    <a:pt x="563" y="36"/>
                  </a:lnTo>
                  <a:lnTo>
                    <a:pt x="558" y="34"/>
                  </a:lnTo>
                  <a:lnTo>
                    <a:pt x="554" y="33"/>
                  </a:lnTo>
                  <a:lnTo>
                    <a:pt x="552" y="31"/>
                  </a:lnTo>
                  <a:lnTo>
                    <a:pt x="548" y="30"/>
                  </a:lnTo>
                  <a:lnTo>
                    <a:pt x="544" y="29"/>
                  </a:lnTo>
                  <a:lnTo>
                    <a:pt x="540" y="27"/>
                  </a:lnTo>
                  <a:lnTo>
                    <a:pt x="536" y="26"/>
                  </a:lnTo>
                  <a:lnTo>
                    <a:pt x="533" y="25"/>
                  </a:lnTo>
                  <a:lnTo>
                    <a:pt x="530" y="23"/>
                  </a:lnTo>
                  <a:lnTo>
                    <a:pt x="526" y="22"/>
                  </a:lnTo>
                  <a:lnTo>
                    <a:pt x="523" y="21"/>
                  </a:lnTo>
                  <a:lnTo>
                    <a:pt x="519" y="20"/>
                  </a:lnTo>
                  <a:lnTo>
                    <a:pt x="517" y="18"/>
                  </a:lnTo>
                  <a:lnTo>
                    <a:pt x="514" y="17"/>
                  </a:lnTo>
                  <a:lnTo>
                    <a:pt x="511" y="16"/>
                  </a:lnTo>
                  <a:lnTo>
                    <a:pt x="509" y="14"/>
                  </a:lnTo>
                  <a:lnTo>
                    <a:pt x="506" y="13"/>
                  </a:lnTo>
                  <a:lnTo>
                    <a:pt x="503" y="12"/>
                  </a:lnTo>
                  <a:lnTo>
                    <a:pt x="501" y="12"/>
                  </a:lnTo>
                  <a:lnTo>
                    <a:pt x="498" y="10"/>
                  </a:lnTo>
                  <a:lnTo>
                    <a:pt x="496" y="9"/>
                  </a:lnTo>
                  <a:lnTo>
                    <a:pt x="494" y="9"/>
                  </a:lnTo>
                  <a:lnTo>
                    <a:pt x="493" y="8"/>
                  </a:lnTo>
                  <a:lnTo>
                    <a:pt x="489" y="6"/>
                  </a:lnTo>
                  <a:lnTo>
                    <a:pt x="488" y="6"/>
                  </a:lnTo>
                  <a:lnTo>
                    <a:pt x="487" y="6"/>
                  </a:lnTo>
                  <a:lnTo>
                    <a:pt x="462" y="9"/>
                  </a:lnTo>
                  <a:lnTo>
                    <a:pt x="643" y="78"/>
                  </a:lnTo>
                  <a:lnTo>
                    <a:pt x="668" y="126"/>
                  </a:lnTo>
                  <a:lnTo>
                    <a:pt x="535" y="211"/>
                  </a:lnTo>
                  <a:lnTo>
                    <a:pt x="244" y="216"/>
                  </a:lnTo>
                  <a:lnTo>
                    <a:pt x="120" y="145"/>
                  </a:lnTo>
                  <a:lnTo>
                    <a:pt x="284" y="57"/>
                  </a:lnTo>
                  <a:lnTo>
                    <a:pt x="279" y="46"/>
                  </a:lnTo>
                  <a:lnTo>
                    <a:pt x="279" y="12"/>
                  </a:lnTo>
                  <a:lnTo>
                    <a:pt x="270" y="13"/>
                  </a:lnTo>
                  <a:lnTo>
                    <a:pt x="269" y="53"/>
                  </a:lnTo>
                  <a:lnTo>
                    <a:pt x="107" y="137"/>
                  </a:lnTo>
                  <a:lnTo>
                    <a:pt x="27" y="85"/>
                  </a:lnTo>
                  <a:lnTo>
                    <a:pt x="240" y="9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8" name="Freeform 70"/>
            <p:cNvSpPr>
              <a:spLocks/>
            </p:cNvSpPr>
            <p:nvPr/>
          </p:nvSpPr>
          <p:spPr bwMode="auto">
            <a:xfrm>
              <a:off x="598" y="3276"/>
              <a:ext cx="398" cy="128"/>
            </a:xfrm>
            <a:custGeom>
              <a:avLst/>
              <a:gdLst/>
              <a:ahLst/>
              <a:cxnLst>
                <a:cxn ang="0">
                  <a:pos x="3" y="40"/>
                </a:cxn>
                <a:cxn ang="0">
                  <a:pos x="10" y="42"/>
                </a:cxn>
                <a:cxn ang="0">
                  <a:pos x="18" y="45"/>
                </a:cxn>
                <a:cxn ang="0">
                  <a:pos x="29" y="47"/>
                </a:cxn>
                <a:cxn ang="0">
                  <a:pos x="39" y="51"/>
                </a:cxn>
                <a:cxn ang="0">
                  <a:pos x="51" y="54"/>
                </a:cxn>
                <a:cxn ang="0">
                  <a:pos x="60" y="55"/>
                </a:cxn>
                <a:cxn ang="0">
                  <a:pos x="66" y="57"/>
                </a:cxn>
                <a:cxn ang="0">
                  <a:pos x="73" y="58"/>
                </a:cxn>
                <a:cxn ang="0">
                  <a:pos x="79" y="58"/>
                </a:cxn>
                <a:cxn ang="0">
                  <a:pos x="86" y="59"/>
                </a:cxn>
                <a:cxn ang="0">
                  <a:pos x="94" y="59"/>
                </a:cxn>
                <a:cxn ang="0">
                  <a:pos x="100" y="60"/>
                </a:cxn>
                <a:cxn ang="0">
                  <a:pos x="107" y="59"/>
                </a:cxn>
                <a:cxn ang="0">
                  <a:pos x="113" y="59"/>
                </a:cxn>
                <a:cxn ang="0">
                  <a:pos x="121" y="58"/>
                </a:cxn>
                <a:cxn ang="0">
                  <a:pos x="134" y="57"/>
                </a:cxn>
                <a:cxn ang="0">
                  <a:pos x="145" y="54"/>
                </a:cxn>
                <a:cxn ang="0">
                  <a:pos x="155" y="51"/>
                </a:cxn>
                <a:cxn ang="0">
                  <a:pos x="163" y="49"/>
                </a:cxn>
                <a:cxn ang="0">
                  <a:pos x="171" y="46"/>
                </a:cxn>
                <a:cxn ang="0">
                  <a:pos x="176" y="44"/>
                </a:cxn>
                <a:cxn ang="0">
                  <a:pos x="183" y="41"/>
                </a:cxn>
                <a:cxn ang="0">
                  <a:pos x="184" y="3"/>
                </a:cxn>
                <a:cxn ang="0">
                  <a:pos x="398" y="119"/>
                </a:cxn>
                <a:cxn ang="0">
                  <a:pos x="196" y="47"/>
                </a:cxn>
                <a:cxn ang="0">
                  <a:pos x="189" y="51"/>
                </a:cxn>
                <a:cxn ang="0">
                  <a:pos x="183" y="54"/>
                </a:cxn>
                <a:cxn ang="0">
                  <a:pos x="175" y="58"/>
                </a:cxn>
                <a:cxn ang="0">
                  <a:pos x="166" y="60"/>
                </a:cxn>
                <a:cxn ang="0">
                  <a:pos x="155" y="63"/>
                </a:cxn>
                <a:cxn ang="0">
                  <a:pos x="143" y="67"/>
                </a:cxn>
                <a:cxn ang="0">
                  <a:pos x="136" y="68"/>
                </a:cxn>
                <a:cxn ang="0">
                  <a:pos x="129" y="70"/>
                </a:cxn>
                <a:cxn ang="0">
                  <a:pos x="121" y="71"/>
                </a:cxn>
                <a:cxn ang="0">
                  <a:pos x="113" y="71"/>
                </a:cxn>
                <a:cxn ang="0">
                  <a:pos x="107" y="72"/>
                </a:cxn>
                <a:cxn ang="0">
                  <a:pos x="99" y="72"/>
                </a:cxn>
                <a:cxn ang="0">
                  <a:pos x="91" y="72"/>
                </a:cxn>
                <a:cxn ang="0">
                  <a:pos x="83" y="71"/>
                </a:cxn>
                <a:cxn ang="0">
                  <a:pos x="76" y="71"/>
                </a:cxn>
                <a:cxn ang="0">
                  <a:pos x="68" y="70"/>
                </a:cxn>
                <a:cxn ang="0">
                  <a:pos x="61" y="70"/>
                </a:cxn>
                <a:cxn ang="0">
                  <a:pos x="55" y="67"/>
                </a:cxn>
                <a:cxn ang="0">
                  <a:pos x="44" y="66"/>
                </a:cxn>
                <a:cxn ang="0">
                  <a:pos x="33" y="63"/>
                </a:cxn>
                <a:cxn ang="0">
                  <a:pos x="23" y="59"/>
                </a:cxn>
                <a:cxn ang="0">
                  <a:pos x="14" y="57"/>
                </a:cxn>
                <a:cxn ang="0">
                  <a:pos x="8" y="55"/>
                </a:cxn>
                <a:cxn ang="0">
                  <a:pos x="1" y="51"/>
                </a:cxn>
                <a:cxn ang="0">
                  <a:pos x="0" y="38"/>
                </a:cxn>
              </a:cxnLst>
              <a:rect l="0" t="0" r="r" b="b"/>
              <a:pathLst>
                <a:path w="398" h="128">
                  <a:moveTo>
                    <a:pt x="0" y="38"/>
                  </a:moveTo>
                  <a:lnTo>
                    <a:pt x="1" y="38"/>
                  </a:lnTo>
                  <a:lnTo>
                    <a:pt x="3" y="40"/>
                  </a:lnTo>
                  <a:lnTo>
                    <a:pt x="5" y="40"/>
                  </a:lnTo>
                  <a:lnTo>
                    <a:pt x="9" y="41"/>
                  </a:lnTo>
                  <a:lnTo>
                    <a:pt x="10" y="42"/>
                  </a:lnTo>
                  <a:lnTo>
                    <a:pt x="13" y="42"/>
                  </a:lnTo>
                  <a:lnTo>
                    <a:pt x="16" y="44"/>
                  </a:lnTo>
                  <a:lnTo>
                    <a:pt x="18" y="45"/>
                  </a:lnTo>
                  <a:lnTo>
                    <a:pt x="22" y="46"/>
                  </a:lnTo>
                  <a:lnTo>
                    <a:pt x="25" y="46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5" y="50"/>
                  </a:lnTo>
                  <a:lnTo>
                    <a:pt x="39" y="51"/>
                  </a:lnTo>
                  <a:lnTo>
                    <a:pt x="43" y="51"/>
                  </a:lnTo>
                  <a:lnTo>
                    <a:pt x="47" y="53"/>
                  </a:lnTo>
                  <a:lnTo>
                    <a:pt x="51" y="54"/>
                  </a:lnTo>
                  <a:lnTo>
                    <a:pt x="55" y="54"/>
                  </a:lnTo>
                  <a:lnTo>
                    <a:pt x="57" y="55"/>
                  </a:lnTo>
                  <a:lnTo>
                    <a:pt x="60" y="55"/>
                  </a:lnTo>
                  <a:lnTo>
                    <a:pt x="61" y="55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8" y="57"/>
                  </a:lnTo>
                  <a:lnTo>
                    <a:pt x="70" y="58"/>
                  </a:lnTo>
                  <a:lnTo>
                    <a:pt x="73" y="58"/>
                  </a:lnTo>
                  <a:lnTo>
                    <a:pt x="74" y="58"/>
                  </a:lnTo>
                  <a:lnTo>
                    <a:pt x="77" y="58"/>
                  </a:lnTo>
                  <a:lnTo>
                    <a:pt x="79" y="58"/>
                  </a:lnTo>
                  <a:lnTo>
                    <a:pt x="82" y="59"/>
                  </a:lnTo>
                  <a:lnTo>
                    <a:pt x="83" y="59"/>
                  </a:lnTo>
                  <a:lnTo>
                    <a:pt x="86" y="59"/>
                  </a:lnTo>
                  <a:lnTo>
                    <a:pt x="89" y="59"/>
                  </a:lnTo>
                  <a:lnTo>
                    <a:pt x="91" y="59"/>
                  </a:lnTo>
                  <a:lnTo>
                    <a:pt x="94" y="59"/>
                  </a:lnTo>
                  <a:lnTo>
                    <a:pt x="95" y="59"/>
                  </a:lnTo>
                  <a:lnTo>
                    <a:pt x="98" y="59"/>
                  </a:lnTo>
                  <a:lnTo>
                    <a:pt x="100" y="60"/>
                  </a:lnTo>
                  <a:lnTo>
                    <a:pt x="102" y="59"/>
                  </a:lnTo>
                  <a:lnTo>
                    <a:pt x="104" y="59"/>
                  </a:lnTo>
                  <a:lnTo>
                    <a:pt x="107" y="59"/>
                  </a:lnTo>
                  <a:lnTo>
                    <a:pt x="108" y="59"/>
                  </a:lnTo>
                  <a:lnTo>
                    <a:pt x="111" y="59"/>
                  </a:lnTo>
                  <a:lnTo>
                    <a:pt x="113" y="59"/>
                  </a:lnTo>
                  <a:lnTo>
                    <a:pt x="115" y="59"/>
                  </a:lnTo>
                  <a:lnTo>
                    <a:pt x="117" y="59"/>
                  </a:lnTo>
                  <a:lnTo>
                    <a:pt x="121" y="58"/>
                  </a:lnTo>
                  <a:lnTo>
                    <a:pt x="125" y="58"/>
                  </a:lnTo>
                  <a:lnTo>
                    <a:pt x="129" y="57"/>
                  </a:lnTo>
                  <a:lnTo>
                    <a:pt x="134" y="57"/>
                  </a:lnTo>
                  <a:lnTo>
                    <a:pt x="137" y="55"/>
                  </a:lnTo>
                  <a:lnTo>
                    <a:pt x="141" y="55"/>
                  </a:lnTo>
                  <a:lnTo>
                    <a:pt x="145" y="54"/>
                  </a:lnTo>
                  <a:lnTo>
                    <a:pt x="149" y="54"/>
                  </a:lnTo>
                  <a:lnTo>
                    <a:pt x="151" y="53"/>
                  </a:lnTo>
                  <a:lnTo>
                    <a:pt x="155" y="51"/>
                  </a:lnTo>
                  <a:lnTo>
                    <a:pt x="158" y="51"/>
                  </a:lnTo>
                  <a:lnTo>
                    <a:pt x="160" y="50"/>
                  </a:lnTo>
                  <a:lnTo>
                    <a:pt x="163" y="49"/>
                  </a:lnTo>
                  <a:lnTo>
                    <a:pt x="166" y="47"/>
                  </a:lnTo>
                  <a:lnTo>
                    <a:pt x="168" y="46"/>
                  </a:lnTo>
                  <a:lnTo>
                    <a:pt x="171" y="46"/>
                  </a:lnTo>
                  <a:lnTo>
                    <a:pt x="172" y="45"/>
                  </a:lnTo>
                  <a:lnTo>
                    <a:pt x="175" y="44"/>
                  </a:lnTo>
                  <a:lnTo>
                    <a:pt x="176" y="44"/>
                  </a:lnTo>
                  <a:lnTo>
                    <a:pt x="179" y="42"/>
                  </a:lnTo>
                  <a:lnTo>
                    <a:pt x="181" y="41"/>
                  </a:lnTo>
                  <a:lnTo>
                    <a:pt x="183" y="41"/>
                  </a:lnTo>
                  <a:lnTo>
                    <a:pt x="184" y="40"/>
                  </a:lnTo>
                  <a:lnTo>
                    <a:pt x="185" y="40"/>
                  </a:lnTo>
                  <a:lnTo>
                    <a:pt x="184" y="3"/>
                  </a:lnTo>
                  <a:lnTo>
                    <a:pt x="198" y="0"/>
                  </a:lnTo>
                  <a:lnTo>
                    <a:pt x="197" y="36"/>
                  </a:lnTo>
                  <a:lnTo>
                    <a:pt x="398" y="119"/>
                  </a:lnTo>
                  <a:lnTo>
                    <a:pt x="398" y="128"/>
                  </a:lnTo>
                  <a:lnTo>
                    <a:pt x="196" y="47"/>
                  </a:lnTo>
                  <a:lnTo>
                    <a:pt x="196" y="47"/>
                  </a:lnTo>
                  <a:lnTo>
                    <a:pt x="194" y="49"/>
                  </a:lnTo>
                  <a:lnTo>
                    <a:pt x="192" y="50"/>
                  </a:lnTo>
                  <a:lnTo>
                    <a:pt x="189" y="51"/>
                  </a:lnTo>
                  <a:lnTo>
                    <a:pt x="186" y="51"/>
                  </a:lnTo>
                  <a:lnTo>
                    <a:pt x="185" y="53"/>
                  </a:lnTo>
                  <a:lnTo>
                    <a:pt x="183" y="54"/>
                  </a:lnTo>
                  <a:lnTo>
                    <a:pt x="180" y="55"/>
                  </a:lnTo>
                  <a:lnTo>
                    <a:pt x="177" y="57"/>
                  </a:lnTo>
                  <a:lnTo>
                    <a:pt x="175" y="58"/>
                  </a:lnTo>
                  <a:lnTo>
                    <a:pt x="172" y="58"/>
                  </a:lnTo>
                  <a:lnTo>
                    <a:pt x="169" y="59"/>
                  </a:lnTo>
                  <a:lnTo>
                    <a:pt x="166" y="60"/>
                  </a:lnTo>
                  <a:lnTo>
                    <a:pt x="163" y="62"/>
                  </a:lnTo>
                  <a:lnTo>
                    <a:pt x="159" y="63"/>
                  </a:lnTo>
                  <a:lnTo>
                    <a:pt x="155" y="63"/>
                  </a:lnTo>
                  <a:lnTo>
                    <a:pt x="151" y="64"/>
                  </a:lnTo>
                  <a:lnTo>
                    <a:pt x="147" y="66"/>
                  </a:lnTo>
                  <a:lnTo>
                    <a:pt x="143" y="67"/>
                  </a:lnTo>
                  <a:lnTo>
                    <a:pt x="139" y="68"/>
                  </a:lnTo>
                  <a:lnTo>
                    <a:pt x="137" y="68"/>
                  </a:lnTo>
                  <a:lnTo>
                    <a:pt x="136" y="68"/>
                  </a:lnTo>
                  <a:lnTo>
                    <a:pt x="133" y="68"/>
                  </a:lnTo>
                  <a:lnTo>
                    <a:pt x="130" y="70"/>
                  </a:lnTo>
                  <a:lnTo>
                    <a:pt x="129" y="70"/>
                  </a:lnTo>
                  <a:lnTo>
                    <a:pt x="126" y="70"/>
                  </a:lnTo>
                  <a:lnTo>
                    <a:pt x="124" y="70"/>
                  </a:lnTo>
                  <a:lnTo>
                    <a:pt x="121" y="71"/>
                  </a:lnTo>
                  <a:lnTo>
                    <a:pt x="119" y="71"/>
                  </a:lnTo>
                  <a:lnTo>
                    <a:pt x="116" y="71"/>
                  </a:lnTo>
                  <a:lnTo>
                    <a:pt x="113" y="71"/>
                  </a:lnTo>
                  <a:lnTo>
                    <a:pt x="112" y="72"/>
                  </a:lnTo>
                  <a:lnTo>
                    <a:pt x="108" y="72"/>
                  </a:lnTo>
                  <a:lnTo>
                    <a:pt x="107" y="72"/>
                  </a:lnTo>
                  <a:lnTo>
                    <a:pt x="104" y="72"/>
                  </a:lnTo>
                  <a:lnTo>
                    <a:pt x="102" y="72"/>
                  </a:lnTo>
                  <a:lnTo>
                    <a:pt x="99" y="72"/>
                  </a:lnTo>
                  <a:lnTo>
                    <a:pt x="96" y="72"/>
                  </a:lnTo>
                  <a:lnTo>
                    <a:pt x="94" y="72"/>
                  </a:lnTo>
                  <a:lnTo>
                    <a:pt x="91" y="72"/>
                  </a:lnTo>
                  <a:lnTo>
                    <a:pt x="89" y="72"/>
                  </a:lnTo>
                  <a:lnTo>
                    <a:pt x="86" y="72"/>
                  </a:lnTo>
                  <a:lnTo>
                    <a:pt x="83" y="71"/>
                  </a:lnTo>
                  <a:lnTo>
                    <a:pt x="81" y="71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3" y="70"/>
                  </a:lnTo>
                  <a:lnTo>
                    <a:pt x="70" y="70"/>
                  </a:lnTo>
                  <a:lnTo>
                    <a:pt x="68" y="70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1" y="70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5" y="67"/>
                  </a:lnTo>
                  <a:lnTo>
                    <a:pt x="52" y="67"/>
                  </a:lnTo>
                  <a:lnTo>
                    <a:pt x="48" y="66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3"/>
                  </a:lnTo>
                  <a:lnTo>
                    <a:pt x="33" y="63"/>
                  </a:lnTo>
                  <a:lnTo>
                    <a:pt x="30" y="62"/>
                  </a:lnTo>
                  <a:lnTo>
                    <a:pt x="26" y="60"/>
                  </a:lnTo>
                  <a:lnTo>
                    <a:pt x="23" y="59"/>
                  </a:lnTo>
                  <a:lnTo>
                    <a:pt x="19" y="59"/>
                  </a:lnTo>
                  <a:lnTo>
                    <a:pt x="17" y="58"/>
                  </a:lnTo>
                  <a:lnTo>
                    <a:pt x="14" y="57"/>
                  </a:lnTo>
                  <a:lnTo>
                    <a:pt x="12" y="57"/>
                  </a:lnTo>
                  <a:lnTo>
                    <a:pt x="10" y="55"/>
                  </a:lnTo>
                  <a:lnTo>
                    <a:pt x="8" y="55"/>
                  </a:lnTo>
                  <a:lnTo>
                    <a:pt x="5" y="54"/>
                  </a:lnTo>
                  <a:lnTo>
                    <a:pt x="3" y="53"/>
                  </a:lnTo>
                  <a:lnTo>
                    <a:pt x="1" y="51"/>
                  </a:lnTo>
                  <a:lnTo>
                    <a:pt x="0" y="5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>
              <a:off x="590" y="3639"/>
              <a:ext cx="262" cy="17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1" y="5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9" y="17"/>
                </a:cxn>
                <a:cxn ang="0">
                  <a:pos x="12" y="17"/>
                </a:cxn>
                <a:cxn ang="0">
                  <a:pos x="13" y="17"/>
                </a:cxn>
                <a:cxn ang="0">
                  <a:pos x="16" y="17"/>
                </a:cxn>
                <a:cxn ang="0">
                  <a:pos x="17" y="17"/>
                </a:cxn>
                <a:cxn ang="0">
                  <a:pos x="249" y="17"/>
                </a:cxn>
                <a:cxn ang="0">
                  <a:pos x="251" y="17"/>
                </a:cxn>
                <a:cxn ang="0">
                  <a:pos x="254" y="17"/>
                </a:cxn>
                <a:cxn ang="0">
                  <a:pos x="256" y="17"/>
                </a:cxn>
                <a:cxn ang="0">
                  <a:pos x="257" y="16"/>
                </a:cxn>
                <a:cxn ang="0">
                  <a:pos x="260" y="14"/>
                </a:cxn>
                <a:cxn ang="0">
                  <a:pos x="261" y="13"/>
                </a:cxn>
                <a:cxn ang="0">
                  <a:pos x="262" y="9"/>
                </a:cxn>
                <a:cxn ang="0">
                  <a:pos x="262" y="8"/>
                </a:cxn>
                <a:cxn ang="0">
                  <a:pos x="262" y="4"/>
                </a:cxn>
                <a:cxn ang="0">
                  <a:pos x="261" y="3"/>
                </a:cxn>
                <a:cxn ang="0">
                  <a:pos x="260" y="0"/>
                </a:cxn>
                <a:cxn ang="0">
                  <a:pos x="258" y="0"/>
                </a:cxn>
                <a:cxn ang="0">
                  <a:pos x="258" y="0"/>
                </a:cxn>
              </a:cxnLst>
              <a:rect l="0" t="0" r="r" b="b"/>
              <a:pathLst>
                <a:path w="262" h="17">
                  <a:moveTo>
                    <a:pt x="258" y="0"/>
                  </a:moveTo>
                  <a:lnTo>
                    <a:pt x="8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9" y="17"/>
                  </a:lnTo>
                  <a:lnTo>
                    <a:pt x="12" y="17"/>
                  </a:lnTo>
                  <a:lnTo>
                    <a:pt x="13" y="17"/>
                  </a:lnTo>
                  <a:lnTo>
                    <a:pt x="16" y="17"/>
                  </a:lnTo>
                  <a:lnTo>
                    <a:pt x="17" y="17"/>
                  </a:lnTo>
                  <a:lnTo>
                    <a:pt x="249" y="17"/>
                  </a:lnTo>
                  <a:lnTo>
                    <a:pt x="251" y="17"/>
                  </a:lnTo>
                  <a:lnTo>
                    <a:pt x="254" y="17"/>
                  </a:lnTo>
                  <a:lnTo>
                    <a:pt x="256" y="17"/>
                  </a:lnTo>
                  <a:lnTo>
                    <a:pt x="257" y="16"/>
                  </a:lnTo>
                  <a:lnTo>
                    <a:pt x="260" y="14"/>
                  </a:lnTo>
                  <a:lnTo>
                    <a:pt x="261" y="13"/>
                  </a:lnTo>
                  <a:lnTo>
                    <a:pt x="262" y="9"/>
                  </a:lnTo>
                  <a:lnTo>
                    <a:pt x="262" y="8"/>
                  </a:lnTo>
                  <a:lnTo>
                    <a:pt x="262" y="4"/>
                  </a:lnTo>
                  <a:lnTo>
                    <a:pt x="261" y="3"/>
                  </a:lnTo>
                  <a:lnTo>
                    <a:pt x="260" y="0"/>
                  </a:lnTo>
                  <a:lnTo>
                    <a:pt x="258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" name="Freeform 72"/>
            <p:cNvSpPr>
              <a:spLocks/>
            </p:cNvSpPr>
            <p:nvPr/>
          </p:nvSpPr>
          <p:spPr bwMode="auto">
            <a:xfrm>
              <a:off x="718" y="3586"/>
              <a:ext cx="39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39" y="0"/>
                </a:cxn>
                <a:cxn ang="0">
                  <a:pos x="13" y="56"/>
                </a:cxn>
                <a:cxn ang="0">
                  <a:pos x="0" y="56"/>
                </a:cxn>
                <a:cxn ang="0">
                  <a:pos x="0" y="56"/>
                </a:cxn>
              </a:cxnLst>
              <a:rect l="0" t="0" r="r" b="b"/>
              <a:pathLst>
                <a:path w="39" h="56">
                  <a:moveTo>
                    <a:pt x="0" y="56"/>
                  </a:moveTo>
                  <a:lnTo>
                    <a:pt x="39" y="0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591" y="3552"/>
              <a:ext cx="261" cy="95"/>
            </a:xfrm>
            <a:custGeom>
              <a:avLst/>
              <a:gdLst/>
              <a:ahLst/>
              <a:cxnLst>
                <a:cxn ang="0">
                  <a:pos x="12" y="91"/>
                </a:cxn>
                <a:cxn ang="0">
                  <a:pos x="15" y="83"/>
                </a:cxn>
                <a:cxn ang="0">
                  <a:pos x="19" y="75"/>
                </a:cxn>
                <a:cxn ang="0">
                  <a:pos x="25" y="65"/>
                </a:cxn>
                <a:cxn ang="0">
                  <a:pos x="34" y="53"/>
                </a:cxn>
                <a:cxn ang="0">
                  <a:pos x="43" y="43"/>
                </a:cxn>
                <a:cxn ang="0">
                  <a:pos x="50" y="38"/>
                </a:cxn>
                <a:cxn ang="0">
                  <a:pos x="56" y="32"/>
                </a:cxn>
                <a:cxn ang="0">
                  <a:pos x="66" y="27"/>
                </a:cxn>
                <a:cxn ang="0">
                  <a:pos x="75" y="23"/>
                </a:cxn>
                <a:cxn ang="0">
                  <a:pos x="85" y="19"/>
                </a:cxn>
                <a:cxn ang="0">
                  <a:pos x="96" y="15"/>
                </a:cxn>
                <a:cxn ang="0">
                  <a:pos x="107" y="13"/>
                </a:cxn>
                <a:cxn ang="0">
                  <a:pos x="120" y="11"/>
                </a:cxn>
                <a:cxn ang="0">
                  <a:pos x="136" y="11"/>
                </a:cxn>
                <a:cxn ang="0">
                  <a:pos x="149" y="11"/>
                </a:cxn>
                <a:cxn ang="0">
                  <a:pos x="162" y="13"/>
                </a:cxn>
                <a:cxn ang="0">
                  <a:pos x="174" y="14"/>
                </a:cxn>
                <a:cxn ang="0">
                  <a:pos x="184" y="18"/>
                </a:cxn>
                <a:cxn ang="0">
                  <a:pos x="193" y="22"/>
                </a:cxn>
                <a:cxn ang="0">
                  <a:pos x="203" y="26"/>
                </a:cxn>
                <a:cxn ang="0">
                  <a:pos x="210" y="31"/>
                </a:cxn>
                <a:cxn ang="0">
                  <a:pos x="217" y="36"/>
                </a:cxn>
                <a:cxn ang="0">
                  <a:pos x="229" y="47"/>
                </a:cxn>
                <a:cxn ang="0">
                  <a:pos x="236" y="58"/>
                </a:cxn>
                <a:cxn ang="0">
                  <a:pos x="243" y="70"/>
                </a:cxn>
                <a:cxn ang="0">
                  <a:pos x="247" y="79"/>
                </a:cxn>
                <a:cxn ang="0">
                  <a:pos x="250" y="87"/>
                </a:cxn>
                <a:cxn ang="0">
                  <a:pos x="251" y="94"/>
                </a:cxn>
                <a:cxn ang="0">
                  <a:pos x="260" y="91"/>
                </a:cxn>
                <a:cxn ang="0">
                  <a:pos x="257" y="82"/>
                </a:cxn>
                <a:cxn ang="0">
                  <a:pos x="253" y="71"/>
                </a:cxn>
                <a:cxn ang="0">
                  <a:pos x="248" y="61"/>
                </a:cxn>
                <a:cxn ang="0">
                  <a:pos x="246" y="55"/>
                </a:cxn>
                <a:cxn ang="0">
                  <a:pos x="240" y="48"/>
                </a:cxn>
                <a:cxn ang="0">
                  <a:pos x="235" y="41"/>
                </a:cxn>
                <a:cxn ang="0">
                  <a:pos x="229" y="35"/>
                </a:cxn>
                <a:cxn ang="0">
                  <a:pos x="222" y="28"/>
                </a:cxn>
                <a:cxn ang="0">
                  <a:pos x="216" y="22"/>
                </a:cxn>
                <a:cxn ang="0">
                  <a:pos x="206" y="17"/>
                </a:cxn>
                <a:cxn ang="0">
                  <a:pos x="197" y="11"/>
                </a:cxn>
                <a:cxn ang="0">
                  <a:pos x="187" y="8"/>
                </a:cxn>
                <a:cxn ang="0">
                  <a:pos x="175" y="4"/>
                </a:cxn>
                <a:cxn ang="0">
                  <a:pos x="162" y="1"/>
                </a:cxn>
                <a:cxn ang="0">
                  <a:pos x="149" y="0"/>
                </a:cxn>
                <a:cxn ang="0">
                  <a:pos x="135" y="0"/>
                </a:cxn>
                <a:cxn ang="0">
                  <a:pos x="119" y="1"/>
                </a:cxn>
                <a:cxn ang="0">
                  <a:pos x="105" y="2"/>
                </a:cxn>
                <a:cxn ang="0">
                  <a:pos x="92" y="5"/>
                </a:cxn>
                <a:cxn ang="0">
                  <a:pos x="81" y="9"/>
                </a:cxn>
                <a:cxn ang="0">
                  <a:pos x="70" y="14"/>
                </a:cxn>
                <a:cxn ang="0">
                  <a:pos x="59" y="18"/>
                </a:cxn>
                <a:cxn ang="0">
                  <a:pos x="51" y="25"/>
                </a:cxn>
                <a:cxn ang="0">
                  <a:pos x="43" y="30"/>
                </a:cxn>
                <a:cxn ang="0">
                  <a:pos x="36" y="36"/>
                </a:cxn>
                <a:cxn ang="0">
                  <a:pos x="29" y="43"/>
                </a:cxn>
                <a:cxn ang="0">
                  <a:pos x="24" y="49"/>
                </a:cxn>
                <a:cxn ang="0">
                  <a:pos x="19" y="56"/>
                </a:cxn>
                <a:cxn ang="0">
                  <a:pos x="15" y="62"/>
                </a:cxn>
                <a:cxn ang="0">
                  <a:pos x="10" y="73"/>
                </a:cxn>
                <a:cxn ang="0">
                  <a:pos x="4" y="83"/>
                </a:cxn>
                <a:cxn ang="0">
                  <a:pos x="2" y="91"/>
                </a:cxn>
                <a:cxn ang="0">
                  <a:pos x="12" y="95"/>
                </a:cxn>
              </a:cxnLst>
              <a:rect l="0" t="0" r="r" b="b"/>
              <a:pathLst>
                <a:path w="261" h="95">
                  <a:moveTo>
                    <a:pt x="12" y="95"/>
                  </a:moveTo>
                  <a:lnTo>
                    <a:pt x="12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3" y="87"/>
                  </a:lnTo>
                  <a:lnTo>
                    <a:pt x="15" y="83"/>
                  </a:lnTo>
                  <a:lnTo>
                    <a:pt x="16" y="82"/>
                  </a:lnTo>
                  <a:lnTo>
                    <a:pt x="17" y="78"/>
                  </a:lnTo>
                  <a:lnTo>
                    <a:pt x="19" y="75"/>
                  </a:lnTo>
                  <a:lnTo>
                    <a:pt x="21" y="71"/>
                  </a:lnTo>
                  <a:lnTo>
                    <a:pt x="23" y="68"/>
                  </a:lnTo>
                  <a:lnTo>
                    <a:pt x="25" y="65"/>
                  </a:lnTo>
                  <a:lnTo>
                    <a:pt x="28" y="61"/>
                  </a:lnTo>
                  <a:lnTo>
                    <a:pt x="30" y="57"/>
                  </a:lnTo>
                  <a:lnTo>
                    <a:pt x="34" y="53"/>
                  </a:lnTo>
                  <a:lnTo>
                    <a:pt x="37" y="49"/>
                  </a:lnTo>
                  <a:lnTo>
                    <a:pt x="41" y="45"/>
                  </a:lnTo>
                  <a:lnTo>
                    <a:pt x="43" y="43"/>
                  </a:lnTo>
                  <a:lnTo>
                    <a:pt x="45" y="41"/>
                  </a:lnTo>
                  <a:lnTo>
                    <a:pt x="47" y="39"/>
                  </a:lnTo>
                  <a:lnTo>
                    <a:pt x="50" y="38"/>
                  </a:lnTo>
                  <a:lnTo>
                    <a:pt x="53" y="36"/>
                  </a:lnTo>
                  <a:lnTo>
                    <a:pt x="55" y="34"/>
                  </a:lnTo>
                  <a:lnTo>
                    <a:pt x="56" y="32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6" y="27"/>
                  </a:lnTo>
                  <a:lnTo>
                    <a:pt x="68" y="26"/>
                  </a:lnTo>
                  <a:lnTo>
                    <a:pt x="72" y="25"/>
                  </a:lnTo>
                  <a:lnTo>
                    <a:pt x="75" y="23"/>
                  </a:lnTo>
                  <a:lnTo>
                    <a:pt x="77" y="22"/>
                  </a:lnTo>
                  <a:lnTo>
                    <a:pt x="81" y="21"/>
                  </a:lnTo>
                  <a:lnTo>
                    <a:pt x="85" y="19"/>
                  </a:lnTo>
                  <a:lnTo>
                    <a:pt x="88" y="18"/>
                  </a:lnTo>
                  <a:lnTo>
                    <a:pt x="92" y="17"/>
                  </a:lnTo>
                  <a:lnTo>
                    <a:pt x="96" y="15"/>
                  </a:lnTo>
                  <a:lnTo>
                    <a:pt x="100" y="14"/>
                  </a:lnTo>
                  <a:lnTo>
                    <a:pt x="103" y="14"/>
                  </a:lnTo>
                  <a:lnTo>
                    <a:pt x="107" y="13"/>
                  </a:lnTo>
                  <a:lnTo>
                    <a:pt x="113" y="13"/>
                  </a:lnTo>
                  <a:lnTo>
                    <a:pt x="116" y="11"/>
                  </a:lnTo>
                  <a:lnTo>
                    <a:pt x="120" y="11"/>
                  </a:lnTo>
                  <a:lnTo>
                    <a:pt x="126" y="11"/>
                  </a:lnTo>
                  <a:lnTo>
                    <a:pt x="131" y="11"/>
                  </a:lnTo>
                  <a:lnTo>
                    <a:pt x="136" y="11"/>
                  </a:lnTo>
                  <a:lnTo>
                    <a:pt x="140" y="10"/>
                  </a:lnTo>
                  <a:lnTo>
                    <a:pt x="145" y="10"/>
                  </a:lnTo>
                  <a:lnTo>
                    <a:pt x="149" y="11"/>
                  </a:lnTo>
                  <a:lnTo>
                    <a:pt x="154" y="11"/>
                  </a:lnTo>
                  <a:lnTo>
                    <a:pt x="158" y="11"/>
                  </a:lnTo>
                  <a:lnTo>
                    <a:pt x="162" y="13"/>
                  </a:lnTo>
                  <a:lnTo>
                    <a:pt x="166" y="13"/>
                  </a:lnTo>
                  <a:lnTo>
                    <a:pt x="170" y="14"/>
                  </a:lnTo>
                  <a:lnTo>
                    <a:pt x="174" y="14"/>
                  </a:lnTo>
                  <a:lnTo>
                    <a:pt x="176" y="15"/>
                  </a:lnTo>
                  <a:lnTo>
                    <a:pt x="180" y="17"/>
                  </a:lnTo>
                  <a:lnTo>
                    <a:pt x="184" y="18"/>
                  </a:lnTo>
                  <a:lnTo>
                    <a:pt x="187" y="19"/>
                  </a:lnTo>
                  <a:lnTo>
                    <a:pt x="191" y="21"/>
                  </a:lnTo>
                  <a:lnTo>
                    <a:pt x="193" y="22"/>
                  </a:lnTo>
                  <a:lnTo>
                    <a:pt x="197" y="23"/>
                  </a:lnTo>
                  <a:lnTo>
                    <a:pt x="200" y="25"/>
                  </a:lnTo>
                  <a:lnTo>
                    <a:pt x="203" y="26"/>
                  </a:lnTo>
                  <a:lnTo>
                    <a:pt x="205" y="27"/>
                  </a:lnTo>
                  <a:lnTo>
                    <a:pt x="208" y="30"/>
                  </a:lnTo>
                  <a:lnTo>
                    <a:pt x="210" y="31"/>
                  </a:lnTo>
                  <a:lnTo>
                    <a:pt x="212" y="32"/>
                  </a:lnTo>
                  <a:lnTo>
                    <a:pt x="214" y="34"/>
                  </a:lnTo>
                  <a:lnTo>
                    <a:pt x="217" y="36"/>
                  </a:lnTo>
                  <a:lnTo>
                    <a:pt x="221" y="40"/>
                  </a:lnTo>
                  <a:lnTo>
                    <a:pt x="225" y="44"/>
                  </a:lnTo>
                  <a:lnTo>
                    <a:pt x="229" y="47"/>
                  </a:lnTo>
                  <a:lnTo>
                    <a:pt x="231" y="52"/>
                  </a:lnTo>
                  <a:lnTo>
                    <a:pt x="234" y="55"/>
                  </a:lnTo>
                  <a:lnTo>
                    <a:pt x="236" y="58"/>
                  </a:lnTo>
                  <a:lnTo>
                    <a:pt x="239" y="62"/>
                  </a:lnTo>
                  <a:lnTo>
                    <a:pt x="242" y="66"/>
                  </a:lnTo>
                  <a:lnTo>
                    <a:pt x="243" y="70"/>
                  </a:lnTo>
                  <a:lnTo>
                    <a:pt x="244" y="73"/>
                  </a:lnTo>
                  <a:lnTo>
                    <a:pt x="246" y="77"/>
                  </a:lnTo>
                  <a:lnTo>
                    <a:pt x="247" y="79"/>
                  </a:lnTo>
                  <a:lnTo>
                    <a:pt x="247" y="82"/>
                  </a:lnTo>
                  <a:lnTo>
                    <a:pt x="248" y="85"/>
                  </a:lnTo>
                  <a:lnTo>
                    <a:pt x="250" y="87"/>
                  </a:lnTo>
                  <a:lnTo>
                    <a:pt x="250" y="90"/>
                  </a:lnTo>
                  <a:lnTo>
                    <a:pt x="250" y="92"/>
                  </a:lnTo>
                  <a:lnTo>
                    <a:pt x="251" y="94"/>
                  </a:lnTo>
                  <a:lnTo>
                    <a:pt x="261" y="95"/>
                  </a:lnTo>
                  <a:lnTo>
                    <a:pt x="261" y="94"/>
                  </a:lnTo>
                  <a:lnTo>
                    <a:pt x="260" y="91"/>
                  </a:lnTo>
                  <a:lnTo>
                    <a:pt x="260" y="87"/>
                  </a:lnTo>
                  <a:lnTo>
                    <a:pt x="259" y="86"/>
                  </a:lnTo>
                  <a:lnTo>
                    <a:pt x="257" y="82"/>
                  </a:lnTo>
                  <a:lnTo>
                    <a:pt x="256" y="79"/>
                  </a:lnTo>
                  <a:lnTo>
                    <a:pt x="255" y="75"/>
                  </a:lnTo>
                  <a:lnTo>
                    <a:pt x="253" y="71"/>
                  </a:lnTo>
                  <a:lnTo>
                    <a:pt x="252" y="68"/>
                  </a:lnTo>
                  <a:lnTo>
                    <a:pt x="250" y="64"/>
                  </a:lnTo>
                  <a:lnTo>
                    <a:pt x="248" y="61"/>
                  </a:lnTo>
                  <a:lnTo>
                    <a:pt x="247" y="60"/>
                  </a:lnTo>
                  <a:lnTo>
                    <a:pt x="246" y="57"/>
                  </a:lnTo>
                  <a:lnTo>
                    <a:pt x="246" y="55"/>
                  </a:lnTo>
                  <a:lnTo>
                    <a:pt x="243" y="53"/>
                  </a:lnTo>
                  <a:lnTo>
                    <a:pt x="242" y="51"/>
                  </a:lnTo>
                  <a:lnTo>
                    <a:pt x="240" y="48"/>
                  </a:lnTo>
                  <a:lnTo>
                    <a:pt x="239" y="47"/>
                  </a:lnTo>
                  <a:lnTo>
                    <a:pt x="238" y="44"/>
                  </a:lnTo>
                  <a:lnTo>
                    <a:pt x="235" y="41"/>
                  </a:lnTo>
                  <a:lnTo>
                    <a:pt x="234" y="39"/>
                  </a:lnTo>
                  <a:lnTo>
                    <a:pt x="231" y="36"/>
                  </a:lnTo>
                  <a:lnTo>
                    <a:pt x="229" y="35"/>
                  </a:lnTo>
                  <a:lnTo>
                    <a:pt x="227" y="32"/>
                  </a:lnTo>
                  <a:lnTo>
                    <a:pt x="225" y="31"/>
                  </a:lnTo>
                  <a:lnTo>
                    <a:pt x="222" y="28"/>
                  </a:lnTo>
                  <a:lnTo>
                    <a:pt x="220" y="26"/>
                  </a:lnTo>
                  <a:lnTo>
                    <a:pt x="218" y="25"/>
                  </a:lnTo>
                  <a:lnTo>
                    <a:pt x="216" y="22"/>
                  </a:lnTo>
                  <a:lnTo>
                    <a:pt x="212" y="21"/>
                  </a:lnTo>
                  <a:lnTo>
                    <a:pt x="209" y="18"/>
                  </a:lnTo>
                  <a:lnTo>
                    <a:pt x="206" y="17"/>
                  </a:lnTo>
                  <a:lnTo>
                    <a:pt x="204" y="14"/>
                  </a:lnTo>
                  <a:lnTo>
                    <a:pt x="200" y="14"/>
                  </a:lnTo>
                  <a:lnTo>
                    <a:pt x="197" y="11"/>
                  </a:lnTo>
                  <a:lnTo>
                    <a:pt x="193" y="10"/>
                  </a:lnTo>
                  <a:lnTo>
                    <a:pt x="190" y="9"/>
                  </a:lnTo>
                  <a:lnTo>
                    <a:pt x="187" y="8"/>
                  </a:lnTo>
                  <a:lnTo>
                    <a:pt x="183" y="6"/>
                  </a:lnTo>
                  <a:lnTo>
                    <a:pt x="179" y="5"/>
                  </a:lnTo>
                  <a:lnTo>
                    <a:pt x="175" y="4"/>
                  </a:lnTo>
                  <a:lnTo>
                    <a:pt x="171" y="4"/>
                  </a:lnTo>
                  <a:lnTo>
                    <a:pt x="167" y="2"/>
                  </a:lnTo>
                  <a:lnTo>
                    <a:pt x="162" y="1"/>
                  </a:lnTo>
                  <a:lnTo>
                    <a:pt x="158" y="1"/>
                  </a:lnTo>
                  <a:lnTo>
                    <a:pt x="154" y="1"/>
                  </a:lnTo>
                  <a:lnTo>
                    <a:pt x="149" y="0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9" y="1"/>
                  </a:lnTo>
                  <a:lnTo>
                    <a:pt x="114" y="1"/>
                  </a:lnTo>
                  <a:lnTo>
                    <a:pt x="110" y="1"/>
                  </a:lnTo>
                  <a:lnTo>
                    <a:pt x="105" y="2"/>
                  </a:lnTo>
                  <a:lnTo>
                    <a:pt x="101" y="4"/>
                  </a:lnTo>
                  <a:lnTo>
                    <a:pt x="97" y="5"/>
                  </a:lnTo>
                  <a:lnTo>
                    <a:pt x="92" y="5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1" y="9"/>
                  </a:lnTo>
                  <a:lnTo>
                    <a:pt x="77" y="10"/>
                  </a:lnTo>
                  <a:lnTo>
                    <a:pt x="73" y="11"/>
                  </a:lnTo>
                  <a:lnTo>
                    <a:pt x="70" y="14"/>
                  </a:lnTo>
                  <a:lnTo>
                    <a:pt x="67" y="15"/>
                  </a:lnTo>
                  <a:lnTo>
                    <a:pt x="63" y="17"/>
                  </a:lnTo>
                  <a:lnTo>
                    <a:pt x="59" y="18"/>
                  </a:lnTo>
                  <a:lnTo>
                    <a:pt x="56" y="21"/>
                  </a:lnTo>
                  <a:lnTo>
                    <a:pt x="54" y="22"/>
                  </a:lnTo>
                  <a:lnTo>
                    <a:pt x="51" y="25"/>
                  </a:lnTo>
                  <a:lnTo>
                    <a:pt x="47" y="26"/>
                  </a:lnTo>
                  <a:lnTo>
                    <a:pt x="46" y="28"/>
                  </a:lnTo>
                  <a:lnTo>
                    <a:pt x="43" y="30"/>
                  </a:lnTo>
                  <a:lnTo>
                    <a:pt x="41" y="32"/>
                  </a:lnTo>
                  <a:lnTo>
                    <a:pt x="38" y="35"/>
                  </a:lnTo>
                  <a:lnTo>
                    <a:pt x="36" y="36"/>
                  </a:lnTo>
                  <a:lnTo>
                    <a:pt x="34" y="39"/>
                  </a:lnTo>
                  <a:lnTo>
                    <a:pt x="32" y="41"/>
                  </a:lnTo>
                  <a:lnTo>
                    <a:pt x="29" y="43"/>
                  </a:lnTo>
                  <a:lnTo>
                    <a:pt x="28" y="45"/>
                  </a:lnTo>
                  <a:lnTo>
                    <a:pt x="26" y="48"/>
                  </a:lnTo>
                  <a:lnTo>
                    <a:pt x="24" y="49"/>
                  </a:lnTo>
                  <a:lnTo>
                    <a:pt x="23" y="52"/>
                  </a:lnTo>
                  <a:lnTo>
                    <a:pt x="20" y="55"/>
                  </a:lnTo>
                  <a:lnTo>
                    <a:pt x="19" y="56"/>
                  </a:lnTo>
                  <a:lnTo>
                    <a:pt x="17" y="58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3" y="65"/>
                  </a:lnTo>
                  <a:lnTo>
                    <a:pt x="11" y="69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79"/>
                  </a:lnTo>
                  <a:lnTo>
                    <a:pt x="4" y="83"/>
                  </a:lnTo>
                  <a:lnTo>
                    <a:pt x="3" y="86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12" y="95"/>
                  </a:lnTo>
                  <a:lnTo>
                    <a:pt x="12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631" y="3590"/>
              <a:ext cx="16" cy="2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22"/>
                </a:cxn>
                <a:cxn ang="0">
                  <a:pos x="16" y="17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22">
                  <a:moveTo>
                    <a:pt x="0" y="6"/>
                  </a:moveTo>
                  <a:lnTo>
                    <a:pt x="10" y="22"/>
                  </a:lnTo>
                  <a:lnTo>
                    <a:pt x="16" y="17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672" y="3565"/>
              <a:ext cx="19" cy="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5"/>
                </a:cxn>
                <a:cxn ang="0">
                  <a:pos x="19" y="22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25">
                  <a:moveTo>
                    <a:pt x="0" y="2"/>
                  </a:moveTo>
                  <a:lnTo>
                    <a:pt x="11" y="25"/>
                  </a:lnTo>
                  <a:lnTo>
                    <a:pt x="19" y="22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727" y="3560"/>
              <a:ext cx="5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2">
                  <a:moveTo>
                    <a:pt x="0" y="0"/>
                  </a:moveTo>
                  <a:lnTo>
                    <a:pt x="0" y="22"/>
                  </a:lnTo>
                  <a:lnTo>
                    <a:pt x="5" y="22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5" name="Freeform 77"/>
            <p:cNvSpPr>
              <a:spLocks/>
            </p:cNvSpPr>
            <p:nvPr/>
          </p:nvSpPr>
          <p:spPr bwMode="auto">
            <a:xfrm>
              <a:off x="767" y="3567"/>
              <a:ext cx="17" cy="2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5"/>
                </a:cxn>
                <a:cxn ang="0">
                  <a:pos x="6" y="20"/>
                </a:cxn>
                <a:cxn ang="0">
                  <a:pos x="17" y="3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7" h="20">
                  <a:moveTo>
                    <a:pt x="8" y="0"/>
                  </a:moveTo>
                  <a:lnTo>
                    <a:pt x="0" y="15"/>
                  </a:lnTo>
                  <a:lnTo>
                    <a:pt x="6" y="20"/>
                  </a:lnTo>
                  <a:lnTo>
                    <a:pt x="17" y="3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>
              <a:off x="807" y="3597"/>
              <a:ext cx="17" cy="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0"/>
                </a:cxn>
                <a:cxn ang="0">
                  <a:pos x="5" y="15"/>
                </a:cxn>
                <a:cxn ang="0">
                  <a:pos x="17" y="7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7" h="15">
                  <a:moveTo>
                    <a:pt x="13" y="0"/>
                  </a:moveTo>
                  <a:lnTo>
                    <a:pt x="0" y="10"/>
                  </a:lnTo>
                  <a:lnTo>
                    <a:pt x="5" y="15"/>
                  </a:lnTo>
                  <a:lnTo>
                    <a:pt x="17" y="7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462" y="3481"/>
              <a:ext cx="480" cy="412"/>
            </a:xfrm>
            <a:custGeom>
              <a:avLst/>
              <a:gdLst/>
              <a:ahLst/>
              <a:cxnLst>
                <a:cxn ang="0">
                  <a:pos x="103" y="16"/>
                </a:cxn>
                <a:cxn ang="0">
                  <a:pos x="102" y="29"/>
                </a:cxn>
                <a:cxn ang="0">
                  <a:pos x="101" y="50"/>
                </a:cxn>
                <a:cxn ang="0">
                  <a:pos x="99" y="75"/>
                </a:cxn>
                <a:cxn ang="0">
                  <a:pos x="97" y="105"/>
                </a:cxn>
                <a:cxn ang="0">
                  <a:pos x="95" y="136"/>
                </a:cxn>
                <a:cxn ang="0">
                  <a:pos x="94" y="170"/>
                </a:cxn>
                <a:cxn ang="0">
                  <a:pos x="93" y="204"/>
                </a:cxn>
                <a:cxn ang="0">
                  <a:pos x="92" y="236"/>
                </a:cxn>
                <a:cxn ang="0">
                  <a:pos x="92" y="266"/>
                </a:cxn>
                <a:cxn ang="0">
                  <a:pos x="92" y="295"/>
                </a:cxn>
                <a:cxn ang="0">
                  <a:pos x="93" y="317"/>
                </a:cxn>
                <a:cxn ang="0">
                  <a:pos x="394" y="326"/>
                </a:cxn>
                <a:cxn ang="0">
                  <a:pos x="395" y="317"/>
                </a:cxn>
                <a:cxn ang="0">
                  <a:pos x="395" y="300"/>
                </a:cxn>
                <a:cxn ang="0">
                  <a:pos x="397" y="279"/>
                </a:cxn>
                <a:cxn ang="0">
                  <a:pos x="399" y="253"/>
                </a:cxn>
                <a:cxn ang="0">
                  <a:pos x="401" y="223"/>
                </a:cxn>
                <a:cxn ang="0">
                  <a:pos x="402" y="192"/>
                </a:cxn>
                <a:cxn ang="0">
                  <a:pos x="403" y="158"/>
                </a:cxn>
                <a:cxn ang="0">
                  <a:pos x="403" y="124"/>
                </a:cxn>
                <a:cxn ang="0">
                  <a:pos x="405" y="92"/>
                </a:cxn>
                <a:cxn ang="0">
                  <a:pos x="403" y="60"/>
                </a:cxn>
                <a:cxn ang="0">
                  <a:pos x="402" y="32"/>
                </a:cxn>
                <a:cxn ang="0">
                  <a:pos x="401" y="8"/>
                </a:cxn>
                <a:cxn ang="0">
                  <a:pos x="409" y="4"/>
                </a:cxn>
                <a:cxn ang="0">
                  <a:pos x="409" y="15"/>
                </a:cxn>
                <a:cxn ang="0">
                  <a:pos x="410" y="33"/>
                </a:cxn>
                <a:cxn ang="0">
                  <a:pos x="411" y="56"/>
                </a:cxn>
                <a:cxn ang="0">
                  <a:pos x="412" y="84"/>
                </a:cxn>
                <a:cxn ang="0">
                  <a:pos x="414" y="114"/>
                </a:cxn>
                <a:cxn ang="0">
                  <a:pos x="414" y="146"/>
                </a:cxn>
                <a:cxn ang="0">
                  <a:pos x="414" y="182"/>
                </a:cxn>
                <a:cxn ang="0">
                  <a:pos x="414" y="216"/>
                </a:cxn>
                <a:cxn ang="0">
                  <a:pos x="412" y="249"/>
                </a:cxn>
                <a:cxn ang="0">
                  <a:pos x="410" y="281"/>
                </a:cxn>
                <a:cxn ang="0">
                  <a:pos x="406" y="311"/>
                </a:cxn>
                <a:cxn ang="0">
                  <a:pos x="480" y="403"/>
                </a:cxn>
                <a:cxn ang="0">
                  <a:pos x="7" y="410"/>
                </a:cxn>
                <a:cxn ang="0">
                  <a:pos x="3" y="397"/>
                </a:cxn>
                <a:cxn ang="0">
                  <a:pos x="15" y="385"/>
                </a:cxn>
                <a:cxn ang="0">
                  <a:pos x="32" y="371"/>
                </a:cxn>
                <a:cxn ang="0">
                  <a:pos x="51" y="355"/>
                </a:cxn>
                <a:cxn ang="0">
                  <a:pos x="68" y="342"/>
                </a:cxn>
                <a:cxn ang="0">
                  <a:pos x="80" y="333"/>
                </a:cxn>
                <a:cxn ang="0">
                  <a:pos x="81" y="325"/>
                </a:cxn>
                <a:cxn ang="0">
                  <a:pos x="81" y="311"/>
                </a:cxn>
                <a:cxn ang="0">
                  <a:pos x="81" y="289"/>
                </a:cxn>
                <a:cxn ang="0">
                  <a:pos x="81" y="261"/>
                </a:cxn>
                <a:cxn ang="0">
                  <a:pos x="81" y="230"/>
                </a:cxn>
                <a:cxn ang="0">
                  <a:pos x="82" y="196"/>
                </a:cxn>
                <a:cxn ang="0">
                  <a:pos x="82" y="161"/>
                </a:cxn>
                <a:cxn ang="0">
                  <a:pos x="84" y="127"/>
                </a:cxn>
                <a:cxn ang="0">
                  <a:pos x="85" y="93"/>
                </a:cxn>
                <a:cxn ang="0">
                  <a:pos x="86" y="63"/>
                </a:cxn>
                <a:cxn ang="0">
                  <a:pos x="89" y="38"/>
                </a:cxn>
                <a:cxn ang="0">
                  <a:pos x="90" y="17"/>
                </a:cxn>
                <a:cxn ang="0">
                  <a:pos x="103" y="9"/>
                </a:cxn>
              </a:cxnLst>
              <a:rect l="0" t="0" r="r" b="b"/>
              <a:pathLst>
                <a:path w="480" h="412">
                  <a:moveTo>
                    <a:pt x="103" y="9"/>
                  </a:moveTo>
                  <a:lnTo>
                    <a:pt x="103" y="11"/>
                  </a:lnTo>
                  <a:lnTo>
                    <a:pt x="103" y="12"/>
                  </a:lnTo>
                  <a:lnTo>
                    <a:pt x="103" y="13"/>
                  </a:lnTo>
                  <a:lnTo>
                    <a:pt x="103" y="16"/>
                  </a:lnTo>
                  <a:lnTo>
                    <a:pt x="103" y="17"/>
                  </a:lnTo>
                  <a:lnTo>
                    <a:pt x="103" y="20"/>
                  </a:lnTo>
                  <a:lnTo>
                    <a:pt x="102" y="22"/>
                  </a:lnTo>
                  <a:lnTo>
                    <a:pt x="102" y="26"/>
                  </a:lnTo>
                  <a:lnTo>
                    <a:pt x="102" y="29"/>
                  </a:lnTo>
                  <a:lnTo>
                    <a:pt x="102" y="33"/>
                  </a:lnTo>
                  <a:lnTo>
                    <a:pt x="101" y="37"/>
                  </a:lnTo>
                  <a:lnTo>
                    <a:pt x="101" y="41"/>
                  </a:lnTo>
                  <a:lnTo>
                    <a:pt x="101" y="45"/>
                  </a:lnTo>
                  <a:lnTo>
                    <a:pt x="101" y="50"/>
                  </a:lnTo>
                  <a:lnTo>
                    <a:pt x="101" y="54"/>
                  </a:lnTo>
                  <a:lnTo>
                    <a:pt x="101" y="59"/>
                  </a:lnTo>
                  <a:lnTo>
                    <a:pt x="99" y="64"/>
                  </a:lnTo>
                  <a:lnTo>
                    <a:pt x="99" y="69"/>
                  </a:lnTo>
                  <a:lnTo>
                    <a:pt x="99" y="75"/>
                  </a:lnTo>
                  <a:lnTo>
                    <a:pt x="98" y="80"/>
                  </a:lnTo>
                  <a:lnTo>
                    <a:pt x="98" y="86"/>
                  </a:lnTo>
                  <a:lnTo>
                    <a:pt x="98" y="93"/>
                  </a:lnTo>
                  <a:lnTo>
                    <a:pt x="98" y="98"/>
                  </a:lnTo>
                  <a:lnTo>
                    <a:pt x="97" y="105"/>
                  </a:lnTo>
                  <a:lnTo>
                    <a:pt x="97" y="110"/>
                  </a:lnTo>
                  <a:lnTo>
                    <a:pt x="97" y="116"/>
                  </a:lnTo>
                  <a:lnTo>
                    <a:pt x="97" y="123"/>
                  </a:lnTo>
                  <a:lnTo>
                    <a:pt x="95" y="129"/>
                  </a:lnTo>
                  <a:lnTo>
                    <a:pt x="95" y="136"/>
                  </a:lnTo>
                  <a:lnTo>
                    <a:pt x="95" y="142"/>
                  </a:lnTo>
                  <a:lnTo>
                    <a:pt x="95" y="149"/>
                  </a:lnTo>
                  <a:lnTo>
                    <a:pt x="94" y="156"/>
                  </a:lnTo>
                  <a:lnTo>
                    <a:pt x="94" y="162"/>
                  </a:lnTo>
                  <a:lnTo>
                    <a:pt x="94" y="170"/>
                  </a:lnTo>
                  <a:lnTo>
                    <a:pt x="94" y="176"/>
                  </a:lnTo>
                  <a:lnTo>
                    <a:pt x="93" y="183"/>
                  </a:lnTo>
                  <a:lnTo>
                    <a:pt x="93" y="189"/>
                  </a:lnTo>
                  <a:lnTo>
                    <a:pt x="93" y="197"/>
                  </a:lnTo>
                  <a:lnTo>
                    <a:pt x="93" y="204"/>
                  </a:lnTo>
                  <a:lnTo>
                    <a:pt x="93" y="210"/>
                  </a:lnTo>
                  <a:lnTo>
                    <a:pt x="92" y="217"/>
                  </a:lnTo>
                  <a:lnTo>
                    <a:pt x="92" y="223"/>
                  </a:lnTo>
                  <a:lnTo>
                    <a:pt x="92" y="230"/>
                  </a:lnTo>
                  <a:lnTo>
                    <a:pt x="92" y="236"/>
                  </a:lnTo>
                  <a:lnTo>
                    <a:pt x="92" y="243"/>
                  </a:lnTo>
                  <a:lnTo>
                    <a:pt x="92" y="249"/>
                  </a:lnTo>
                  <a:lnTo>
                    <a:pt x="92" y="255"/>
                  </a:lnTo>
                  <a:lnTo>
                    <a:pt x="92" y="261"/>
                  </a:lnTo>
                  <a:lnTo>
                    <a:pt x="92" y="266"/>
                  </a:lnTo>
                  <a:lnTo>
                    <a:pt x="92" y="273"/>
                  </a:lnTo>
                  <a:lnTo>
                    <a:pt x="92" y="278"/>
                  </a:lnTo>
                  <a:lnTo>
                    <a:pt x="92" y="285"/>
                  </a:lnTo>
                  <a:lnTo>
                    <a:pt x="92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2" y="304"/>
                  </a:lnTo>
                  <a:lnTo>
                    <a:pt x="93" y="308"/>
                  </a:lnTo>
                  <a:lnTo>
                    <a:pt x="93" y="313"/>
                  </a:lnTo>
                  <a:lnTo>
                    <a:pt x="93" y="317"/>
                  </a:lnTo>
                  <a:lnTo>
                    <a:pt x="93" y="321"/>
                  </a:lnTo>
                  <a:lnTo>
                    <a:pt x="93" y="325"/>
                  </a:lnTo>
                  <a:lnTo>
                    <a:pt x="94" y="328"/>
                  </a:lnTo>
                  <a:lnTo>
                    <a:pt x="394" y="328"/>
                  </a:lnTo>
                  <a:lnTo>
                    <a:pt x="394" y="326"/>
                  </a:lnTo>
                  <a:lnTo>
                    <a:pt x="394" y="324"/>
                  </a:lnTo>
                  <a:lnTo>
                    <a:pt x="394" y="322"/>
                  </a:lnTo>
                  <a:lnTo>
                    <a:pt x="394" y="321"/>
                  </a:lnTo>
                  <a:lnTo>
                    <a:pt x="394" y="319"/>
                  </a:lnTo>
                  <a:lnTo>
                    <a:pt x="395" y="317"/>
                  </a:lnTo>
                  <a:lnTo>
                    <a:pt x="395" y="313"/>
                  </a:lnTo>
                  <a:lnTo>
                    <a:pt x="395" y="311"/>
                  </a:lnTo>
                  <a:lnTo>
                    <a:pt x="395" y="308"/>
                  </a:lnTo>
                  <a:lnTo>
                    <a:pt x="395" y="304"/>
                  </a:lnTo>
                  <a:lnTo>
                    <a:pt x="395" y="300"/>
                  </a:lnTo>
                  <a:lnTo>
                    <a:pt x="397" y="298"/>
                  </a:lnTo>
                  <a:lnTo>
                    <a:pt x="397" y="292"/>
                  </a:lnTo>
                  <a:lnTo>
                    <a:pt x="397" y="289"/>
                  </a:lnTo>
                  <a:lnTo>
                    <a:pt x="397" y="285"/>
                  </a:lnTo>
                  <a:lnTo>
                    <a:pt x="397" y="279"/>
                  </a:lnTo>
                  <a:lnTo>
                    <a:pt x="398" y="274"/>
                  </a:lnTo>
                  <a:lnTo>
                    <a:pt x="398" y="269"/>
                  </a:lnTo>
                  <a:lnTo>
                    <a:pt x="398" y="264"/>
                  </a:lnTo>
                  <a:lnTo>
                    <a:pt x="398" y="259"/>
                  </a:lnTo>
                  <a:lnTo>
                    <a:pt x="399" y="253"/>
                  </a:lnTo>
                  <a:lnTo>
                    <a:pt x="399" y="248"/>
                  </a:lnTo>
                  <a:lnTo>
                    <a:pt x="399" y="242"/>
                  </a:lnTo>
                  <a:lnTo>
                    <a:pt x="399" y="235"/>
                  </a:lnTo>
                  <a:lnTo>
                    <a:pt x="401" y="230"/>
                  </a:lnTo>
                  <a:lnTo>
                    <a:pt x="401" y="223"/>
                  </a:lnTo>
                  <a:lnTo>
                    <a:pt x="401" y="217"/>
                  </a:lnTo>
                  <a:lnTo>
                    <a:pt x="401" y="212"/>
                  </a:lnTo>
                  <a:lnTo>
                    <a:pt x="402" y="205"/>
                  </a:lnTo>
                  <a:lnTo>
                    <a:pt x="402" y="199"/>
                  </a:lnTo>
                  <a:lnTo>
                    <a:pt x="402" y="192"/>
                  </a:lnTo>
                  <a:lnTo>
                    <a:pt x="402" y="186"/>
                  </a:lnTo>
                  <a:lnTo>
                    <a:pt x="402" y="178"/>
                  </a:lnTo>
                  <a:lnTo>
                    <a:pt x="402" y="171"/>
                  </a:lnTo>
                  <a:lnTo>
                    <a:pt x="402" y="165"/>
                  </a:lnTo>
                  <a:lnTo>
                    <a:pt x="403" y="158"/>
                  </a:lnTo>
                  <a:lnTo>
                    <a:pt x="403" y="152"/>
                  </a:lnTo>
                  <a:lnTo>
                    <a:pt x="403" y="145"/>
                  </a:lnTo>
                  <a:lnTo>
                    <a:pt x="403" y="137"/>
                  </a:lnTo>
                  <a:lnTo>
                    <a:pt x="403" y="131"/>
                  </a:lnTo>
                  <a:lnTo>
                    <a:pt x="403" y="124"/>
                  </a:lnTo>
                  <a:lnTo>
                    <a:pt x="403" y="118"/>
                  </a:lnTo>
                  <a:lnTo>
                    <a:pt x="403" y="111"/>
                  </a:lnTo>
                  <a:lnTo>
                    <a:pt x="403" y="105"/>
                  </a:lnTo>
                  <a:lnTo>
                    <a:pt x="403" y="98"/>
                  </a:lnTo>
                  <a:lnTo>
                    <a:pt x="405" y="92"/>
                  </a:lnTo>
                  <a:lnTo>
                    <a:pt x="403" y="85"/>
                  </a:lnTo>
                  <a:lnTo>
                    <a:pt x="403" y="79"/>
                  </a:lnTo>
                  <a:lnTo>
                    <a:pt x="403" y="72"/>
                  </a:lnTo>
                  <a:lnTo>
                    <a:pt x="403" y="66"/>
                  </a:lnTo>
                  <a:lnTo>
                    <a:pt x="403" y="60"/>
                  </a:lnTo>
                  <a:lnTo>
                    <a:pt x="403" y="54"/>
                  </a:lnTo>
                  <a:lnTo>
                    <a:pt x="403" y="49"/>
                  </a:lnTo>
                  <a:lnTo>
                    <a:pt x="403" y="43"/>
                  </a:lnTo>
                  <a:lnTo>
                    <a:pt x="402" y="37"/>
                  </a:lnTo>
                  <a:lnTo>
                    <a:pt x="402" y="32"/>
                  </a:lnTo>
                  <a:lnTo>
                    <a:pt x="402" y="26"/>
                  </a:lnTo>
                  <a:lnTo>
                    <a:pt x="402" y="22"/>
                  </a:lnTo>
                  <a:lnTo>
                    <a:pt x="401" y="17"/>
                  </a:lnTo>
                  <a:lnTo>
                    <a:pt x="401" y="12"/>
                  </a:lnTo>
                  <a:lnTo>
                    <a:pt x="401" y="8"/>
                  </a:lnTo>
                  <a:lnTo>
                    <a:pt x="401" y="4"/>
                  </a:lnTo>
                  <a:lnTo>
                    <a:pt x="409" y="0"/>
                  </a:lnTo>
                  <a:lnTo>
                    <a:pt x="409" y="0"/>
                  </a:lnTo>
                  <a:lnTo>
                    <a:pt x="409" y="3"/>
                  </a:lnTo>
                  <a:lnTo>
                    <a:pt x="409" y="4"/>
                  </a:lnTo>
                  <a:lnTo>
                    <a:pt x="409" y="5"/>
                  </a:lnTo>
                  <a:lnTo>
                    <a:pt x="409" y="7"/>
                  </a:lnTo>
                  <a:lnTo>
                    <a:pt x="409" y="9"/>
                  </a:lnTo>
                  <a:lnTo>
                    <a:pt x="409" y="12"/>
                  </a:lnTo>
                  <a:lnTo>
                    <a:pt x="409" y="15"/>
                  </a:lnTo>
                  <a:lnTo>
                    <a:pt x="409" y="17"/>
                  </a:lnTo>
                  <a:lnTo>
                    <a:pt x="409" y="21"/>
                  </a:lnTo>
                  <a:lnTo>
                    <a:pt x="409" y="25"/>
                  </a:lnTo>
                  <a:lnTo>
                    <a:pt x="410" y="29"/>
                  </a:lnTo>
                  <a:lnTo>
                    <a:pt x="410" y="33"/>
                  </a:lnTo>
                  <a:lnTo>
                    <a:pt x="410" y="37"/>
                  </a:lnTo>
                  <a:lnTo>
                    <a:pt x="410" y="42"/>
                  </a:lnTo>
                  <a:lnTo>
                    <a:pt x="410" y="46"/>
                  </a:lnTo>
                  <a:lnTo>
                    <a:pt x="411" y="51"/>
                  </a:lnTo>
                  <a:lnTo>
                    <a:pt x="411" y="56"/>
                  </a:lnTo>
                  <a:lnTo>
                    <a:pt x="411" y="62"/>
                  </a:lnTo>
                  <a:lnTo>
                    <a:pt x="411" y="67"/>
                  </a:lnTo>
                  <a:lnTo>
                    <a:pt x="411" y="72"/>
                  </a:lnTo>
                  <a:lnTo>
                    <a:pt x="412" y="77"/>
                  </a:lnTo>
                  <a:lnTo>
                    <a:pt x="412" y="84"/>
                  </a:lnTo>
                  <a:lnTo>
                    <a:pt x="412" y="89"/>
                  </a:lnTo>
                  <a:lnTo>
                    <a:pt x="412" y="96"/>
                  </a:lnTo>
                  <a:lnTo>
                    <a:pt x="412" y="102"/>
                  </a:lnTo>
                  <a:lnTo>
                    <a:pt x="412" y="107"/>
                  </a:lnTo>
                  <a:lnTo>
                    <a:pt x="414" y="114"/>
                  </a:lnTo>
                  <a:lnTo>
                    <a:pt x="414" y="120"/>
                  </a:lnTo>
                  <a:lnTo>
                    <a:pt x="414" y="127"/>
                  </a:lnTo>
                  <a:lnTo>
                    <a:pt x="414" y="133"/>
                  </a:lnTo>
                  <a:lnTo>
                    <a:pt x="414" y="140"/>
                  </a:lnTo>
                  <a:lnTo>
                    <a:pt x="414" y="146"/>
                  </a:lnTo>
                  <a:lnTo>
                    <a:pt x="414" y="154"/>
                  </a:lnTo>
                  <a:lnTo>
                    <a:pt x="414" y="161"/>
                  </a:lnTo>
                  <a:lnTo>
                    <a:pt x="414" y="167"/>
                  </a:lnTo>
                  <a:lnTo>
                    <a:pt x="414" y="174"/>
                  </a:lnTo>
                  <a:lnTo>
                    <a:pt x="414" y="182"/>
                  </a:lnTo>
                  <a:lnTo>
                    <a:pt x="414" y="188"/>
                  </a:lnTo>
                  <a:lnTo>
                    <a:pt x="414" y="195"/>
                  </a:lnTo>
                  <a:lnTo>
                    <a:pt x="414" y="201"/>
                  </a:lnTo>
                  <a:lnTo>
                    <a:pt x="414" y="209"/>
                  </a:lnTo>
                  <a:lnTo>
                    <a:pt x="414" y="216"/>
                  </a:lnTo>
                  <a:lnTo>
                    <a:pt x="414" y="222"/>
                  </a:lnTo>
                  <a:lnTo>
                    <a:pt x="412" y="229"/>
                  </a:lnTo>
                  <a:lnTo>
                    <a:pt x="412" y="236"/>
                  </a:lnTo>
                  <a:lnTo>
                    <a:pt x="412" y="243"/>
                  </a:lnTo>
                  <a:lnTo>
                    <a:pt x="412" y="249"/>
                  </a:lnTo>
                  <a:lnTo>
                    <a:pt x="411" y="256"/>
                  </a:lnTo>
                  <a:lnTo>
                    <a:pt x="411" y="262"/>
                  </a:lnTo>
                  <a:lnTo>
                    <a:pt x="410" y="269"/>
                  </a:lnTo>
                  <a:lnTo>
                    <a:pt x="410" y="274"/>
                  </a:lnTo>
                  <a:lnTo>
                    <a:pt x="410" y="281"/>
                  </a:lnTo>
                  <a:lnTo>
                    <a:pt x="409" y="287"/>
                  </a:lnTo>
                  <a:lnTo>
                    <a:pt x="409" y="292"/>
                  </a:lnTo>
                  <a:lnTo>
                    <a:pt x="407" y="299"/>
                  </a:lnTo>
                  <a:lnTo>
                    <a:pt x="407" y="304"/>
                  </a:lnTo>
                  <a:lnTo>
                    <a:pt x="406" y="311"/>
                  </a:lnTo>
                  <a:lnTo>
                    <a:pt x="406" y="316"/>
                  </a:lnTo>
                  <a:lnTo>
                    <a:pt x="405" y="320"/>
                  </a:lnTo>
                  <a:lnTo>
                    <a:pt x="403" y="325"/>
                  </a:lnTo>
                  <a:lnTo>
                    <a:pt x="403" y="332"/>
                  </a:lnTo>
                  <a:lnTo>
                    <a:pt x="480" y="403"/>
                  </a:lnTo>
                  <a:lnTo>
                    <a:pt x="471" y="407"/>
                  </a:lnTo>
                  <a:lnTo>
                    <a:pt x="393" y="339"/>
                  </a:lnTo>
                  <a:lnTo>
                    <a:pt x="97" y="339"/>
                  </a:lnTo>
                  <a:lnTo>
                    <a:pt x="8" y="412"/>
                  </a:lnTo>
                  <a:lnTo>
                    <a:pt x="7" y="410"/>
                  </a:lnTo>
                  <a:lnTo>
                    <a:pt x="4" y="407"/>
                  </a:lnTo>
                  <a:lnTo>
                    <a:pt x="0" y="405"/>
                  </a:lnTo>
                  <a:lnTo>
                    <a:pt x="0" y="401"/>
                  </a:lnTo>
                  <a:lnTo>
                    <a:pt x="0" y="399"/>
                  </a:lnTo>
                  <a:lnTo>
                    <a:pt x="3" y="397"/>
                  </a:lnTo>
                  <a:lnTo>
                    <a:pt x="4" y="394"/>
                  </a:lnTo>
                  <a:lnTo>
                    <a:pt x="7" y="393"/>
                  </a:lnTo>
                  <a:lnTo>
                    <a:pt x="9" y="390"/>
                  </a:lnTo>
                  <a:lnTo>
                    <a:pt x="12" y="388"/>
                  </a:lnTo>
                  <a:lnTo>
                    <a:pt x="15" y="385"/>
                  </a:lnTo>
                  <a:lnTo>
                    <a:pt x="17" y="382"/>
                  </a:lnTo>
                  <a:lnTo>
                    <a:pt x="21" y="380"/>
                  </a:lnTo>
                  <a:lnTo>
                    <a:pt x="25" y="377"/>
                  </a:lnTo>
                  <a:lnTo>
                    <a:pt x="28" y="373"/>
                  </a:lnTo>
                  <a:lnTo>
                    <a:pt x="32" y="371"/>
                  </a:lnTo>
                  <a:lnTo>
                    <a:pt x="35" y="368"/>
                  </a:lnTo>
                  <a:lnTo>
                    <a:pt x="39" y="366"/>
                  </a:lnTo>
                  <a:lnTo>
                    <a:pt x="43" y="362"/>
                  </a:lnTo>
                  <a:lnTo>
                    <a:pt x="47" y="359"/>
                  </a:lnTo>
                  <a:lnTo>
                    <a:pt x="51" y="355"/>
                  </a:lnTo>
                  <a:lnTo>
                    <a:pt x="55" y="352"/>
                  </a:lnTo>
                  <a:lnTo>
                    <a:pt x="58" y="350"/>
                  </a:lnTo>
                  <a:lnTo>
                    <a:pt x="62" y="347"/>
                  </a:lnTo>
                  <a:lnTo>
                    <a:pt x="64" y="345"/>
                  </a:lnTo>
                  <a:lnTo>
                    <a:pt x="68" y="342"/>
                  </a:lnTo>
                  <a:lnTo>
                    <a:pt x="69" y="339"/>
                  </a:lnTo>
                  <a:lnTo>
                    <a:pt x="73" y="338"/>
                  </a:lnTo>
                  <a:lnTo>
                    <a:pt x="75" y="336"/>
                  </a:lnTo>
                  <a:lnTo>
                    <a:pt x="77" y="336"/>
                  </a:lnTo>
                  <a:lnTo>
                    <a:pt x="80" y="333"/>
                  </a:lnTo>
                  <a:lnTo>
                    <a:pt x="81" y="333"/>
                  </a:lnTo>
                  <a:lnTo>
                    <a:pt x="81" y="332"/>
                  </a:lnTo>
                  <a:lnTo>
                    <a:pt x="81" y="329"/>
                  </a:lnTo>
                  <a:lnTo>
                    <a:pt x="81" y="328"/>
                  </a:lnTo>
                  <a:lnTo>
                    <a:pt x="81" y="325"/>
                  </a:lnTo>
                  <a:lnTo>
                    <a:pt x="81" y="322"/>
                  </a:lnTo>
                  <a:lnTo>
                    <a:pt x="81" y="320"/>
                  </a:lnTo>
                  <a:lnTo>
                    <a:pt x="81" y="317"/>
                  </a:lnTo>
                  <a:lnTo>
                    <a:pt x="81" y="313"/>
                  </a:lnTo>
                  <a:lnTo>
                    <a:pt x="81" y="311"/>
                  </a:lnTo>
                  <a:lnTo>
                    <a:pt x="81" y="307"/>
                  </a:lnTo>
                  <a:lnTo>
                    <a:pt x="81" y="303"/>
                  </a:lnTo>
                  <a:lnTo>
                    <a:pt x="81" y="298"/>
                  </a:lnTo>
                  <a:lnTo>
                    <a:pt x="81" y="294"/>
                  </a:lnTo>
                  <a:lnTo>
                    <a:pt x="81" y="289"/>
                  </a:lnTo>
                  <a:lnTo>
                    <a:pt x="81" y="283"/>
                  </a:lnTo>
                  <a:lnTo>
                    <a:pt x="81" y="278"/>
                  </a:lnTo>
                  <a:lnTo>
                    <a:pt x="81" y="273"/>
                  </a:lnTo>
                  <a:lnTo>
                    <a:pt x="81" y="266"/>
                  </a:lnTo>
                  <a:lnTo>
                    <a:pt x="81" y="261"/>
                  </a:lnTo>
                  <a:lnTo>
                    <a:pt x="81" y="255"/>
                  </a:lnTo>
                  <a:lnTo>
                    <a:pt x="81" y="249"/>
                  </a:lnTo>
                  <a:lnTo>
                    <a:pt x="81" y="243"/>
                  </a:lnTo>
                  <a:lnTo>
                    <a:pt x="81" y="236"/>
                  </a:lnTo>
                  <a:lnTo>
                    <a:pt x="81" y="230"/>
                  </a:lnTo>
                  <a:lnTo>
                    <a:pt x="81" y="223"/>
                  </a:lnTo>
                  <a:lnTo>
                    <a:pt x="81" y="217"/>
                  </a:lnTo>
                  <a:lnTo>
                    <a:pt x="81" y="210"/>
                  </a:lnTo>
                  <a:lnTo>
                    <a:pt x="81" y="204"/>
                  </a:lnTo>
                  <a:lnTo>
                    <a:pt x="82" y="196"/>
                  </a:lnTo>
                  <a:lnTo>
                    <a:pt x="82" y="189"/>
                  </a:lnTo>
                  <a:lnTo>
                    <a:pt x="82" y="182"/>
                  </a:lnTo>
                  <a:lnTo>
                    <a:pt x="82" y="175"/>
                  </a:lnTo>
                  <a:lnTo>
                    <a:pt x="82" y="169"/>
                  </a:lnTo>
                  <a:lnTo>
                    <a:pt x="82" y="161"/>
                  </a:lnTo>
                  <a:lnTo>
                    <a:pt x="82" y="154"/>
                  </a:lnTo>
                  <a:lnTo>
                    <a:pt x="84" y="146"/>
                  </a:lnTo>
                  <a:lnTo>
                    <a:pt x="84" y="140"/>
                  </a:lnTo>
                  <a:lnTo>
                    <a:pt x="84" y="133"/>
                  </a:lnTo>
                  <a:lnTo>
                    <a:pt x="84" y="127"/>
                  </a:lnTo>
                  <a:lnTo>
                    <a:pt x="84" y="119"/>
                  </a:lnTo>
                  <a:lnTo>
                    <a:pt x="85" y="112"/>
                  </a:lnTo>
                  <a:lnTo>
                    <a:pt x="85" y="106"/>
                  </a:lnTo>
                  <a:lnTo>
                    <a:pt x="85" y="99"/>
                  </a:lnTo>
                  <a:lnTo>
                    <a:pt x="85" y="93"/>
                  </a:lnTo>
                  <a:lnTo>
                    <a:pt x="85" y="86"/>
                  </a:lnTo>
                  <a:lnTo>
                    <a:pt x="86" y="81"/>
                  </a:lnTo>
                  <a:lnTo>
                    <a:pt x="86" y="75"/>
                  </a:lnTo>
                  <a:lnTo>
                    <a:pt x="86" y="69"/>
                  </a:lnTo>
                  <a:lnTo>
                    <a:pt x="86" y="63"/>
                  </a:lnTo>
                  <a:lnTo>
                    <a:pt x="88" y="58"/>
                  </a:lnTo>
                  <a:lnTo>
                    <a:pt x="88" y="51"/>
                  </a:lnTo>
                  <a:lnTo>
                    <a:pt x="88" y="47"/>
                  </a:lnTo>
                  <a:lnTo>
                    <a:pt x="88" y="42"/>
                  </a:lnTo>
                  <a:lnTo>
                    <a:pt x="89" y="38"/>
                  </a:lnTo>
                  <a:lnTo>
                    <a:pt x="89" y="33"/>
                  </a:lnTo>
                  <a:lnTo>
                    <a:pt x="89" y="29"/>
                  </a:lnTo>
                  <a:lnTo>
                    <a:pt x="89" y="25"/>
                  </a:lnTo>
                  <a:lnTo>
                    <a:pt x="90" y="21"/>
                  </a:lnTo>
                  <a:lnTo>
                    <a:pt x="90" y="17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93" y="9"/>
                  </a:lnTo>
                  <a:lnTo>
                    <a:pt x="103" y="9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Freeform 80"/>
            <p:cNvSpPr>
              <a:spLocks/>
            </p:cNvSpPr>
            <p:nvPr/>
          </p:nvSpPr>
          <p:spPr bwMode="auto">
            <a:xfrm>
              <a:off x="362" y="3403"/>
              <a:ext cx="645" cy="728"/>
            </a:xfrm>
            <a:custGeom>
              <a:avLst/>
              <a:gdLst/>
              <a:ahLst/>
              <a:cxnLst>
                <a:cxn ang="0">
                  <a:pos x="623" y="492"/>
                </a:cxn>
                <a:cxn ang="0">
                  <a:pos x="626" y="504"/>
                </a:cxn>
                <a:cxn ang="0">
                  <a:pos x="627" y="520"/>
                </a:cxn>
                <a:cxn ang="0">
                  <a:pos x="629" y="543"/>
                </a:cxn>
                <a:cxn ang="0">
                  <a:pos x="627" y="565"/>
                </a:cxn>
                <a:cxn ang="0">
                  <a:pos x="626" y="583"/>
                </a:cxn>
                <a:cxn ang="0">
                  <a:pos x="619" y="594"/>
                </a:cxn>
                <a:cxn ang="0">
                  <a:pos x="605" y="595"/>
                </a:cxn>
                <a:cxn ang="0">
                  <a:pos x="589" y="597"/>
                </a:cxn>
                <a:cxn ang="0">
                  <a:pos x="572" y="597"/>
                </a:cxn>
                <a:cxn ang="0">
                  <a:pos x="559" y="597"/>
                </a:cxn>
                <a:cxn ang="0">
                  <a:pos x="51" y="610"/>
                </a:cxn>
                <a:cxn ang="0">
                  <a:pos x="44" y="625"/>
                </a:cxn>
                <a:cxn ang="0">
                  <a:pos x="38" y="638"/>
                </a:cxn>
                <a:cxn ang="0">
                  <a:pos x="30" y="656"/>
                </a:cxn>
                <a:cxn ang="0">
                  <a:pos x="22" y="673"/>
                </a:cxn>
                <a:cxn ang="0">
                  <a:pos x="14" y="690"/>
                </a:cxn>
                <a:cxn ang="0">
                  <a:pos x="8" y="704"/>
                </a:cxn>
                <a:cxn ang="0">
                  <a:pos x="1" y="723"/>
                </a:cxn>
                <a:cxn ang="0">
                  <a:pos x="8" y="727"/>
                </a:cxn>
                <a:cxn ang="0">
                  <a:pos x="263" y="727"/>
                </a:cxn>
                <a:cxn ang="0">
                  <a:pos x="263" y="725"/>
                </a:cxn>
                <a:cxn ang="0">
                  <a:pos x="249" y="724"/>
                </a:cxn>
                <a:cxn ang="0">
                  <a:pos x="228" y="723"/>
                </a:cxn>
                <a:cxn ang="0">
                  <a:pos x="199" y="721"/>
                </a:cxn>
                <a:cxn ang="0">
                  <a:pos x="168" y="721"/>
                </a:cxn>
                <a:cxn ang="0">
                  <a:pos x="134" y="720"/>
                </a:cxn>
                <a:cxn ang="0">
                  <a:pos x="100" y="719"/>
                </a:cxn>
                <a:cxn ang="0">
                  <a:pos x="70" y="717"/>
                </a:cxn>
                <a:cxn ang="0">
                  <a:pos x="45" y="717"/>
                </a:cxn>
                <a:cxn ang="0">
                  <a:pos x="29" y="717"/>
                </a:cxn>
                <a:cxn ang="0">
                  <a:pos x="66" y="612"/>
                </a:cxn>
                <a:cxn ang="0">
                  <a:pos x="78" y="610"/>
                </a:cxn>
                <a:cxn ang="0">
                  <a:pos x="111" y="610"/>
                </a:cxn>
                <a:cxn ang="0">
                  <a:pos x="160" y="610"/>
                </a:cxn>
                <a:cxn ang="0">
                  <a:pos x="220" y="610"/>
                </a:cxn>
                <a:cxn ang="0">
                  <a:pos x="288" y="610"/>
                </a:cxn>
                <a:cxn ang="0">
                  <a:pos x="357" y="610"/>
                </a:cxn>
                <a:cxn ang="0">
                  <a:pos x="425" y="609"/>
                </a:cxn>
                <a:cxn ang="0">
                  <a:pos x="484" y="609"/>
                </a:cxn>
                <a:cxn ang="0">
                  <a:pos x="531" y="609"/>
                </a:cxn>
                <a:cxn ang="0">
                  <a:pos x="561" y="609"/>
                </a:cxn>
                <a:cxn ang="0">
                  <a:pos x="575" y="608"/>
                </a:cxn>
                <a:cxn ang="0">
                  <a:pos x="588" y="608"/>
                </a:cxn>
                <a:cxn ang="0">
                  <a:pos x="604" y="608"/>
                </a:cxn>
                <a:cxn ang="0">
                  <a:pos x="618" y="607"/>
                </a:cxn>
                <a:cxn ang="0">
                  <a:pos x="634" y="603"/>
                </a:cxn>
                <a:cxn ang="0">
                  <a:pos x="638" y="590"/>
                </a:cxn>
                <a:cxn ang="0">
                  <a:pos x="639" y="569"/>
                </a:cxn>
                <a:cxn ang="0">
                  <a:pos x="640" y="552"/>
                </a:cxn>
                <a:cxn ang="0">
                  <a:pos x="640" y="537"/>
                </a:cxn>
                <a:cxn ang="0">
                  <a:pos x="640" y="526"/>
                </a:cxn>
                <a:cxn ang="0">
                  <a:pos x="639" y="505"/>
                </a:cxn>
                <a:cxn ang="0">
                  <a:pos x="636" y="493"/>
                </a:cxn>
                <a:cxn ang="0">
                  <a:pos x="631" y="477"/>
                </a:cxn>
              </a:cxnLst>
              <a:rect l="0" t="0" r="r" b="b"/>
              <a:pathLst>
                <a:path w="645" h="728">
                  <a:moveTo>
                    <a:pt x="630" y="5"/>
                  </a:moveTo>
                  <a:lnTo>
                    <a:pt x="618" y="483"/>
                  </a:lnTo>
                  <a:lnTo>
                    <a:pt x="618" y="484"/>
                  </a:lnTo>
                  <a:lnTo>
                    <a:pt x="621" y="487"/>
                  </a:lnTo>
                  <a:lnTo>
                    <a:pt x="622" y="488"/>
                  </a:lnTo>
                  <a:lnTo>
                    <a:pt x="623" y="492"/>
                  </a:lnTo>
                  <a:lnTo>
                    <a:pt x="623" y="493"/>
                  </a:lnTo>
                  <a:lnTo>
                    <a:pt x="625" y="496"/>
                  </a:lnTo>
                  <a:lnTo>
                    <a:pt x="625" y="498"/>
                  </a:lnTo>
                  <a:lnTo>
                    <a:pt x="626" y="501"/>
                  </a:lnTo>
                  <a:lnTo>
                    <a:pt x="626" y="502"/>
                  </a:lnTo>
                  <a:lnTo>
                    <a:pt x="626" y="504"/>
                  </a:lnTo>
                  <a:lnTo>
                    <a:pt x="626" y="506"/>
                  </a:lnTo>
                  <a:lnTo>
                    <a:pt x="627" y="509"/>
                  </a:lnTo>
                  <a:lnTo>
                    <a:pt x="627" y="511"/>
                  </a:lnTo>
                  <a:lnTo>
                    <a:pt x="627" y="514"/>
                  </a:lnTo>
                  <a:lnTo>
                    <a:pt x="627" y="517"/>
                  </a:lnTo>
                  <a:lnTo>
                    <a:pt x="627" y="520"/>
                  </a:lnTo>
                  <a:lnTo>
                    <a:pt x="627" y="523"/>
                  </a:lnTo>
                  <a:lnTo>
                    <a:pt x="627" y="527"/>
                  </a:lnTo>
                  <a:lnTo>
                    <a:pt x="627" y="531"/>
                  </a:lnTo>
                  <a:lnTo>
                    <a:pt x="629" y="535"/>
                  </a:lnTo>
                  <a:lnTo>
                    <a:pt x="629" y="537"/>
                  </a:lnTo>
                  <a:lnTo>
                    <a:pt x="629" y="543"/>
                  </a:lnTo>
                  <a:lnTo>
                    <a:pt x="629" y="545"/>
                  </a:lnTo>
                  <a:lnTo>
                    <a:pt x="629" y="550"/>
                  </a:lnTo>
                  <a:lnTo>
                    <a:pt x="629" y="553"/>
                  </a:lnTo>
                  <a:lnTo>
                    <a:pt x="629" y="557"/>
                  </a:lnTo>
                  <a:lnTo>
                    <a:pt x="627" y="561"/>
                  </a:lnTo>
                  <a:lnTo>
                    <a:pt x="627" y="565"/>
                  </a:lnTo>
                  <a:lnTo>
                    <a:pt x="627" y="567"/>
                  </a:lnTo>
                  <a:lnTo>
                    <a:pt x="627" y="571"/>
                  </a:lnTo>
                  <a:lnTo>
                    <a:pt x="627" y="574"/>
                  </a:lnTo>
                  <a:lnTo>
                    <a:pt x="627" y="578"/>
                  </a:lnTo>
                  <a:lnTo>
                    <a:pt x="627" y="580"/>
                  </a:lnTo>
                  <a:lnTo>
                    <a:pt x="626" y="583"/>
                  </a:lnTo>
                  <a:lnTo>
                    <a:pt x="626" y="584"/>
                  </a:lnTo>
                  <a:lnTo>
                    <a:pt x="626" y="587"/>
                  </a:lnTo>
                  <a:lnTo>
                    <a:pt x="625" y="591"/>
                  </a:lnTo>
                  <a:lnTo>
                    <a:pt x="625" y="592"/>
                  </a:lnTo>
                  <a:lnTo>
                    <a:pt x="622" y="594"/>
                  </a:lnTo>
                  <a:lnTo>
                    <a:pt x="619" y="594"/>
                  </a:lnTo>
                  <a:lnTo>
                    <a:pt x="617" y="594"/>
                  </a:lnTo>
                  <a:lnTo>
                    <a:pt x="615" y="595"/>
                  </a:lnTo>
                  <a:lnTo>
                    <a:pt x="613" y="595"/>
                  </a:lnTo>
                  <a:lnTo>
                    <a:pt x="612" y="595"/>
                  </a:lnTo>
                  <a:lnTo>
                    <a:pt x="609" y="595"/>
                  </a:lnTo>
                  <a:lnTo>
                    <a:pt x="605" y="595"/>
                  </a:lnTo>
                  <a:lnTo>
                    <a:pt x="602" y="595"/>
                  </a:lnTo>
                  <a:lnTo>
                    <a:pt x="600" y="596"/>
                  </a:lnTo>
                  <a:lnTo>
                    <a:pt x="597" y="596"/>
                  </a:lnTo>
                  <a:lnTo>
                    <a:pt x="595" y="596"/>
                  </a:lnTo>
                  <a:lnTo>
                    <a:pt x="592" y="596"/>
                  </a:lnTo>
                  <a:lnTo>
                    <a:pt x="589" y="597"/>
                  </a:lnTo>
                  <a:lnTo>
                    <a:pt x="585" y="597"/>
                  </a:lnTo>
                  <a:lnTo>
                    <a:pt x="583" y="597"/>
                  </a:lnTo>
                  <a:lnTo>
                    <a:pt x="580" y="597"/>
                  </a:lnTo>
                  <a:lnTo>
                    <a:pt x="578" y="597"/>
                  </a:lnTo>
                  <a:lnTo>
                    <a:pt x="574" y="597"/>
                  </a:lnTo>
                  <a:lnTo>
                    <a:pt x="572" y="597"/>
                  </a:lnTo>
                  <a:lnTo>
                    <a:pt x="570" y="597"/>
                  </a:lnTo>
                  <a:lnTo>
                    <a:pt x="567" y="597"/>
                  </a:lnTo>
                  <a:lnTo>
                    <a:pt x="563" y="597"/>
                  </a:lnTo>
                  <a:lnTo>
                    <a:pt x="561" y="597"/>
                  </a:lnTo>
                  <a:lnTo>
                    <a:pt x="559" y="597"/>
                  </a:lnTo>
                  <a:lnTo>
                    <a:pt x="559" y="597"/>
                  </a:lnTo>
                  <a:lnTo>
                    <a:pt x="70" y="597"/>
                  </a:lnTo>
                  <a:lnTo>
                    <a:pt x="53" y="605"/>
                  </a:lnTo>
                  <a:lnTo>
                    <a:pt x="53" y="605"/>
                  </a:lnTo>
                  <a:lnTo>
                    <a:pt x="52" y="607"/>
                  </a:lnTo>
                  <a:lnTo>
                    <a:pt x="52" y="608"/>
                  </a:lnTo>
                  <a:lnTo>
                    <a:pt x="51" y="610"/>
                  </a:lnTo>
                  <a:lnTo>
                    <a:pt x="49" y="613"/>
                  </a:lnTo>
                  <a:lnTo>
                    <a:pt x="48" y="616"/>
                  </a:lnTo>
                  <a:lnTo>
                    <a:pt x="47" y="618"/>
                  </a:lnTo>
                  <a:lnTo>
                    <a:pt x="45" y="620"/>
                  </a:lnTo>
                  <a:lnTo>
                    <a:pt x="45" y="622"/>
                  </a:lnTo>
                  <a:lnTo>
                    <a:pt x="44" y="625"/>
                  </a:lnTo>
                  <a:lnTo>
                    <a:pt x="43" y="626"/>
                  </a:lnTo>
                  <a:lnTo>
                    <a:pt x="42" y="629"/>
                  </a:lnTo>
                  <a:lnTo>
                    <a:pt x="40" y="631"/>
                  </a:lnTo>
                  <a:lnTo>
                    <a:pt x="40" y="634"/>
                  </a:lnTo>
                  <a:lnTo>
                    <a:pt x="39" y="637"/>
                  </a:lnTo>
                  <a:lnTo>
                    <a:pt x="38" y="638"/>
                  </a:lnTo>
                  <a:lnTo>
                    <a:pt x="36" y="642"/>
                  </a:lnTo>
                  <a:lnTo>
                    <a:pt x="35" y="644"/>
                  </a:lnTo>
                  <a:lnTo>
                    <a:pt x="34" y="647"/>
                  </a:lnTo>
                  <a:lnTo>
                    <a:pt x="32" y="650"/>
                  </a:lnTo>
                  <a:lnTo>
                    <a:pt x="31" y="652"/>
                  </a:lnTo>
                  <a:lnTo>
                    <a:pt x="30" y="656"/>
                  </a:lnTo>
                  <a:lnTo>
                    <a:pt x="29" y="659"/>
                  </a:lnTo>
                  <a:lnTo>
                    <a:pt x="27" y="661"/>
                  </a:lnTo>
                  <a:lnTo>
                    <a:pt x="26" y="664"/>
                  </a:lnTo>
                  <a:lnTo>
                    <a:pt x="25" y="668"/>
                  </a:lnTo>
                  <a:lnTo>
                    <a:pt x="23" y="669"/>
                  </a:lnTo>
                  <a:lnTo>
                    <a:pt x="22" y="673"/>
                  </a:lnTo>
                  <a:lnTo>
                    <a:pt x="21" y="676"/>
                  </a:lnTo>
                  <a:lnTo>
                    <a:pt x="19" y="678"/>
                  </a:lnTo>
                  <a:lnTo>
                    <a:pt x="18" y="681"/>
                  </a:lnTo>
                  <a:lnTo>
                    <a:pt x="17" y="684"/>
                  </a:lnTo>
                  <a:lnTo>
                    <a:pt x="15" y="686"/>
                  </a:lnTo>
                  <a:lnTo>
                    <a:pt x="14" y="690"/>
                  </a:lnTo>
                  <a:lnTo>
                    <a:pt x="14" y="691"/>
                  </a:lnTo>
                  <a:lnTo>
                    <a:pt x="13" y="695"/>
                  </a:lnTo>
                  <a:lnTo>
                    <a:pt x="12" y="698"/>
                  </a:lnTo>
                  <a:lnTo>
                    <a:pt x="10" y="700"/>
                  </a:lnTo>
                  <a:lnTo>
                    <a:pt x="9" y="703"/>
                  </a:lnTo>
                  <a:lnTo>
                    <a:pt x="8" y="704"/>
                  </a:lnTo>
                  <a:lnTo>
                    <a:pt x="8" y="707"/>
                  </a:lnTo>
                  <a:lnTo>
                    <a:pt x="6" y="710"/>
                  </a:lnTo>
                  <a:lnTo>
                    <a:pt x="5" y="714"/>
                  </a:lnTo>
                  <a:lnTo>
                    <a:pt x="2" y="717"/>
                  </a:lnTo>
                  <a:lnTo>
                    <a:pt x="2" y="720"/>
                  </a:lnTo>
                  <a:lnTo>
                    <a:pt x="1" y="723"/>
                  </a:lnTo>
                  <a:lnTo>
                    <a:pt x="0" y="725"/>
                  </a:lnTo>
                  <a:lnTo>
                    <a:pt x="0" y="727"/>
                  </a:lnTo>
                  <a:lnTo>
                    <a:pt x="0" y="728"/>
                  </a:lnTo>
                  <a:lnTo>
                    <a:pt x="0" y="728"/>
                  </a:lnTo>
                  <a:lnTo>
                    <a:pt x="4" y="727"/>
                  </a:lnTo>
                  <a:lnTo>
                    <a:pt x="8" y="727"/>
                  </a:lnTo>
                  <a:lnTo>
                    <a:pt x="10" y="728"/>
                  </a:lnTo>
                  <a:lnTo>
                    <a:pt x="13" y="728"/>
                  </a:lnTo>
                  <a:lnTo>
                    <a:pt x="259" y="728"/>
                  </a:lnTo>
                  <a:lnTo>
                    <a:pt x="261" y="728"/>
                  </a:lnTo>
                  <a:lnTo>
                    <a:pt x="261" y="728"/>
                  </a:lnTo>
                  <a:lnTo>
                    <a:pt x="263" y="727"/>
                  </a:lnTo>
                  <a:lnTo>
                    <a:pt x="265" y="727"/>
                  </a:lnTo>
                  <a:lnTo>
                    <a:pt x="267" y="727"/>
                  </a:lnTo>
                  <a:lnTo>
                    <a:pt x="267" y="727"/>
                  </a:lnTo>
                  <a:lnTo>
                    <a:pt x="267" y="725"/>
                  </a:lnTo>
                  <a:lnTo>
                    <a:pt x="265" y="725"/>
                  </a:lnTo>
                  <a:lnTo>
                    <a:pt x="263" y="725"/>
                  </a:lnTo>
                  <a:lnTo>
                    <a:pt x="261" y="724"/>
                  </a:lnTo>
                  <a:lnTo>
                    <a:pt x="259" y="724"/>
                  </a:lnTo>
                  <a:lnTo>
                    <a:pt x="257" y="724"/>
                  </a:lnTo>
                  <a:lnTo>
                    <a:pt x="254" y="724"/>
                  </a:lnTo>
                  <a:lnTo>
                    <a:pt x="253" y="724"/>
                  </a:lnTo>
                  <a:lnTo>
                    <a:pt x="249" y="724"/>
                  </a:lnTo>
                  <a:lnTo>
                    <a:pt x="246" y="724"/>
                  </a:lnTo>
                  <a:lnTo>
                    <a:pt x="242" y="723"/>
                  </a:lnTo>
                  <a:lnTo>
                    <a:pt x="240" y="723"/>
                  </a:lnTo>
                  <a:lnTo>
                    <a:pt x="236" y="723"/>
                  </a:lnTo>
                  <a:lnTo>
                    <a:pt x="232" y="723"/>
                  </a:lnTo>
                  <a:lnTo>
                    <a:pt x="228" y="723"/>
                  </a:lnTo>
                  <a:lnTo>
                    <a:pt x="224" y="723"/>
                  </a:lnTo>
                  <a:lnTo>
                    <a:pt x="219" y="723"/>
                  </a:lnTo>
                  <a:lnTo>
                    <a:pt x="215" y="723"/>
                  </a:lnTo>
                  <a:lnTo>
                    <a:pt x="210" y="723"/>
                  </a:lnTo>
                  <a:lnTo>
                    <a:pt x="205" y="723"/>
                  </a:lnTo>
                  <a:lnTo>
                    <a:pt x="199" y="721"/>
                  </a:lnTo>
                  <a:lnTo>
                    <a:pt x="194" y="721"/>
                  </a:lnTo>
                  <a:lnTo>
                    <a:pt x="189" y="721"/>
                  </a:lnTo>
                  <a:lnTo>
                    <a:pt x="184" y="721"/>
                  </a:lnTo>
                  <a:lnTo>
                    <a:pt x="179" y="721"/>
                  </a:lnTo>
                  <a:lnTo>
                    <a:pt x="173" y="721"/>
                  </a:lnTo>
                  <a:lnTo>
                    <a:pt x="168" y="721"/>
                  </a:lnTo>
                  <a:lnTo>
                    <a:pt x="162" y="721"/>
                  </a:lnTo>
                  <a:lnTo>
                    <a:pt x="156" y="720"/>
                  </a:lnTo>
                  <a:lnTo>
                    <a:pt x="151" y="720"/>
                  </a:lnTo>
                  <a:lnTo>
                    <a:pt x="146" y="720"/>
                  </a:lnTo>
                  <a:lnTo>
                    <a:pt x="139" y="720"/>
                  </a:lnTo>
                  <a:lnTo>
                    <a:pt x="134" y="720"/>
                  </a:lnTo>
                  <a:lnTo>
                    <a:pt x="128" y="720"/>
                  </a:lnTo>
                  <a:lnTo>
                    <a:pt x="122" y="719"/>
                  </a:lnTo>
                  <a:lnTo>
                    <a:pt x="117" y="719"/>
                  </a:lnTo>
                  <a:lnTo>
                    <a:pt x="112" y="719"/>
                  </a:lnTo>
                  <a:lnTo>
                    <a:pt x="107" y="719"/>
                  </a:lnTo>
                  <a:lnTo>
                    <a:pt x="100" y="719"/>
                  </a:lnTo>
                  <a:lnTo>
                    <a:pt x="96" y="719"/>
                  </a:lnTo>
                  <a:lnTo>
                    <a:pt x="90" y="719"/>
                  </a:lnTo>
                  <a:lnTo>
                    <a:pt x="86" y="719"/>
                  </a:lnTo>
                  <a:lnTo>
                    <a:pt x="81" y="719"/>
                  </a:lnTo>
                  <a:lnTo>
                    <a:pt x="75" y="719"/>
                  </a:lnTo>
                  <a:lnTo>
                    <a:pt x="70" y="717"/>
                  </a:lnTo>
                  <a:lnTo>
                    <a:pt x="66" y="717"/>
                  </a:lnTo>
                  <a:lnTo>
                    <a:pt x="61" y="717"/>
                  </a:lnTo>
                  <a:lnTo>
                    <a:pt x="57" y="717"/>
                  </a:lnTo>
                  <a:lnTo>
                    <a:pt x="53" y="717"/>
                  </a:lnTo>
                  <a:lnTo>
                    <a:pt x="49" y="717"/>
                  </a:lnTo>
                  <a:lnTo>
                    <a:pt x="45" y="717"/>
                  </a:lnTo>
                  <a:lnTo>
                    <a:pt x="42" y="717"/>
                  </a:lnTo>
                  <a:lnTo>
                    <a:pt x="39" y="717"/>
                  </a:lnTo>
                  <a:lnTo>
                    <a:pt x="36" y="717"/>
                  </a:lnTo>
                  <a:lnTo>
                    <a:pt x="32" y="717"/>
                  </a:lnTo>
                  <a:lnTo>
                    <a:pt x="31" y="717"/>
                  </a:lnTo>
                  <a:lnTo>
                    <a:pt x="29" y="717"/>
                  </a:lnTo>
                  <a:lnTo>
                    <a:pt x="26" y="717"/>
                  </a:lnTo>
                  <a:lnTo>
                    <a:pt x="25" y="717"/>
                  </a:lnTo>
                  <a:lnTo>
                    <a:pt x="23" y="717"/>
                  </a:lnTo>
                  <a:lnTo>
                    <a:pt x="21" y="717"/>
                  </a:lnTo>
                  <a:lnTo>
                    <a:pt x="21" y="717"/>
                  </a:lnTo>
                  <a:lnTo>
                    <a:pt x="66" y="612"/>
                  </a:lnTo>
                  <a:lnTo>
                    <a:pt x="66" y="610"/>
                  </a:lnTo>
                  <a:lnTo>
                    <a:pt x="66" y="610"/>
                  </a:lnTo>
                  <a:lnTo>
                    <a:pt x="68" y="610"/>
                  </a:lnTo>
                  <a:lnTo>
                    <a:pt x="72" y="610"/>
                  </a:lnTo>
                  <a:lnTo>
                    <a:pt x="74" y="610"/>
                  </a:lnTo>
                  <a:lnTo>
                    <a:pt x="78" y="610"/>
                  </a:lnTo>
                  <a:lnTo>
                    <a:pt x="82" y="610"/>
                  </a:lnTo>
                  <a:lnTo>
                    <a:pt x="86" y="610"/>
                  </a:lnTo>
                  <a:lnTo>
                    <a:pt x="91" y="610"/>
                  </a:lnTo>
                  <a:lnTo>
                    <a:pt x="98" y="610"/>
                  </a:lnTo>
                  <a:lnTo>
                    <a:pt x="104" y="610"/>
                  </a:lnTo>
                  <a:lnTo>
                    <a:pt x="111" y="610"/>
                  </a:lnTo>
                  <a:lnTo>
                    <a:pt x="117" y="610"/>
                  </a:lnTo>
                  <a:lnTo>
                    <a:pt x="125" y="610"/>
                  </a:lnTo>
                  <a:lnTo>
                    <a:pt x="133" y="610"/>
                  </a:lnTo>
                  <a:lnTo>
                    <a:pt x="142" y="610"/>
                  </a:lnTo>
                  <a:lnTo>
                    <a:pt x="151" y="610"/>
                  </a:lnTo>
                  <a:lnTo>
                    <a:pt x="160" y="610"/>
                  </a:lnTo>
                  <a:lnTo>
                    <a:pt x="169" y="610"/>
                  </a:lnTo>
                  <a:lnTo>
                    <a:pt x="179" y="610"/>
                  </a:lnTo>
                  <a:lnTo>
                    <a:pt x="189" y="610"/>
                  </a:lnTo>
                  <a:lnTo>
                    <a:pt x="199" y="610"/>
                  </a:lnTo>
                  <a:lnTo>
                    <a:pt x="210" y="610"/>
                  </a:lnTo>
                  <a:lnTo>
                    <a:pt x="220" y="610"/>
                  </a:lnTo>
                  <a:lnTo>
                    <a:pt x="231" y="610"/>
                  </a:lnTo>
                  <a:lnTo>
                    <a:pt x="242" y="610"/>
                  </a:lnTo>
                  <a:lnTo>
                    <a:pt x="253" y="610"/>
                  </a:lnTo>
                  <a:lnTo>
                    <a:pt x="265" y="610"/>
                  </a:lnTo>
                  <a:lnTo>
                    <a:pt x="276" y="610"/>
                  </a:lnTo>
                  <a:lnTo>
                    <a:pt x="288" y="610"/>
                  </a:lnTo>
                  <a:lnTo>
                    <a:pt x="300" y="610"/>
                  </a:lnTo>
                  <a:lnTo>
                    <a:pt x="312" y="610"/>
                  </a:lnTo>
                  <a:lnTo>
                    <a:pt x="323" y="610"/>
                  </a:lnTo>
                  <a:lnTo>
                    <a:pt x="335" y="610"/>
                  </a:lnTo>
                  <a:lnTo>
                    <a:pt x="345" y="610"/>
                  </a:lnTo>
                  <a:lnTo>
                    <a:pt x="357" y="610"/>
                  </a:lnTo>
                  <a:lnTo>
                    <a:pt x="369" y="610"/>
                  </a:lnTo>
                  <a:lnTo>
                    <a:pt x="381" y="610"/>
                  </a:lnTo>
                  <a:lnTo>
                    <a:pt x="391" y="610"/>
                  </a:lnTo>
                  <a:lnTo>
                    <a:pt x="403" y="610"/>
                  </a:lnTo>
                  <a:lnTo>
                    <a:pt x="413" y="609"/>
                  </a:lnTo>
                  <a:lnTo>
                    <a:pt x="425" y="609"/>
                  </a:lnTo>
                  <a:lnTo>
                    <a:pt x="434" y="609"/>
                  </a:lnTo>
                  <a:lnTo>
                    <a:pt x="445" y="609"/>
                  </a:lnTo>
                  <a:lnTo>
                    <a:pt x="455" y="609"/>
                  </a:lnTo>
                  <a:lnTo>
                    <a:pt x="465" y="609"/>
                  </a:lnTo>
                  <a:lnTo>
                    <a:pt x="475" y="609"/>
                  </a:lnTo>
                  <a:lnTo>
                    <a:pt x="484" y="609"/>
                  </a:lnTo>
                  <a:lnTo>
                    <a:pt x="492" y="609"/>
                  </a:lnTo>
                  <a:lnTo>
                    <a:pt x="501" y="609"/>
                  </a:lnTo>
                  <a:lnTo>
                    <a:pt x="509" y="609"/>
                  </a:lnTo>
                  <a:lnTo>
                    <a:pt x="516" y="609"/>
                  </a:lnTo>
                  <a:lnTo>
                    <a:pt x="523" y="609"/>
                  </a:lnTo>
                  <a:lnTo>
                    <a:pt x="531" y="609"/>
                  </a:lnTo>
                  <a:lnTo>
                    <a:pt x="536" y="609"/>
                  </a:lnTo>
                  <a:lnTo>
                    <a:pt x="542" y="609"/>
                  </a:lnTo>
                  <a:lnTo>
                    <a:pt x="548" y="609"/>
                  </a:lnTo>
                  <a:lnTo>
                    <a:pt x="553" y="609"/>
                  </a:lnTo>
                  <a:lnTo>
                    <a:pt x="557" y="609"/>
                  </a:lnTo>
                  <a:lnTo>
                    <a:pt x="561" y="609"/>
                  </a:lnTo>
                  <a:lnTo>
                    <a:pt x="563" y="609"/>
                  </a:lnTo>
                  <a:lnTo>
                    <a:pt x="566" y="609"/>
                  </a:lnTo>
                  <a:lnTo>
                    <a:pt x="567" y="609"/>
                  </a:lnTo>
                  <a:lnTo>
                    <a:pt x="569" y="609"/>
                  </a:lnTo>
                  <a:lnTo>
                    <a:pt x="571" y="608"/>
                  </a:lnTo>
                  <a:lnTo>
                    <a:pt x="575" y="608"/>
                  </a:lnTo>
                  <a:lnTo>
                    <a:pt x="576" y="608"/>
                  </a:lnTo>
                  <a:lnTo>
                    <a:pt x="579" y="608"/>
                  </a:lnTo>
                  <a:lnTo>
                    <a:pt x="582" y="608"/>
                  </a:lnTo>
                  <a:lnTo>
                    <a:pt x="584" y="608"/>
                  </a:lnTo>
                  <a:lnTo>
                    <a:pt x="585" y="608"/>
                  </a:lnTo>
                  <a:lnTo>
                    <a:pt x="588" y="608"/>
                  </a:lnTo>
                  <a:lnTo>
                    <a:pt x="591" y="608"/>
                  </a:lnTo>
                  <a:lnTo>
                    <a:pt x="593" y="608"/>
                  </a:lnTo>
                  <a:lnTo>
                    <a:pt x="596" y="608"/>
                  </a:lnTo>
                  <a:lnTo>
                    <a:pt x="599" y="608"/>
                  </a:lnTo>
                  <a:lnTo>
                    <a:pt x="601" y="608"/>
                  </a:lnTo>
                  <a:lnTo>
                    <a:pt x="604" y="608"/>
                  </a:lnTo>
                  <a:lnTo>
                    <a:pt x="606" y="608"/>
                  </a:lnTo>
                  <a:lnTo>
                    <a:pt x="609" y="608"/>
                  </a:lnTo>
                  <a:lnTo>
                    <a:pt x="612" y="607"/>
                  </a:lnTo>
                  <a:lnTo>
                    <a:pt x="614" y="607"/>
                  </a:lnTo>
                  <a:lnTo>
                    <a:pt x="615" y="607"/>
                  </a:lnTo>
                  <a:lnTo>
                    <a:pt x="618" y="607"/>
                  </a:lnTo>
                  <a:lnTo>
                    <a:pt x="621" y="607"/>
                  </a:lnTo>
                  <a:lnTo>
                    <a:pt x="623" y="607"/>
                  </a:lnTo>
                  <a:lnTo>
                    <a:pt x="626" y="605"/>
                  </a:lnTo>
                  <a:lnTo>
                    <a:pt x="630" y="604"/>
                  </a:lnTo>
                  <a:lnTo>
                    <a:pt x="631" y="604"/>
                  </a:lnTo>
                  <a:lnTo>
                    <a:pt x="634" y="603"/>
                  </a:lnTo>
                  <a:lnTo>
                    <a:pt x="635" y="600"/>
                  </a:lnTo>
                  <a:lnTo>
                    <a:pt x="635" y="599"/>
                  </a:lnTo>
                  <a:lnTo>
                    <a:pt x="635" y="597"/>
                  </a:lnTo>
                  <a:lnTo>
                    <a:pt x="636" y="595"/>
                  </a:lnTo>
                  <a:lnTo>
                    <a:pt x="636" y="592"/>
                  </a:lnTo>
                  <a:lnTo>
                    <a:pt x="638" y="590"/>
                  </a:lnTo>
                  <a:lnTo>
                    <a:pt x="638" y="587"/>
                  </a:lnTo>
                  <a:lnTo>
                    <a:pt x="639" y="583"/>
                  </a:lnTo>
                  <a:lnTo>
                    <a:pt x="639" y="580"/>
                  </a:lnTo>
                  <a:lnTo>
                    <a:pt x="639" y="575"/>
                  </a:lnTo>
                  <a:lnTo>
                    <a:pt x="639" y="571"/>
                  </a:lnTo>
                  <a:lnTo>
                    <a:pt x="639" y="569"/>
                  </a:lnTo>
                  <a:lnTo>
                    <a:pt x="639" y="566"/>
                  </a:lnTo>
                  <a:lnTo>
                    <a:pt x="639" y="564"/>
                  </a:lnTo>
                  <a:lnTo>
                    <a:pt x="639" y="561"/>
                  </a:lnTo>
                  <a:lnTo>
                    <a:pt x="640" y="560"/>
                  </a:lnTo>
                  <a:lnTo>
                    <a:pt x="640" y="556"/>
                  </a:lnTo>
                  <a:lnTo>
                    <a:pt x="640" y="552"/>
                  </a:lnTo>
                  <a:lnTo>
                    <a:pt x="640" y="549"/>
                  </a:lnTo>
                  <a:lnTo>
                    <a:pt x="640" y="547"/>
                  </a:lnTo>
                  <a:lnTo>
                    <a:pt x="640" y="544"/>
                  </a:lnTo>
                  <a:lnTo>
                    <a:pt x="640" y="543"/>
                  </a:lnTo>
                  <a:lnTo>
                    <a:pt x="640" y="540"/>
                  </a:lnTo>
                  <a:lnTo>
                    <a:pt x="640" y="537"/>
                  </a:lnTo>
                  <a:lnTo>
                    <a:pt x="640" y="536"/>
                  </a:lnTo>
                  <a:lnTo>
                    <a:pt x="640" y="534"/>
                  </a:lnTo>
                  <a:lnTo>
                    <a:pt x="640" y="531"/>
                  </a:lnTo>
                  <a:lnTo>
                    <a:pt x="640" y="530"/>
                  </a:lnTo>
                  <a:lnTo>
                    <a:pt x="640" y="527"/>
                  </a:lnTo>
                  <a:lnTo>
                    <a:pt x="640" y="526"/>
                  </a:lnTo>
                  <a:lnTo>
                    <a:pt x="640" y="522"/>
                  </a:lnTo>
                  <a:lnTo>
                    <a:pt x="640" y="518"/>
                  </a:lnTo>
                  <a:lnTo>
                    <a:pt x="639" y="514"/>
                  </a:lnTo>
                  <a:lnTo>
                    <a:pt x="639" y="511"/>
                  </a:lnTo>
                  <a:lnTo>
                    <a:pt x="639" y="507"/>
                  </a:lnTo>
                  <a:lnTo>
                    <a:pt x="639" y="505"/>
                  </a:lnTo>
                  <a:lnTo>
                    <a:pt x="639" y="502"/>
                  </a:lnTo>
                  <a:lnTo>
                    <a:pt x="639" y="501"/>
                  </a:lnTo>
                  <a:lnTo>
                    <a:pt x="638" y="498"/>
                  </a:lnTo>
                  <a:lnTo>
                    <a:pt x="638" y="498"/>
                  </a:lnTo>
                  <a:lnTo>
                    <a:pt x="638" y="496"/>
                  </a:lnTo>
                  <a:lnTo>
                    <a:pt x="636" y="493"/>
                  </a:lnTo>
                  <a:lnTo>
                    <a:pt x="635" y="490"/>
                  </a:lnTo>
                  <a:lnTo>
                    <a:pt x="635" y="489"/>
                  </a:lnTo>
                  <a:lnTo>
                    <a:pt x="634" y="485"/>
                  </a:lnTo>
                  <a:lnTo>
                    <a:pt x="632" y="481"/>
                  </a:lnTo>
                  <a:lnTo>
                    <a:pt x="631" y="479"/>
                  </a:lnTo>
                  <a:lnTo>
                    <a:pt x="631" y="477"/>
                  </a:lnTo>
                  <a:lnTo>
                    <a:pt x="630" y="476"/>
                  </a:lnTo>
                  <a:lnTo>
                    <a:pt x="645" y="0"/>
                  </a:lnTo>
                  <a:lnTo>
                    <a:pt x="630" y="5"/>
                  </a:lnTo>
                  <a:lnTo>
                    <a:pt x="63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Freeform 81"/>
            <p:cNvSpPr>
              <a:spLocks/>
            </p:cNvSpPr>
            <p:nvPr/>
          </p:nvSpPr>
          <p:spPr bwMode="auto">
            <a:xfrm>
              <a:off x="997" y="3436"/>
              <a:ext cx="35" cy="101"/>
            </a:xfrm>
            <a:custGeom>
              <a:avLst/>
              <a:gdLst/>
              <a:ahLst/>
              <a:cxnLst>
                <a:cxn ang="0">
                  <a:pos x="8" y="11"/>
                </a:cxn>
                <a:cxn ang="0">
                  <a:pos x="14" y="13"/>
                </a:cxn>
                <a:cxn ang="0">
                  <a:pos x="17" y="17"/>
                </a:cxn>
                <a:cxn ang="0">
                  <a:pos x="18" y="22"/>
                </a:cxn>
                <a:cxn ang="0">
                  <a:pos x="20" y="28"/>
                </a:cxn>
                <a:cxn ang="0">
                  <a:pos x="20" y="35"/>
                </a:cxn>
                <a:cxn ang="0">
                  <a:pos x="20" y="41"/>
                </a:cxn>
                <a:cxn ang="0">
                  <a:pos x="21" y="49"/>
                </a:cxn>
                <a:cxn ang="0">
                  <a:pos x="21" y="56"/>
                </a:cxn>
                <a:cxn ang="0">
                  <a:pos x="21" y="62"/>
                </a:cxn>
                <a:cxn ang="0">
                  <a:pos x="20" y="67"/>
                </a:cxn>
                <a:cxn ang="0">
                  <a:pos x="18" y="73"/>
                </a:cxn>
                <a:cxn ang="0">
                  <a:pos x="16" y="78"/>
                </a:cxn>
                <a:cxn ang="0">
                  <a:pos x="10" y="82"/>
                </a:cxn>
                <a:cxn ang="0">
                  <a:pos x="7" y="83"/>
                </a:cxn>
                <a:cxn ang="0">
                  <a:pos x="3" y="83"/>
                </a:cxn>
                <a:cxn ang="0">
                  <a:pos x="1" y="100"/>
                </a:cxn>
                <a:cxn ang="0">
                  <a:pos x="5" y="99"/>
                </a:cxn>
                <a:cxn ang="0">
                  <a:pos x="10" y="96"/>
                </a:cxn>
                <a:cxn ang="0">
                  <a:pos x="16" y="92"/>
                </a:cxn>
                <a:cxn ang="0">
                  <a:pos x="21" y="88"/>
                </a:cxn>
                <a:cxn ang="0">
                  <a:pos x="26" y="83"/>
                </a:cxn>
                <a:cxn ang="0">
                  <a:pos x="30" y="78"/>
                </a:cxn>
                <a:cxn ang="0">
                  <a:pos x="31" y="73"/>
                </a:cxn>
                <a:cxn ang="0">
                  <a:pos x="33" y="69"/>
                </a:cxn>
                <a:cxn ang="0">
                  <a:pos x="34" y="65"/>
                </a:cxn>
                <a:cxn ang="0">
                  <a:pos x="34" y="61"/>
                </a:cxn>
                <a:cxn ang="0">
                  <a:pos x="34" y="56"/>
                </a:cxn>
                <a:cxn ang="0">
                  <a:pos x="34" y="50"/>
                </a:cxn>
                <a:cxn ang="0">
                  <a:pos x="34" y="45"/>
                </a:cxn>
                <a:cxn ang="0">
                  <a:pos x="34" y="41"/>
                </a:cxn>
                <a:cxn ang="0">
                  <a:pos x="34" y="36"/>
                </a:cxn>
                <a:cxn ang="0">
                  <a:pos x="34" y="31"/>
                </a:cxn>
                <a:cxn ang="0">
                  <a:pos x="34" y="26"/>
                </a:cxn>
                <a:cxn ang="0">
                  <a:pos x="33" y="22"/>
                </a:cxn>
                <a:cxn ang="0">
                  <a:pos x="31" y="15"/>
                </a:cxn>
                <a:cxn ang="0">
                  <a:pos x="30" y="10"/>
                </a:cxn>
                <a:cxn ang="0">
                  <a:pos x="26" y="5"/>
                </a:cxn>
                <a:cxn ang="0">
                  <a:pos x="20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13"/>
                </a:cxn>
              </a:cxnLst>
              <a:rect l="0" t="0" r="r" b="b"/>
              <a:pathLst>
                <a:path w="35" h="101">
                  <a:moveTo>
                    <a:pt x="8" y="13"/>
                  </a:moveTo>
                  <a:lnTo>
                    <a:pt x="8" y="11"/>
                  </a:lnTo>
                  <a:lnTo>
                    <a:pt x="12" y="11"/>
                  </a:lnTo>
                  <a:lnTo>
                    <a:pt x="14" y="13"/>
                  </a:lnTo>
                  <a:lnTo>
                    <a:pt x="16" y="15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20" y="31"/>
                  </a:lnTo>
                  <a:lnTo>
                    <a:pt x="20" y="35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1" y="45"/>
                  </a:lnTo>
                  <a:lnTo>
                    <a:pt x="21" y="49"/>
                  </a:lnTo>
                  <a:lnTo>
                    <a:pt x="21" y="53"/>
                  </a:lnTo>
                  <a:lnTo>
                    <a:pt x="21" y="56"/>
                  </a:lnTo>
                  <a:lnTo>
                    <a:pt x="21" y="60"/>
                  </a:lnTo>
                  <a:lnTo>
                    <a:pt x="21" y="62"/>
                  </a:lnTo>
                  <a:lnTo>
                    <a:pt x="21" y="66"/>
                  </a:lnTo>
                  <a:lnTo>
                    <a:pt x="20" y="67"/>
                  </a:lnTo>
                  <a:lnTo>
                    <a:pt x="20" y="71"/>
                  </a:lnTo>
                  <a:lnTo>
                    <a:pt x="18" y="73"/>
                  </a:lnTo>
                  <a:lnTo>
                    <a:pt x="18" y="75"/>
                  </a:lnTo>
                  <a:lnTo>
                    <a:pt x="16" y="78"/>
                  </a:lnTo>
                  <a:lnTo>
                    <a:pt x="13" y="81"/>
                  </a:lnTo>
                  <a:lnTo>
                    <a:pt x="10" y="82"/>
                  </a:lnTo>
                  <a:lnTo>
                    <a:pt x="8" y="83"/>
                  </a:lnTo>
                  <a:lnTo>
                    <a:pt x="7" y="83"/>
                  </a:lnTo>
                  <a:lnTo>
                    <a:pt x="4" y="83"/>
                  </a:lnTo>
                  <a:lnTo>
                    <a:pt x="3" y="83"/>
                  </a:lnTo>
                  <a:lnTo>
                    <a:pt x="0" y="101"/>
                  </a:lnTo>
                  <a:lnTo>
                    <a:pt x="1" y="100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8" y="97"/>
                  </a:lnTo>
                  <a:lnTo>
                    <a:pt x="10" y="96"/>
                  </a:lnTo>
                  <a:lnTo>
                    <a:pt x="13" y="95"/>
                  </a:lnTo>
                  <a:lnTo>
                    <a:pt x="16" y="92"/>
                  </a:lnTo>
                  <a:lnTo>
                    <a:pt x="18" y="91"/>
                  </a:lnTo>
                  <a:lnTo>
                    <a:pt x="21" y="88"/>
                  </a:lnTo>
                  <a:lnTo>
                    <a:pt x="24" y="86"/>
                  </a:lnTo>
                  <a:lnTo>
                    <a:pt x="26" y="83"/>
                  </a:lnTo>
                  <a:lnTo>
                    <a:pt x="29" y="81"/>
                  </a:lnTo>
                  <a:lnTo>
                    <a:pt x="30" y="78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3" y="69"/>
                  </a:lnTo>
                  <a:lnTo>
                    <a:pt x="33" y="67"/>
                  </a:lnTo>
                  <a:lnTo>
                    <a:pt x="34" y="65"/>
                  </a:lnTo>
                  <a:lnTo>
                    <a:pt x="34" y="64"/>
                  </a:lnTo>
                  <a:lnTo>
                    <a:pt x="34" y="61"/>
                  </a:lnTo>
                  <a:lnTo>
                    <a:pt x="34" y="58"/>
                  </a:lnTo>
                  <a:lnTo>
                    <a:pt x="34" y="56"/>
                  </a:lnTo>
                  <a:lnTo>
                    <a:pt x="34" y="53"/>
                  </a:lnTo>
                  <a:lnTo>
                    <a:pt x="34" y="50"/>
                  </a:lnTo>
                  <a:lnTo>
                    <a:pt x="34" y="49"/>
                  </a:lnTo>
                  <a:lnTo>
                    <a:pt x="34" y="45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5" y="39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4" y="31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3" y="23"/>
                  </a:lnTo>
                  <a:lnTo>
                    <a:pt x="33" y="22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31" y="13"/>
                  </a:lnTo>
                  <a:lnTo>
                    <a:pt x="30" y="10"/>
                  </a:lnTo>
                  <a:lnTo>
                    <a:pt x="29" y="9"/>
                  </a:lnTo>
                  <a:lnTo>
                    <a:pt x="26" y="5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3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Freeform 82"/>
            <p:cNvSpPr>
              <a:spLocks/>
            </p:cNvSpPr>
            <p:nvPr/>
          </p:nvSpPr>
          <p:spPr bwMode="auto">
            <a:xfrm>
              <a:off x="1001" y="3390"/>
              <a:ext cx="82" cy="29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21" y="18"/>
                </a:cxn>
                <a:cxn ang="0">
                  <a:pos x="29" y="26"/>
                </a:cxn>
                <a:cxn ang="0">
                  <a:pos x="34" y="36"/>
                </a:cxn>
                <a:cxn ang="0">
                  <a:pos x="35" y="47"/>
                </a:cxn>
                <a:cxn ang="0">
                  <a:pos x="38" y="56"/>
                </a:cxn>
                <a:cxn ang="0">
                  <a:pos x="39" y="65"/>
                </a:cxn>
                <a:cxn ang="0">
                  <a:pos x="40" y="80"/>
                </a:cxn>
                <a:cxn ang="0">
                  <a:pos x="40" y="94"/>
                </a:cxn>
                <a:cxn ang="0">
                  <a:pos x="40" y="111"/>
                </a:cxn>
                <a:cxn ang="0">
                  <a:pos x="40" y="130"/>
                </a:cxn>
                <a:cxn ang="0">
                  <a:pos x="40" y="149"/>
                </a:cxn>
                <a:cxn ang="0">
                  <a:pos x="39" y="168"/>
                </a:cxn>
                <a:cxn ang="0">
                  <a:pos x="38" y="189"/>
                </a:cxn>
                <a:cxn ang="0">
                  <a:pos x="36" y="207"/>
                </a:cxn>
                <a:cxn ang="0">
                  <a:pos x="35" y="226"/>
                </a:cxn>
                <a:cxn ang="0">
                  <a:pos x="34" y="243"/>
                </a:cxn>
                <a:cxn ang="0">
                  <a:pos x="34" y="257"/>
                </a:cxn>
                <a:cxn ang="0">
                  <a:pos x="33" y="270"/>
                </a:cxn>
                <a:cxn ang="0">
                  <a:pos x="33" y="280"/>
                </a:cxn>
                <a:cxn ang="0">
                  <a:pos x="31" y="290"/>
                </a:cxn>
                <a:cxn ang="0">
                  <a:pos x="36" y="291"/>
                </a:cxn>
                <a:cxn ang="0">
                  <a:pos x="46" y="291"/>
                </a:cxn>
                <a:cxn ang="0">
                  <a:pos x="56" y="291"/>
                </a:cxn>
                <a:cxn ang="0">
                  <a:pos x="65" y="290"/>
                </a:cxn>
                <a:cxn ang="0">
                  <a:pos x="74" y="290"/>
                </a:cxn>
                <a:cxn ang="0">
                  <a:pos x="82" y="288"/>
                </a:cxn>
                <a:cxn ang="0">
                  <a:pos x="77" y="286"/>
                </a:cxn>
                <a:cxn ang="0">
                  <a:pos x="66" y="283"/>
                </a:cxn>
                <a:cxn ang="0">
                  <a:pos x="55" y="280"/>
                </a:cxn>
                <a:cxn ang="0">
                  <a:pos x="48" y="279"/>
                </a:cxn>
                <a:cxn ang="0">
                  <a:pos x="48" y="271"/>
                </a:cxn>
                <a:cxn ang="0">
                  <a:pos x="50" y="263"/>
                </a:cxn>
                <a:cxn ang="0">
                  <a:pos x="50" y="253"/>
                </a:cxn>
                <a:cxn ang="0">
                  <a:pos x="51" y="239"/>
                </a:cxn>
                <a:cxn ang="0">
                  <a:pos x="51" y="224"/>
                </a:cxn>
                <a:cxn ang="0">
                  <a:pos x="52" y="207"/>
                </a:cxn>
                <a:cxn ang="0">
                  <a:pos x="53" y="190"/>
                </a:cxn>
                <a:cxn ang="0">
                  <a:pos x="53" y="172"/>
                </a:cxn>
                <a:cxn ang="0">
                  <a:pos x="53" y="154"/>
                </a:cxn>
                <a:cxn ang="0">
                  <a:pos x="53" y="136"/>
                </a:cxn>
                <a:cxn ang="0">
                  <a:pos x="53" y="119"/>
                </a:cxn>
                <a:cxn ang="0">
                  <a:pos x="53" y="100"/>
                </a:cxn>
                <a:cxn ang="0">
                  <a:pos x="52" y="85"/>
                </a:cxn>
                <a:cxn ang="0">
                  <a:pos x="51" y="70"/>
                </a:cxn>
                <a:cxn ang="0">
                  <a:pos x="50" y="59"/>
                </a:cxn>
                <a:cxn ang="0">
                  <a:pos x="47" y="48"/>
                </a:cxn>
                <a:cxn ang="0">
                  <a:pos x="44" y="39"/>
                </a:cxn>
                <a:cxn ang="0">
                  <a:pos x="40" y="30"/>
                </a:cxn>
                <a:cxn ang="0">
                  <a:pos x="34" y="18"/>
                </a:cxn>
                <a:cxn ang="0">
                  <a:pos x="21" y="8"/>
                </a:cxn>
                <a:cxn ang="0">
                  <a:pos x="6" y="1"/>
                </a:cxn>
                <a:cxn ang="0">
                  <a:pos x="0" y="1"/>
                </a:cxn>
              </a:cxnLst>
              <a:rect l="0" t="0" r="r" b="b"/>
              <a:pathLst>
                <a:path w="82" h="291">
                  <a:moveTo>
                    <a:pt x="4" y="14"/>
                  </a:moveTo>
                  <a:lnTo>
                    <a:pt x="5" y="14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7"/>
                  </a:lnTo>
                  <a:lnTo>
                    <a:pt x="21" y="18"/>
                  </a:lnTo>
                  <a:lnTo>
                    <a:pt x="23" y="21"/>
                  </a:lnTo>
                  <a:lnTo>
                    <a:pt x="25" y="22"/>
                  </a:lnTo>
                  <a:lnTo>
                    <a:pt x="27" y="25"/>
                  </a:lnTo>
                  <a:lnTo>
                    <a:pt x="29" y="26"/>
                  </a:lnTo>
                  <a:lnTo>
                    <a:pt x="30" y="29"/>
                  </a:lnTo>
                  <a:lnTo>
                    <a:pt x="31" y="31"/>
                  </a:lnTo>
                  <a:lnTo>
                    <a:pt x="33" y="34"/>
                  </a:lnTo>
                  <a:lnTo>
                    <a:pt x="34" y="36"/>
                  </a:lnTo>
                  <a:lnTo>
                    <a:pt x="34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6" y="48"/>
                  </a:lnTo>
                  <a:lnTo>
                    <a:pt x="36" y="51"/>
                  </a:lnTo>
                  <a:lnTo>
                    <a:pt x="38" y="53"/>
                  </a:lnTo>
                  <a:lnTo>
                    <a:pt x="38" y="56"/>
                  </a:lnTo>
                  <a:lnTo>
                    <a:pt x="39" y="59"/>
                  </a:lnTo>
                  <a:lnTo>
                    <a:pt x="39" y="60"/>
                  </a:lnTo>
                  <a:lnTo>
                    <a:pt x="39" y="63"/>
                  </a:lnTo>
                  <a:lnTo>
                    <a:pt x="39" y="65"/>
                  </a:lnTo>
                  <a:lnTo>
                    <a:pt x="39" y="69"/>
                  </a:lnTo>
                  <a:lnTo>
                    <a:pt x="39" y="72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3"/>
                  </a:lnTo>
                  <a:lnTo>
                    <a:pt x="40" y="86"/>
                  </a:lnTo>
                  <a:lnTo>
                    <a:pt x="40" y="90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0" y="103"/>
                  </a:lnTo>
                  <a:lnTo>
                    <a:pt x="40" y="107"/>
                  </a:lnTo>
                  <a:lnTo>
                    <a:pt x="40" y="111"/>
                  </a:lnTo>
                  <a:lnTo>
                    <a:pt x="40" y="116"/>
                  </a:lnTo>
                  <a:lnTo>
                    <a:pt x="40" y="120"/>
                  </a:lnTo>
                  <a:lnTo>
                    <a:pt x="40" y="125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40"/>
                  </a:lnTo>
                  <a:lnTo>
                    <a:pt x="40" y="145"/>
                  </a:lnTo>
                  <a:lnTo>
                    <a:pt x="40" y="149"/>
                  </a:lnTo>
                  <a:lnTo>
                    <a:pt x="40" y="154"/>
                  </a:lnTo>
                  <a:lnTo>
                    <a:pt x="39" y="159"/>
                  </a:lnTo>
                  <a:lnTo>
                    <a:pt x="39" y="164"/>
                  </a:lnTo>
                  <a:lnTo>
                    <a:pt x="39" y="168"/>
                  </a:lnTo>
                  <a:lnTo>
                    <a:pt x="39" y="173"/>
                  </a:lnTo>
                  <a:lnTo>
                    <a:pt x="38" y="179"/>
                  </a:lnTo>
                  <a:lnTo>
                    <a:pt x="38" y="184"/>
                  </a:lnTo>
                  <a:lnTo>
                    <a:pt x="38" y="189"/>
                  </a:lnTo>
                  <a:lnTo>
                    <a:pt x="38" y="194"/>
                  </a:lnTo>
                  <a:lnTo>
                    <a:pt x="38" y="198"/>
                  </a:lnTo>
                  <a:lnTo>
                    <a:pt x="38" y="203"/>
                  </a:lnTo>
                  <a:lnTo>
                    <a:pt x="36" y="207"/>
                  </a:lnTo>
                  <a:lnTo>
                    <a:pt x="36" y="213"/>
                  </a:lnTo>
                  <a:lnTo>
                    <a:pt x="36" y="217"/>
                  </a:lnTo>
                  <a:lnTo>
                    <a:pt x="36" y="222"/>
                  </a:lnTo>
                  <a:lnTo>
                    <a:pt x="35" y="226"/>
                  </a:lnTo>
                  <a:lnTo>
                    <a:pt x="35" y="231"/>
                  </a:lnTo>
                  <a:lnTo>
                    <a:pt x="35" y="235"/>
                  </a:lnTo>
                  <a:lnTo>
                    <a:pt x="35" y="239"/>
                  </a:lnTo>
                  <a:lnTo>
                    <a:pt x="34" y="243"/>
                  </a:lnTo>
                  <a:lnTo>
                    <a:pt x="34" y="247"/>
                  </a:lnTo>
                  <a:lnTo>
                    <a:pt x="34" y="250"/>
                  </a:lnTo>
                  <a:lnTo>
                    <a:pt x="34" y="254"/>
                  </a:lnTo>
                  <a:lnTo>
                    <a:pt x="34" y="257"/>
                  </a:lnTo>
                  <a:lnTo>
                    <a:pt x="34" y="261"/>
                  </a:lnTo>
                  <a:lnTo>
                    <a:pt x="34" y="265"/>
                  </a:lnTo>
                  <a:lnTo>
                    <a:pt x="33" y="267"/>
                  </a:lnTo>
                  <a:lnTo>
                    <a:pt x="33" y="270"/>
                  </a:lnTo>
                  <a:lnTo>
                    <a:pt x="33" y="273"/>
                  </a:lnTo>
                  <a:lnTo>
                    <a:pt x="33" y="275"/>
                  </a:lnTo>
                  <a:lnTo>
                    <a:pt x="33" y="278"/>
                  </a:lnTo>
                  <a:lnTo>
                    <a:pt x="33" y="280"/>
                  </a:lnTo>
                  <a:lnTo>
                    <a:pt x="33" y="283"/>
                  </a:lnTo>
                  <a:lnTo>
                    <a:pt x="31" y="286"/>
                  </a:lnTo>
                  <a:lnTo>
                    <a:pt x="31" y="288"/>
                  </a:lnTo>
                  <a:lnTo>
                    <a:pt x="31" y="290"/>
                  </a:lnTo>
                  <a:lnTo>
                    <a:pt x="31" y="291"/>
                  </a:lnTo>
                  <a:lnTo>
                    <a:pt x="33" y="291"/>
                  </a:lnTo>
                  <a:lnTo>
                    <a:pt x="34" y="291"/>
                  </a:lnTo>
                  <a:lnTo>
                    <a:pt x="36" y="291"/>
                  </a:lnTo>
                  <a:lnTo>
                    <a:pt x="40" y="291"/>
                  </a:lnTo>
                  <a:lnTo>
                    <a:pt x="42" y="291"/>
                  </a:lnTo>
                  <a:lnTo>
                    <a:pt x="44" y="291"/>
                  </a:lnTo>
                  <a:lnTo>
                    <a:pt x="46" y="291"/>
                  </a:lnTo>
                  <a:lnTo>
                    <a:pt x="48" y="291"/>
                  </a:lnTo>
                  <a:lnTo>
                    <a:pt x="51" y="291"/>
                  </a:lnTo>
                  <a:lnTo>
                    <a:pt x="53" y="291"/>
                  </a:lnTo>
                  <a:lnTo>
                    <a:pt x="56" y="291"/>
                  </a:lnTo>
                  <a:lnTo>
                    <a:pt x="59" y="291"/>
                  </a:lnTo>
                  <a:lnTo>
                    <a:pt x="61" y="290"/>
                  </a:lnTo>
                  <a:lnTo>
                    <a:pt x="63" y="290"/>
                  </a:lnTo>
                  <a:lnTo>
                    <a:pt x="65" y="290"/>
                  </a:lnTo>
                  <a:lnTo>
                    <a:pt x="68" y="290"/>
                  </a:lnTo>
                  <a:lnTo>
                    <a:pt x="69" y="290"/>
                  </a:lnTo>
                  <a:lnTo>
                    <a:pt x="72" y="290"/>
                  </a:lnTo>
                  <a:lnTo>
                    <a:pt x="74" y="290"/>
                  </a:lnTo>
                  <a:lnTo>
                    <a:pt x="76" y="290"/>
                  </a:lnTo>
                  <a:lnTo>
                    <a:pt x="78" y="288"/>
                  </a:lnTo>
                  <a:lnTo>
                    <a:pt x="81" y="288"/>
                  </a:lnTo>
                  <a:lnTo>
                    <a:pt x="82" y="288"/>
                  </a:lnTo>
                  <a:lnTo>
                    <a:pt x="82" y="288"/>
                  </a:lnTo>
                  <a:lnTo>
                    <a:pt x="81" y="287"/>
                  </a:lnTo>
                  <a:lnTo>
                    <a:pt x="80" y="287"/>
                  </a:lnTo>
                  <a:lnTo>
                    <a:pt x="77" y="286"/>
                  </a:lnTo>
                  <a:lnTo>
                    <a:pt x="76" y="286"/>
                  </a:lnTo>
                  <a:lnTo>
                    <a:pt x="72" y="284"/>
                  </a:lnTo>
                  <a:lnTo>
                    <a:pt x="69" y="284"/>
                  </a:lnTo>
                  <a:lnTo>
                    <a:pt x="66" y="283"/>
                  </a:lnTo>
                  <a:lnTo>
                    <a:pt x="64" y="283"/>
                  </a:lnTo>
                  <a:lnTo>
                    <a:pt x="60" y="282"/>
                  </a:lnTo>
                  <a:lnTo>
                    <a:pt x="57" y="280"/>
                  </a:lnTo>
                  <a:lnTo>
                    <a:pt x="55" y="280"/>
                  </a:lnTo>
                  <a:lnTo>
                    <a:pt x="53" y="280"/>
                  </a:lnTo>
                  <a:lnTo>
                    <a:pt x="51" y="279"/>
                  </a:lnTo>
                  <a:lnTo>
                    <a:pt x="50" y="279"/>
                  </a:lnTo>
                  <a:lnTo>
                    <a:pt x="48" y="279"/>
                  </a:lnTo>
                  <a:lnTo>
                    <a:pt x="48" y="278"/>
                  </a:lnTo>
                  <a:lnTo>
                    <a:pt x="48" y="277"/>
                  </a:lnTo>
                  <a:lnTo>
                    <a:pt x="48" y="274"/>
                  </a:lnTo>
                  <a:lnTo>
                    <a:pt x="48" y="271"/>
                  </a:lnTo>
                  <a:lnTo>
                    <a:pt x="48" y="269"/>
                  </a:lnTo>
                  <a:lnTo>
                    <a:pt x="48" y="267"/>
                  </a:lnTo>
                  <a:lnTo>
                    <a:pt x="48" y="265"/>
                  </a:lnTo>
                  <a:lnTo>
                    <a:pt x="50" y="263"/>
                  </a:lnTo>
                  <a:lnTo>
                    <a:pt x="50" y="261"/>
                  </a:lnTo>
                  <a:lnTo>
                    <a:pt x="50" y="258"/>
                  </a:lnTo>
                  <a:lnTo>
                    <a:pt x="50" y="256"/>
                  </a:lnTo>
                  <a:lnTo>
                    <a:pt x="50" y="253"/>
                  </a:lnTo>
                  <a:lnTo>
                    <a:pt x="50" y="249"/>
                  </a:lnTo>
                  <a:lnTo>
                    <a:pt x="50" y="245"/>
                  </a:lnTo>
                  <a:lnTo>
                    <a:pt x="50" y="243"/>
                  </a:lnTo>
                  <a:lnTo>
                    <a:pt x="51" y="239"/>
                  </a:lnTo>
                  <a:lnTo>
                    <a:pt x="51" y="235"/>
                  </a:lnTo>
                  <a:lnTo>
                    <a:pt x="51" y="232"/>
                  </a:lnTo>
                  <a:lnTo>
                    <a:pt x="51" y="228"/>
                  </a:lnTo>
                  <a:lnTo>
                    <a:pt x="51" y="224"/>
                  </a:lnTo>
                  <a:lnTo>
                    <a:pt x="51" y="220"/>
                  </a:lnTo>
                  <a:lnTo>
                    <a:pt x="51" y="217"/>
                  </a:lnTo>
                  <a:lnTo>
                    <a:pt x="52" y="211"/>
                  </a:lnTo>
                  <a:lnTo>
                    <a:pt x="52" y="207"/>
                  </a:lnTo>
                  <a:lnTo>
                    <a:pt x="52" y="203"/>
                  </a:lnTo>
                  <a:lnTo>
                    <a:pt x="52" y="200"/>
                  </a:lnTo>
                  <a:lnTo>
                    <a:pt x="52" y="194"/>
                  </a:lnTo>
                  <a:lnTo>
                    <a:pt x="53" y="190"/>
                  </a:lnTo>
                  <a:lnTo>
                    <a:pt x="53" y="187"/>
                  </a:lnTo>
                  <a:lnTo>
                    <a:pt x="53" y="181"/>
                  </a:lnTo>
                  <a:lnTo>
                    <a:pt x="53" y="176"/>
                  </a:lnTo>
                  <a:lnTo>
                    <a:pt x="53" y="172"/>
                  </a:lnTo>
                  <a:lnTo>
                    <a:pt x="53" y="168"/>
                  </a:lnTo>
                  <a:lnTo>
                    <a:pt x="53" y="163"/>
                  </a:lnTo>
                  <a:lnTo>
                    <a:pt x="53" y="158"/>
                  </a:lnTo>
                  <a:lnTo>
                    <a:pt x="53" y="154"/>
                  </a:lnTo>
                  <a:lnTo>
                    <a:pt x="53" y="149"/>
                  </a:lnTo>
                  <a:lnTo>
                    <a:pt x="53" y="145"/>
                  </a:lnTo>
                  <a:lnTo>
                    <a:pt x="53" y="140"/>
                  </a:lnTo>
                  <a:lnTo>
                    <a:pt x="53" y="136"/>
                  </a:lnTo>
                  <a:lnTo>
                    <a:pt x="53" y="130"/>
                  </a:lnTo>
                  <a:lnTo>
                    <a:pt x="53" y="127"/>
                  </a:lnTo>
                  <a:lnTo>
                    <a:pt x="53" y="123"/>
                  </a:lnTo>
                  <a:lnTo>
                    <a:pt x="53" y="119"/>
                  </a:lnTo>
                  <a:lnTo>
                    <a:pt x="53" y="113"/>
                  </a:lnTo>
                  <a:lnTo>
                    <a:pt x="53" y="110"/>
                  </a:lnTo>
                  <a:lnTo>
                    <a:pt x="53" y="104"/>
                  </a:lnTo>
                  <a:lnTo>
                    <a:pt x="53" y="100"/>
                  </a:lnTo>
                  <a:lnTo>
                    <a:pt x="53" y="96"/>
                  </a:lnTo>
                  <a:lnTo>
                    <a:pt x="53" y="93"/>
                  </a:lnTo>
                  <a:lnTo>
                    <a:pt x="52" y="89"/>
                  </a:lnTo>
                  <a:lnTo>
                    <a:pt x="52" y="85"/>
                  </a:lnTo>
                  <a:lnTo>
                    <a:pt x="52" y="81"/>
                  </a:lnTo>
                  <a:lnTo>
                    <a:pt x="52" y="77"/>
                  </a:lnTo>
                  <a:lnTo>
                    <a:pt x="51" y="73"/>
                  </a:lnTo>
                  <a:lnTo>
                    <a:pt x="51" y="70"/>
                  </a:lnTo>
                  <a:lnTo>
                    <a:pt x="51" y="66"/>
                  </a:lnTo>
                  <a:lnTo>
                    <a:pt x="51" y="64"/>
                  </a:lnTo>
                  <a:lnTo>
                    <a:pt x="50" y="60"/>
                  </a:lnTo>
                  <a:lnTo>
                    <a:pt x="50" y="59"/>
                  </a:lnTo>
                  <a:lnTo>
                    <a:pt x="50" y="55"/>
                  </a:lnTo>
                  <a:lnTo>
                    <a:pt x="48" y="52"/>
                  </a:lnTo>
                  <a:lnTo>
                    <a:pt x="47" y="50"/>
                  </a:lnTo>
                  <a:lnTo>
                    <a:pt x="47" y="48"/>
                  </a:lnTo>
                  <a:lnTo>
                    <a:pt x="46" y="46"/>
                  </a:lnTo>
                  <a:lnTo>
                    <a:pt x="46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3" y="36"/>
                  </a:lnTo>
                  <a:lnTo>
                    <a:pt x="42" y="34"/>
                  </a:lnTo>
                  <a:lnTo>
                    <a:pt x="42" y="33"/>
                  </a:lnTo>
                  <a:lnTo>
                    <a:pt x="40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5" y="21"/>
                  </a:lnTo>
                  <a:lnTo>
                    <a:pt x="34" y="18"/>
                  </a:lnTo>
                  <a:lnTo>
                    <a:pt x="31" y="16"/>
                  </a:lnTo>
                  <a:lnTo>
                    <a:pt x="30" y="14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7" y="5"/>
                  </a:lnTo>
                  <a:lnTo>
                    <a:pt x="13" y="3"/>
                  </a:lnTo>
                  <a:lnTo>
                    <a:pt x="9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989" y="3741"/>
              <a:ext cx="103" cy="15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6" y="111"/>
                </a:cxn>
                <a:cxn ang="0">
                  <a:pos x="81" y="119"/>
                </a:cxn>
                <a:cxn ang="0">
                  <a:pos x="103" y="143"/>
                </a:cxn>
                <a:cxn ang="0">
                  <a:pos x="99" y="156"/>
                </a:cxn>
                <a:cxn ang="0">
                  <a:pos x="69" y="128"/>
                </a:cxn>
                <a:cxn ang="0">
                  <a:pos x="73" y="113"/>
                </a:cxn>
                <a:cxn ang="0">
                  <a:pos x="0" y="17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3" h="156">
                  <a:moveTo>
                    <a:pt x="3" y="0"/>
                  </a:moveTo>
                  <a:lnTo>
                    <a:pt x="86" y="111"/>
                  </a:lnTo>
                  <a:lnTo>
                    <a:pt x="81" y="119"/>
                  </a:lnTo>
                  <a:lnTo>
                    <a:pt x="103" y="143"/>
                  </a:lnTo>
                  <a:lnTo>
                    <a:pt x="99" y="156"/>
                  </a:lnTo>
                  <a:lnTo>
                    <a:pt x="69" y="128"/>
                  </a:lnTo>
                  <a:lnTo>
                    <a:pt x="73" y="113"/>
                  </a:lnTo>
                  <a:lnTo>
                    <a:pt x="0" y="1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1032" y="3676"/>
              <a:ext cx="262" cy="26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" y="127"/>
                </a:cxn>
                <a:cxn ang="0">
                  <a:pos x="148" y="125"/>
                </a:cxn>
                <a:cxn ang="0">
                  <a:pos x="155" y="124"/>
                </a:cxn>
                <a:cxn ang="0">
                  <a:pos x="163" y="121"/>
                </a:cxn>
                <a:cxn ang="0">
                  <a:pos x="172" y="120"/>
                </a:cxn>
                <a:cxn ang="0">
                  <a:pos x="182" y="117"/>
                </a:cxn>
                <a:cxn ang="0">
                  <a:pos x="192" y="117"/>
                </a:cxn>
                <a:cxn ang="0">
                  <a:pos x="201" y="117"/>
                </a:cxn>
                <a:cxn ang="0">
                  <a:pos x="210" y="118"/>
                </a:cxn>
                <a:cxn ang="0">
                  <a:pos x="219" y="121"/>
                </a:cxn>
                <a:cxn ang="0">
                  <a:pos x="227" y="125"/>
                </a:cxn>
                <a:cxn ang="0">
                  <a:pos x="234" y="131"/>
                </a:cxn>
                <a:cxn ang="0">
                  <a:pos x="240" y="139"/>
                </a:cxn>
                <a:cxn ang="0">
                  <a:pos x="244" y="148"/>
                </a:cxn>
                <a:cxn ang="0">
                  <a:pos x="249" y="157"/>
                </a:cxn>
                <a:cxn ang="0">
                  <a:pos x="253" y="168"/>
                </a:cxn>
                <a:cxn ang="0">
                  <a:pos x="257" y="178"/>
                </a:cxn>
                <a:cxn ang="0">
                  <a:pos x="259" y="187"/>
                </a:cxn>
                <a:cxn ang="0">
                  <a:pos x="261" y="198"/>
                </a:cxn>
                <a:cxn ang="0">
                  <a:pos x="262" y="206"/>
                </a:cxn>
                <a:cxn ang="0">
                  <a:pos x="262" y="212"/>
                </a:cxn>
                <a:cxn ang="0">
                  <a:pos x="261" y="223"/>
                </a:cxn>
                <a:cxn ang="0">
                  <a:pos x="260" y="229"/>
                </a:cxn>
                <a:cxn ang="0">
                  <a:pos x="259" y="236"/>
                </a:cxn>
                <a:cxn ang="0">
                  <a:pos x="256" y="242"/>
                </a:cxn>
                <a:cxn ang="0">
                  <a:pos x="253" y="250"/>
                </a:cxn>
                <a:cxn ang="0">
                  <a:pos x="249" y="261"/>
                </a:cxn>
                <a:cxn ang="0">
                  <a:pos x="247" y="266"/>
                </a:cxn>
                <a:cxn ang="0">
                  <a:pos x="142" y="251"/>
                </a:cxn>
                <a:cxn ang="0">
                  <a:pos x="238" y="255"/>
                </a:cxn>
                <a:cxn ang="0">
                  <a:pos x="239" y="251"/>
                </a:cxn>
                <a:cxn ang="0">
                  <a:pos x="243" y="244"/>
                </a:cxn>
                <a:cxn ang="0">
                  <a:pos x="247" y="233"/>
                </a:cxn>
                <a:cxn ang="0">
                  <a:pos x="249" y="227"/>
                </a:cxn>
                <a:cxn ang="0">
                  <a:pos x="251" y="217"/>
                </a:cxn>
                <a:cxn ang="0">
                  <a:pos x="252" y="210"/>
                </a:cxn>
                <a:cxn ang="0">
                  <a:pos x="252" y="201"/>
                </a:cxn>
                <a:cxn ang="0">
                  <a:pos x="251" y="193"/>
                </a:cxn>
                <a:cxn ang="0">
                  <a:pos x="247" y="184"/>
                </a:cxn>
                <a:cxn ang="0">
                  <a:pos x="244" y="174"/>
                </a:cxn>
                <a:cxn ang="0">
                  <a:pos x="242" y="167"/>
                </a:cxn>
                <a:cxn ang="0">
                  <a:pos x="238" y="160"/>
                </a:cxn>
                <a:cxn ang="0">
                  <a:pos x="235" y="154"/>
                </a:cxn>
                <a:cxn ang="0">
                  <a:pos x="227" y="144"/>
                </a:cxn>
                <a:cxn ang="0">
                  <a:pos x="217" y="135"/>
                </a:cxn>
                <a:cxn ang="0">
                  <a:pos x="209" y="130"/>
                </a:cxn>
                <a:cxn ang="0">
                  <a:pos x="201" y="129"/>
                </a:cxn>
                <a:cxn ang="0">
                  <a:pos x="195" y="127"/>
                </a:cxn>
                <a:cxn ang="0">
                  <a:pos x="187" y="126"/>
                </a:cxn>
                <a:cxn ang="0">
                  <a:pos x="179" y="126"/>
                </a:cxn>
                <a:cxn ang="0">
                  <a:pos x="171" y="129"/>
                </a:cxn>
                <a:cxn ang="0">
                  <a:pos x="165" y="130"/>
                </a:cxn>
                <a:cxn ang="0">
                  <a:pos x="157" y="131"/>
                </a:cxn>
                <a:cxn ang="0">
                  <a:pos x="149" y="135"/>
                </a:cxn>
                <a:cxn ang="0">
                  <a:pos x="142" y="137"/>
                </a:cxn>
                <a:cxn ang="0">
                  <a:pos x="116" y="152"/>
                </a:cxn>
                <a:cxn ang="0">
                  <a:pos x="35" y="187"/>
                </a:cxn>
              </a:cxnLst>
              <a:rect l="0" t="0" r="r" b="b"/>
              <a:pathLst>
                <a:path w="262" h="268">
                  <a:moveTo>
                    <a:pt x="37" y="172"/>
                  </a:moveTo>
                  <a:lnTo>
                    <a:pt x="95" y="13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05" y="129"/>
                  </a:lnTo>
                  <a:lnTo>
                    <a:pt x="142" y="127"/>
                  </a:lnTo>
                  <a:lnTo>
                    <a:pt x="144" y="127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2" y="125"/>
                  </a:lnTo>
                  <a:lnTo>
                    <a:pt x="153" y="124"/>
                  </a:lnTo>
                  <a:lnTo>
                    <a:pt x="155" y="124"/>
                  </a:lnTo>
                  <a:lnTo>
                    <a:pt x="158" y="122"/>
                  </a:lnTo>
                  <a:lnTo>
                    <a:pt x="161" y="122"/>
                  </a:lnTo>
                  <a:lnTo>
                    <a:pt x="163" y="121"/>
                  </a:lnTo>
                  <a:lnTo>
                    <a:pt x="166" y="121"/>
                  </a:lnTo>
                  <a:lnTo>
                    <a:pt x="169" y="120"/>
                  </a:lnTo>
                  <a:lnTo>
                    <a:pt x="172" y="120"/>
                  </a:lnTo>
                  <a:lnTo>
                    <a:pt x="175" y="118"/>
                  </a:lnTo>
                  <a:lnTo>
                    <a:pt x="179" y="118"/>
                  </a:lnTo>
                  <a:lnTo>
                    <a:pt x="182" y="117"/>
                  </a:lnTo>
                  <a:lnTo>
                    <a:pt x="185" y="117"/>
                  </a:lnTo>
                  <a:lnTo>
                    <a:pt x="188" y="117"/>
                  </a:lnTo>
                  <a:lnTo>
                    <a:pt x="192" y="117"/>
                  </a:lnTo>
                  <a:lnTo>
                    <a:pt x="195" y="117"/>
                  </a:lnTo>
                  <a:lnTo>
                    <a:pt x="199" y="117"/>
                  </a:lnTo>
                  <a:lnTo>
                    <a:pt x="201" y="117"/>
                  </a:lnTo>
                  <a:lnTo>
                    <a:pt x="205" y="117"/>
                  </a:lnTo>
                  <a:lnTo>
                    <a:pt x="208" y="117"/>
                  </a:lnTo>
                  <a:lnTo>
                    <a:pt x="210" y="118"/>
                  </a:lnTo>
                  <a:lnTo>
                    <a:pt x="213" y="118"/>
                  </a:lnTo>
                  <a:lnTo>
                    <a:pt x="217" y="120"/>
                  </a:lnTo>
                  <a:lnTo>
                    <a:pt x="219" y="121"/>
                  </a:lnTo>
                  <a:lnTo>
                    <a:pt x="222" y="122"/>
                  </a:lnTo>
                  <a:lnTo>
                    <a:pt x="225" y="124"/>
                  </a:lnTo>
                  <a:lnTo>
                    <a:pt x="227" y="125"/>
                  </a:lnTo>
                  <a:lnTo>
                    <a:pt x="229" y="126"/>
                  </a:lnTo>
                  <a:lnTo>
                    <a:pt x="231" y="129"/>
                  </a:lnTo>
                  <a:lnTo>
                    <a:pt x="234" y="131"/>
                  </a:lnTo>
                  <a:lnTo>
                    <a:pt x="235" y="133"/>
                  </a:lnTo>
                  <a:lnTo>
                    <a:pt x="238" y="137"/>
                  </a:lnTo>
                  <a:lnTo>
                    <a:pt x="240" y="139"/>
                  </a:lnTo>
                  <a:lnTo>
                    <a:pt x="242" y="142"/>
                  </a:lnTo>
                  <a:lnTo>
                    <a:pt x="243" y="144"/>
                  </a:lnTo>
                  <a:lnTo>
                    <a:pt x="244" y="148"/>
                  </a:lnTo>
                  <a:lnTo>
                    <a:pt x="247" y="151"/>
                  </a:lnTo>
                  <a:lnTo>
                    <a:pt x="248" y="155"/>
                  </a:lnTo>
                  <a:lnTo>
                    <a:pt x="249" y="157"/>
                  </a:lnTo>
                  <a:lnTo>
                    <a:pt x="251" y="161"/>
                  </a:lnTo>
                  <a:lnTo>
                    <a:pt x="252" y="165"/>
                  </a:lnTo>
                  <a:lnTo>
                    <a:pt x="253" y="168"/>
                  </a:lnTo>
                  <a:lnTo>
                    <a:pt x="255" y="172"/>
                  </a:lnTo>
                  <a:lnTo>
                    <a:pt x="256" y="174"/>
                  </a:lnTo>
                  <a:lnTo>
                    <a:pt x="257" y="178"/>
                  </a:lnTo>
                  <a:lnTo>
                    <a:pt x="257" y="181"/>
                  </a:lnTo>
                  <a:lnTo>
                    <a:pt x="259" y="185"/>
                  </a:lnTo>
                  <a:lnTo>
                    <a:pt x="259" y="187"/>
                  </a:lnTo>
                  <a:lnTo>
                    <a:pt x="260" y="191"/>
                  </a:lnTo>
                  <a:lnTo>
                    <a:pt x="261" y="194"/>
                  </a:lnTo>
                  <a:lnTo>
                    <a:pt x="261" y="198"/>
                  </a:lnTo>
                  <a:lnTo>
                    <a:pt x="261" y="201"/>
                  </a:lnTo>
                  <a:lnTo>
                    <a:pt x="262" y="203"/>
                  </a:lnTo>
                  <a:lnTo>
                    <a:pt x="262" y="206"/>
                  </a:lnTo>
                  <a:lnTo>
                    <a:pt x="262" y="208"/>
                  </a:lnTo>
                  <a:lnTo>
                    <a:pt x="262" y="211"/>
                  </a:lnTo>
                  <a:lnTo>
                    <a:pt x="262" y="212"/>
                  </a:lnTo>
                  <a:lnTo>
                    <a:pt x="262" y="216"/>
                  </a:lnTo>
                  <a:lnTo>
                    <a:pt x="262" y="220"/>
                  </a:lnTo>
                  <a:lnTo>
                    <a:pt x="261" y="223"/>
                  </a:lnTo>
                  <a:lnTo>
                    <a:pt x="261" y="225"/>
                  </a:lnTo>
                  <a:lnTo>
                    <a:pt x="261" y="227"/>
                  </a:lnTo>
                  <a:lnTo>
                    <a:pt x="260" y="229"/>
                  </a:lnTo>
                  <a:lnTo>
                    <a:pt x="260" y="232"/>
                  </a:lnTo>
                  <a:lnTo>
                    <a:pt x="259" y="233"/>
                  </a:lnTo>
                  <a:lnTo>
                    <a:pt x="259" y="236"/>
                  </a:lnTo>
                  <a:lnTo>
                    <a:pt x="257" y="238"/>
                  </a:lnTo>
                  <a:lnTo>
                    <a:pt x="257" y="240"/>
                  </a:lnTo>
                  <a:lnTo>
                    <a:pt x="256" y="242"/>
                  </a:lnTo>
                  <a:lnTo>
                    <a:pt x="255" y="245"/>
                  </a:lnTo>
                  <a:lnTo>
                    <a:pt x="255" y="247"/>
                  </a:lnTo>
                  <a:lnTo>
                    <a:pt x="253" y="250"/>
                  </a:lnTo>
                  <a:lnTo>
                    <a:pt x="251" y="254"/>
                  </a:lnTo>
                  <a:lnTo>
                    <a:pt x="251" y="258"/>
                  </a:lnTo>
                  <a:lnTo>
                    <a:pt x="249" y="261"/>
                  </a:lnTo>
                  <a:lnTo>
                    <a:pt x="248" y="263"/>
                  </a:lnTo>
                  <a:lnTo>
                    <a:pt x="247" y="264"/>
                  </a:lnTo>
                  <a:lnTo>
                    <a:pt x="247" y="266"/>
                  </a:lnTo>
                  <a:lnTo>
                    <a:pt x="247" y="266"/>
                  </a:lnTo>
                  <a:lnTo>
                    <a:pt x="175" y="268"/>
                  </a:lnTo>
                  <a:lnTo>
                    <a:pt x="142" y="251"/>
                  </a:lnTo>
                  <a:lnTo>
                    <a:pt x="142" y="240"/>
                  </a:lnTo>
                  <a:lnTo>
                    <a:pt x="178" y="258"/>
                  </a:lnTo>
                  <a:lnTo>
                    <a:pt x="238" y="255"/>
                  </a:lnTo>
                  <a:lnTo>
                    <a:pt x="238" y="254"/>
                  </a:lnTo>
                  <a:lnTo>
                    <a:pt x="238" y="254"/>
                  </a:lnTo>
                  <a:lnTo>
                    <a:pt x="239" y="251"/>
                  </a:lnTo>
                  <a:lnTo>
                    <a:pt x="240" y="250"/>
                  </a:lnTo>
                  <a:lnTo>
                    <a:pt x="242" y="246"/>
                  </a:lnTo>
                  <a:lnTo>
                    <a:pt x="243" y="244"/>
                  </a:lnTo>
                  <a:lnTo>
                    <a:pt x="245" y="240"/>
                  </a:lnTo>
                  <a:lnTo>
                    <a:pt x="247" y="236"/>
                  </a:lnTo>
                  <a:lnTo>
                    <a:pt x="247" y="233"/>
                  </a:lnTo>
                  <a:lnTo>
                    <a:pt x="248" y="231"/>
                  </a:lnTo>
                  <a:lnTo>
                    <a:pt x="249" y="229"/>
                  </a:lnTo>
                  <a:lnTo>
                    <a:pt x="249" y="227"/>
                  </a:lnTo>
                  <a:lnTo>
                    <a:pt x="251" y="224"/>
                  </a:lnTo>
                  <a:lnTo>
                    <a:pt x="251" y="221"/>
                  </a:lnTo>
                  <a:lnTo>
                    <a:pt x="251" y="217"/>
                  </a:lnTo>
                  <a:lnTo>
                    <a:pt x="252" y="216"/>
                  </a:lnTo>
                  <a:lnTo>
                    <a:pt x="252" y="212"/>
                  </a:lnTo>
                  <a:lnTo>
                    <a:pt x="252" y="210"/>
                  </a:lnTo>
                  <a:lnTo>
                    <a:pt x="252" y="207"/>
                  </a:lnTo>
                  <a:lnTo>
                    <a:pt x="252" y="204"/>
                  </a:lnTo>
                  <a:lnTo>
                    <a:pt x="252" y="201"/>
                  </a:lnTo>
                  <a:lnTo>
                    <a:pt x="252" y="198"/>
                  </a:lnTo>
                  <a:lnTo>
                    <a:pt x="251" y="195"/>
                  </a:lnTo>
                  <a:lnTo>
                    <a:pt x="251" y="193"/>
                  </a:lnTo>
                  <a:lnTo>
                    <a:pt x="249" y="189"/>
                  </a:lnTo>
                  <a:lnTo>
                    <a:pt x="248" y="186"/>
                  </a:lnTo>
                  <a:lnTo>
                    <a:pt x="247" y="184"/>
                  </a:lnTo>
                  <a:lnTo>
                    <a:pt x="247" y="180"/>
                  </a:lnTo>
                  <a:lnTo>
                    <a:pt x="245" y="177"/>
                  </a:lnTo>
                  <a:lnTo>
                    <a:pt x="244" y="174"/>
                  </a:lnTo>
                  <a:lnTo>
                    <a:pt x="243" y="172"/>
                  </a:lnTo>
                  <a:lnTo>
                    <a:pt x="243" y="169"/>
                  </a:lnTo>
                  <a:lnTo>
                    <a:pt x="242" y="167"/>
                  </a:lnTo>
                  <a:lnTo>
                    <a:pt x="240" y="164"/>
                  </a:lnTo>
                  <a:lnTo>
                    <a:pt x="239" y="161"/>
                  </a:lnTo>
                  <a:lnTo>
                    <a:pt x="238" y="160"/>
                  </a:lnTo>
                  <a:lnTo>
                    <a:pt x="236" y="157"/>
                  </a:lnTo>
                  <a:lnTo>
                    <a:pt x="235" y="155"/>
                  </a:lnTo>
                  <a:lnTo>
                    <a:pt x="235" y="154"/>
                  </a:lnTo>
                  <a:lnTo>
                    <a:pt x="234" y="151"/>
                  </a:lnTo>
                  <a:lnTo>
                    <a:pt x="230" y="147"/>
                  </a:lnTo>
                  <a:lnTo>
                    <a:pt x="227" y="144"/>
                  </a:lnTo>
                  <a:lnTo>
                    <a:pt x="225" y="141"/>
                  </a:lnTo>
                  <a:lnTo>
                    <a:pt x="221" y="138"/>
                  </a:lnTo>
                  <a:lnTo>
                    <a:pt x="217" y="135"/>
                  </a:lnTo>
                  <a:lnTo>
                    <a:pt x="213" y="133"/>
                  </a:lnTo>
                  <a:lnTo>
                    <a:pt x="210" y="131"/>
                  </a:lnTo>
                  <a:lnTo>
                    <a:pt x="209" y="130"/>
                  </a:lnTo>
                  <a:lnTo>
                    <a:pt x="206" y="130"/>
                  </a:lnTo>
                  <a:lnTo>
                    <a:pt x="205" y="129"/>
                  </a:lnTo>
                  <a:lnTo>
                    <a:pt x="201" y="129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5" y="127"/>
                  </a:lnTo>
                  <a:lnTo>
                    <a:pt x="192" y="126"/>
                  </a:lnTo>
                  <a:lnTo>
                    <a:pt x="189" y="126"/>
                  </a:lnTo>
                  <a:lnTo>
                    <a:pt x="187" y="126"/>
                  </a:lnTo>
                  <a:lnTo>
                    <a:pt x="184" y="126"/>
                  </a:lnTo>
                  <a:lnTo>
                    <a:pt x="182" y="126"/>
                  </a:lnTo>
                  <a:lnTo>
                    <a:pt x="179" y="126"/>
                  </a:lnTo>
                  <a:lnTo>
                    <a:pt x="176" y="127"/>
                  </a:lnTo>
                  <a:lnTo>
                    <a:pt x="174" y="127"/>
                  </a:lnTo>
                  <a:lnTo>
                    <a:pt x="171" y="129"/>
                  </a:lnTo>
                  <a:lnTo>
                    <a:pt x="169" y="129"/>
                  </a:lnTo>
                  <a:lnTo>
                    <a:pt x="167" y="129"/>
                  </a:lnTo>
                  <a:lnTo>
                    <a:pt x="165" y="130"/>
                  </a:lnTo>
                  <a:lnTo>
                    <a:pt x="162" y="130"/>
                  </a:lnTo>
                  <a:lnTo>
                    <a:pt x="159" y="131"/>
                  </a:lnTo>
                  <a:lnTo>
                    <a:pt x="157" y="131"/>
                  </a:lnTo>
                  <a:lnTo>
                    <a:pt x="155" y="133"/>
                  </a:lnTo>
                  <a:lnTo>
                    <a:pt x="152" y="134"/>
                  </a:lnTo>
                  <a:lnTo>
                    <a:pt x="149" y="135"/>
                  </a:lnTo>
                  <a:lnTo>
                    <a:pt x="146" y="135"/>
                  </a:lnTo>
                  <a:lnTo>
                    <a:pt x="144" y="137"/>
                  </a:lnTo>
                  <a:lnTo>
                    <a:pt x="142" y="137"/>
                  </a:lnTo>
                  <a:lnTo>
                    <a:pt x="142" y="138"/>
                  </a:lnTo>
                  <a:lnTo>
                    <a:pt x="110" y="138"/>
                  </a:lnTo>
                  <a:lnTo>
                    <a:pt x="116" y="152"/>
                  </a:lnTo>
                  <a:lnTo>
                    <a:pt x="109" y="156"/>
                  </a:lnTo>
                  <a:lnTo>
                    <a:pt x="97" y="144"/>
                  </a:lnTo>
                  <a:lnTo>
                    <a:pt x="35" y="187"/>
                  </a:lnTo>
                  <a:lnTo>
                    <a:pt x="37" y="172"/>
                  </a:lnTo>
                  <a:lnTo>
                    <a:pt x="37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Freeform 85"/>
            <p:cNvSpPr>
              <a:spLocks/>
            </p:cNvSpPr>
            <p:nvPr/>
          </p:nvSpPr>
          <p:spPr bwMode="auto">
            <a:xfrm>
              <a:off x="983" y="3357"/>
              <a:ext cx="224" cy="441"/>
            </a:xfrm>
            <a:custGeom>
              <a:avLst/>
              <a:gdLst/>
              <a:ahLst/>
              <a:cxnLst>
                <a:cxn ang="0">
                  <a:pos x="117" y="85"/>
                </a:cxn>
                <a:cxn ang="0">
                  <a:pos x="117" y="77"/>
                </a:cxn>
                <a:cxn ang="0">
                  <a:pos x="116" y="68"/>
                </a:cxn>
                <a:cxn ang="0">
                  <a:pos x="112" y="58"/>
                </a:cxn>
                <a:cxn ang="0">
                  <a:pos x="109" y="51"/>
                </a:cxn>
                <a:cxn ang="0">
                  <a:pos x="105" y="45"/>
                </a:cxn>
                <a:cxn ang="0">
                  <a:pos x="99" y="38"/>
                </a:cxn>
                <a:cxn ang="0">
                  <a:pos x="92" y="32"/>
                </a:cxn>
                <a:cxn ang="0">
                  <a:pos x="83" y="26"/>
                </a:cxn>
                <a:cxn ang="0">
                  <a:pos x="74" y="23"/>
                </a:cxn>
                <a:cxn ang="0">
                  <a:pos x="64" y="20"/>
                </a:cxn>
                <a:cxn ang="0">
                  <a:pos x="53" y="20"/>
                </a:cxn>
                <a:cxn ang="0">
                  <a:pos x="44" y="20"/>
                </a:cxn>
                <a:cxn ang="0">
                  <a:pos x="34" y="20"/>
                </a:cxn>
                <a:cxn ang="0">
                  <a:pos x="26" y="20"/>
                </a:cxn>
                <a:cxn ang="0">
                  <a:pos x="19" y="21"/>
                </a:cxn>
                <a:cxn ang="0">
                  <a:pos x="15" y="23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9" y="4"/>
                </a:cxn>
                <a:cxn ang="0">
                  <a:pos x="17" y="2"/>
                </a:cxn>
                <a:cxn ang="0">
                  <a:pos x="27" y="0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60" y="0"/>
                </a:cxn>
                <a:cxn ang="0">
                  <a:pos x="66" y="3"/>
                </a:cxn>
                <a:cxn ang="0">
                  <a:pos x="78" y="6"/>
                </a:cxn>
                <a:cxn ang="0">
                  <a:pos x="90" y="12"/>
                </a:cxn>
                <a:cxn ang="0">
                  <a:pos x="101" y="20"/>
                </a:cxn>
                <a:cxn ang="0">
                  <a:pos x="111" y="28"/>
                </a:cxn>
                <a:cxn ang="0">
                  <a:pos x="117" y="34"/>
                </a:cxn>
                <a:cxn ang="0">
                  <a:pos x="124" y="42"/>
                </a:cxn>
                <a:cxn ang="0">
                  <a:pos x="128" y="50"/>
                </a:cxn>
                <a:cxn ang="0">
                  <a:pos x="131" y="56"/>
                </a:cxn>
                <a:cxn ang="0">
                  <a:pos x="133" y="63"/>
                </a:cxn>
                <a:cxn ang="0">
                  <a:pos x="134" y="69"/>
                </a:cxn>
                <a:cxn ang="0">
                  <a:pos x="135" y="77"/>
                </a:cxn>
                <a:cxn ang="0">
                  <a:pos x="135" y="84"/>
                </a:cxn>
                <a:cxn ang="0">
                  <a:pos x="135" y="90"/>
                </a:cxn>
                <a:cxn ang="0">
                  <a:pos x="135" y="98"/>
                </a:cxn>
                <a:cxn ang="0">
                  <a:pos x="135" y="105"/>
                </a:cxn>
                <a:cxn ang="0">
                  <a:pos x="135" y="114"/>
                </a:cxn>
                <a:cxn ang="0">
                  <a:pos x="134" y="124"/>
                </a:cxn>
                <a:cxn ang="0">
                  <a:pos x="134" y="136"/>
                </a:cxn>
                <a:cxn ang="0">
                  <a:pos x="133" y="149"/>
                </a:cxn>
                <a:cxn ang="0">
                  <a:pos x="133" y="163"/>
                </a:cxn>
                <a:cxn ang="0">
                  <a:pos x="131" y="176"/>
                </a:cxn>
                <a:cxn ang="0">
                  <a:pos x="131" y="191"/>
                </a:cxn>
                <a:cxn ang="0">
                  <a:pos x="131" y="206"/>
                </a:cxn>
                <a:cxn ang="0">
                  <a:pos x="130" y="221"/>
                </a:cxn>
                <a:cxn ang="0">
                  <a:pos x="129" y="235"/>
                </a:cxn>
                <a:cxn ang="0">
                  <a:pos x="129" y="250"/>
                </a:cxn>
                <a:cxn ang="0">
                  <a:pos x="129" y="261"/>
                </a:cxn>
                <a:cxn ang="0">
                  <a:pos x="128" y="274"/>
                </a:cxn>
                <a:cxn ang="0">
                  <a:pos x="128" y="285"/>
                </a:cxn>
                <a:cxn ang="0">
                  <a:pos x="126" y="294"/>
                </a:cxn>
                <a:cxn ang="0">
                  <a:pos x="126" y="302"/>
                </a:cxn>
                <a:cxn ang="0">
                  <a:pos x="126" y="311"/>
                </a:cxn>
                <a:cxn ang="0">
                  <a:pos x="224" y="441"/>
                </a:cxn>
              </a:cxnLst>
              <a:rect l="0" t="0" r="r" b="b"/>
              <a:pathLst>
                <a:path w="224" h="441">
                  <a:moveTo>
                    <a:pt x="210" y="440"/>
                  </a:moveTo>
                  <a:lnTo>
                    <a:pt x="113" y="315"/>
                  </a:lnTo>
                  <a:lnTo>
                    <a:pt x="117" y="85"/>
                  </a:lnTo>
                  <a:lnTo>
                    <a:pt x="117" y="83"/>
                  </a:lnTo>
                  <a:lnTo>
                    <a:pt x="117" y="80"/>
                  </a:lnTo>
                  <a:lnTo>
                    <a:pt x="117" y="77"/>
                  </a:lnTo>
                  <a:lnTo>
                    <a:pt x="117" y="75"/>
                  </a:lnTo>
                  <a:lnTo>
                    <a:pt x="116" y="71"/>
                  </a:lnTo>
                  <a:lnTo>
                    <a:pt x="116" y="68"/>
                  </a:lnTo>
                  <a:lnTo>
                    <a:pt x="113" y="64"/>
                  </a:lnTo>
                  <a:lnTo>
                    <a:pt x="113" y="60"/>
                  </a:lnTo>
                  <a:lnTo>
                    <a:pt x="112" y="58"/>
                  </a:lnTo>
                  <a:lnTo>
                    <a:pt x="111" y="56"/>
                  </a:lnTo>
                  <a:lnTo>
                    <a:pt x="109" y="54"/>
                  </a:lnTo>
                  <a:lnTo>
                    <a:pt x="109" y="51"/>
                  </a:lnTo>
                  <a:lnTo>
                    <a:pt x="108" y="50"/>
                  </a:lnTo>
                  <a:lnTo>
                    <a:pt x="107" y="47"/>
                  </a:lnTo>
                  <a:lnTo>
                    <a:pt x="105" y="45"/>
                  </a:lnTo>
                  <a:lnTo>
                    <a:pt x="103" y="43"/>
                  </a:lnTo>
                  <a:lnTo>
                    <a:pt x="101" y="41"/>
                  </a:lnTo>
                  <a:lnTo>
                    <a:pt x="99" y="38"/>
                  </a:lnTo>
                  <a:lnTo>
                    <a:pt x="98" y="36"/>
                  </a:lnTo>
                  <a:lnTo>
                    <a:pt x="95" y="34"/>
                  </a:lnTo>
                  <a:lnTo>
                    <a:pt x="92" y="32"/>
                  </a:lnTo>
                  <a:lnTo>
                    <a:pt x="90" y="29"/>
                  </a:lnTo>
                  <a:lnTo>
                    <a:pt x="86" y="28"/>
                  </a:lnTo>
                  <a:lnTo>
                    <a:pt x="83" y="26"/>
                  </a:lnTo>
                  <a:lnTo>
                    <a:pt x="81" y="25"/>
                  </a:lnTo>
                  <a:lnTo>
                    <a:pt x="77" y="24"/>
                  </a:lnTo>
                  <a:lnTo>
                    <a:pt x="74" y="23"/>
                  </a:lnTo>
                  <a:lnTo>
                    <a:pt x="71" y="23"/>
                  </a:lnTo>
                  <a:lnTo>
                    <a:pt x="68" y="21"/>
                  </a:lnTo>
                  <a:lnTo>
                    <a:pt x="64" y="20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47" y="20"/>
                  </a:lnTo>
                  <a:lnTo>
                    <a:pt x="44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28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1"/>
                  </a:lnTo>
                  <a:lnTo>
                    <a:pt x="19" y="21"/>
                  </a:lnTo>
                  <a:lnTo>
                    <a:pt x="18" y="21"/>
                  </a:lnTo>
                  <a:lnTo>
                    <a:pt x="17" y="21"/>
                  </a:lnTo>
                  <a:lnTo>
                    <a:pt x="15" y="23"/>
                  </a:lnTo>
                  <a:lnTo>
                    <a:pt x="14" y="23"/>
                  </a:lnTo>
                  <a:lnTo>
                    <a:pt x="13" y="23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9" y="4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4" y="4"/>
                  </a:lnTo>
                  <a:lnTo>
                    <a:pt x="78" y="6"/>
                  </a:lnTo>
                  <a:lnTo>
                    <a:pt x="82" y="8"/>
                  </a:lnTo>
                  <a:lnTo>
                    <a:pt x="86" y="9"/>
                  </a:lnTo>
                  <a:lnTo>
                    <a:pt x="90" y="12"/>
                  </a:lnTo>
                  <a:lnTo>
                    <a:pt x="94" y="15"/>
                  </a:lnTo>
                  <a:lnTo>
                    <a:pt x="98" y="17"/>
                  </a:lnTo>
                  <a:lnTo>
                    <a:pt x="101" y="20"/>
                  </a:lnTo>
                  <a:lnTo>
                    <a:pt x="104" y="23"/>
                  </a:lnTo>
                  <a:lnTo>
                    <a:pt x="107" y="25"/>
                  </a:lnTo>
                  <a:lnTo>
                    <a:pt x="111" y="28"/>
                  </a:lnTo>
                  <a:lnTo>
                    <a:pt x="113" y="30"/>
                  </a:lnTo>
                  <a:lnTo>
                    <a:pt x="116" y="33"/>
                  </a:lnTo>
                  <a:lnTo>
                    <a:pt x="117" y="34"/>
                  </a:lnTo>
                  <a:lnTo>
                    <a:pt x="120" y="38"/>
                  </a:lnTo>
                  <a:lnTo>
                    <a:pt x="121" y="39"/>
                  </a:lnTo>
                  <a:lnTo>
                    <a:pt x="124" y="42"/>
                  </a:lnTo>
                  <a:lnTo>
                    <a:pt x="125" y="45"/>
                  </a:lnTo>
                  <a:lnTo>
                    <a:pt x="126" y="47"/>
                  </a:lnTo>
                  <a:lnTo>
                    <a:pt x="128" y="50"/>
                  </a:lnTo>
                  <a:lnTo>
                    <a:pt x="129" y="51"/>
                  </a:lnTo>
                  <a:lnTo>
                    <a:pt x="130" y="54"/>
                  </a:lnTo>
                  <a:lnTo>
                    <a:pt x="131" y="56"/>
                  </a:lnTo>
                  <a:lnTo>
                    <a:pt x="131" y="59"/>
                  </a:lnTo>
                  <a:lnTo>
                    <a:pt x="133" y="62"/>
                  </a:lnTo>
                  <a:lnTo>
                    <a:pt x="133" y="63"/>
                  </a:lnTo>
                  <a:lnTo>
                    <a:pt x="134" y="66"/>
                  </a:lnTo>
                  <a:lnTo>
                    <a:pt x="134" y="68"/>
                  </a:lnTo>
                  <a:lnTo>
                    <a:pt x="134" y="69"/>
                  </a:lnTo>
                  <a:lnTo>
                    <a:pt x="135" y="72"/>
                  </a:lnTo>
                  <a:lnTo>
                    <a:pt x="135" y="75"/>
                  </a:lnTo>
                  <a:lnTo>
                    <a:pt x="135" y="77"/>
                  </a:lnTo>
                  <a:lnTo>
                    <a:pt x="135" y="79"/>
                  </a:lnTo>
                  <a:lnTo>
                    <a:pt x="135" y="81"/>
                  </a:lnTo>
                  <a:lnTo>
                    <a:pt x="135" y="84"/>
                  </a:lnTo>
                  <a:lnTo>
                    <a:pt x="135" y="85"/>
                  </a:lnTo>
                  <a:lnTo>
                    <a:pt x="135" y="88"/>
                  </a:lnTo>
                  <a:lnTo>
                    <a:pt x="135" y="90"/>
                  </a:lnTo>
                  <a:lnTo>
                    <a:pt x="137" y="93"/>
                  </a:lnTo>
                  <a:lnTo>
                    <a:pt x="135" y="96"/>
                  </a:lnTo>
                  <a:lnTo>
                    <a:pt x="135" y="98"/>
                  </a:lnTo>
                  <a:lnTo>
                    <a:pt x="135" y="101"/>
                  </a:lnTo>
                  <a:lnTo>
                    <a:pt x="135" y="103"/>
                  </a:lnTo>
                  <a:lnTo>
                    <a:pt x="135" y="105"/>
                  </a:lnTo>
                  <a:lnTo>
                    <a:pt x="135" y="109"/>
                  </a:lnTo>
                  <a:lnTo>
                    <a:pt x="135" y="111"/>
                  </a:lnTo>
                  <a:lnTo>
                    <a:pt x="135" y="114"/>
                  </a:lnTo>
                  <a:lnTo>
                    <a:pt x="134" y="118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8"/>
                  </a:lnTo>
                  <a:lnTo>
                    <a:pt x="134" y="132"/>
                  </a:lnTo>
                  <a:lnTo>
                    <a:pt x="134" y="136"/>
                  </a:lnTo>
                  <a:lnTo>
                    <a:pt x="134" y="140"/>
                  </a:lnTo>
                  <a:lnTo>
                    <a:pt x="133" y="145"/>
                  </a:lnTo>
                  <a:lnTo>
                    <a:pt x="133" y="149"/>
                  </a:lnTo>
                  <a:lnTo>
                    <a:pt x="133" y="154"/>
                  </a:lnTo>
                  <a:lnTo>
                    <a:pt x="133" y="158"/>
                  </a:lnTo>
                  <a:lnTo>
                    <a:pt x="133" y="163"/>
                  </a:lnTo>
                  <a:lnTo>
                    <a:pt x="133" y="167"/>
                  </a:lnTo>
                  <a:lnTo>
                    <a:pt x="133" y="173"/>
                  </a:lnTo>
                  <a:lnTo>
                    <a:pt x="131" y="176"/>
                  </a:lnTo>
                  <a:lnTo>
                    <a:pt x="131" y="182"/>
                  </a:lnTo>
                  <a:lnTo>
                    <a:pt x="131" y="186"/>
                  </a:lnTo>
                  <a:lnTo>
                    <a:pt x="131" y="191"/>
                  </a:lnTo>
                  <a:lnTo>
                    <a:pt x="131" y="196"/>
                  </a:lnTo>
                  <a:lnTo>
                    <a:pt x="131" y="201"/>
                  </a:lnTo>
                  <a:lnTo>
                    <a:pt x="131" y="206"/>
                  </a:lnTo>
                  <a:lnTo>
                    <a:pt x="131" y="212"/>
                  </a:lnTo>
                  <a:lnTo>
                    <a:pt x="130" y="216"/>
                  </a:lnTo>
                  <a:lnTo>
                    <a:pt x="130" y="221"/>
                  </a:lnTo>
                  <a:lnTo>
                    <a:pt x="130" y="225"/>
                  </a:lnTo>
                  <a:lnTo>
                    <a:pt x="130" y="230"/>
                  </a:lnTo>
                  <a:lnTo>
                    <a:pt x="129" y="235"/>
                  </a:lnTo>
                  <a:lnTo>
                    <a:pt x="129" y="239"/>
                  </a:lnTo>
                  <a:lnTo>
                    <a:pt x="129" y="244"/>
                  </a:lnTo>
                  <a:lnTo>
                    <a:pt x="129" y="250"/>
                  </a:lnTo>
                  <a:lnTo>
                    <a:pt x="129" y="253"/>
                  </a:lnTo>
                  <a:lnTo>
                    <a:pt x="129" y="257"/>
                  </a:lnTo>
                  <a:lnTo>
                    <a:pt x="129" y="261"/>
                  </a:lnTo>
                  <a:lnTo>
                    <a:pt x="129" y="266"/>
                  </a:lnTo>
                  <a:lnTo>
                    <a:pt x="128" y="270"/>
                  </a:lnTo>
                  <a:lnTo>
                    <a:pt x="128" y="274"/>
                  </a:lnTo>
                  <a:lnTo>
                    <a:pt x="128" y="278"/>
                  </a:lnTo>
                  <a:lnTo>
                    <a:pt x="128" y="282"/>
                  </a:lnTo>
                  <a:lnTo>
                    <a:pt x="128" y="285"/>
                  </a:lnTo>
                  <a:lnTo>
                    <a:pt x="128" y="289"/>
                  </a:lnTo>
                  <a:lnTo>
                    <a:pt x="126" y="291"/>
                  </a:lnTo>
                  <a:lnTo>
                    <a:pt x="126" y="294"/>
                  </a:lnTo>
                  <a:lnTo>
                    <a:pt x="126" y="296"/>
                  </a:lnTo>
                  <a:lnTo>
                    <a:pt x="126" y="299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8"/>
                  </a:lnTo>
                  <a:lnTo>
                    <a:pt x="126" y="311"/>
                  </a:lnTo>
                  <a:lnTo>
                    <a:pt x="126" y="312"/>
                  </a:lnTo>
                  <a:lnTo>
                    <a:pt x="126" y="313"/>
                  </a:lnTo>
                  <a:lnTo>
                    <a:pt x="224" y="441"/>
                  </a:lnTo>
                  <a:lnTo>
                    <a:pt x="210" y="440"/>
                  </a:lnTo>
                  <a:lnTo>
                    <a:pt x="210" y="4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1084" y="3809"/>
              <a:ext cx="152" cy="212"/>
            </a:xfrm>
            <a:custGeom>
              <a:avLst/>
              <a:gdLst/>
              <a:ahLst/>
              <a:cxnLst>
                <a:cxn ang="0">
                  <a:pos x="83" y="4"/>
                </a:cxn>
                <a:cxn ang="0">
                  <a:pos x="64" y="13"/>
                </a:cxn>
                <a:cxn ang="0">
                  <a:pos x="42" y="28"/>
                </a:cxn>
                <a:cxn ang="0">
                  <a:pos x="21" y="51"/>
                </a:cxn>
                <a:cxn ang="0">
                  <a:pos x="11" y="66"/>
                </a:cxn>
                <a:cxn ang="0">
                  <a:pos x="6" y="81"/>
                </a:cxn>
                <a:cxn ang="0">
                  <a:pos x="2" y="96"/>
                </a:cxn>
                <a:cxn ang="0">
                  <a:pos x="0" y="111"/>
                </a:cxn>
                <a:cxn ang="0">
                  <a:pos x="0" y="125"/>
                </a:cxn>
                <a:cxn ang="0">
                  <a:pos x="2" y="139"/>
                </a:cxn>
                <a:cxn ang="0">
                  <a:pos x="7" y="155"/>
                </a:cxn>
                <a:cxn ang="0">
                  <a:pos x="17" y="176"/>
                </a:cxn>
                <a:cxn ang="0">
                  <a:pos x="33" y="193"/>
                </a:cxn>
                <a:cxn ang="0">
                  <a:pos x="51" y="206"/>
                </a:cxn>
                <a:cxn ang="0">
                  <a:pos x="71" y="211"/>
                </a:cxn>
                <a:cxn ang="0">
                  <a:pos x="90" y="211"/>
                </a:cxn>
                <a:cxn ang="0">
                  <a:pos x="106" y="204"/>
                </a:cxn>
                <a:cxn ang="0">
                  <a:pos x="120" y="193"/>
                </a:cxn>
                <a:cxn ang="0">
                  <a:pos x="131" y="177"/>
                </a:cxn>
                <a:cxn ang="0">
                  <a:pos x="120" y="171"/>
                </a:cxn>
                <a:cxn ang="0">
                  <a:pos x="106" y="186"/>
                </a:cxn>
                <a:cxn ang="0">
                  <a:pos x="90" y="197"/>
                </a:cxn>
                <a:cxn ang="0">
                  <a:pos x="70" y="199"/>
                </a:cxn>
                <a:cxn ang="0">
                  <a:pos x="51" y="193"/>
                </a:cxn>
                <a:cxn ang="0">
                  <a:pos x="38" y="184"/>
                </a:cxn>
                <a:cxn ang="0">
                  <a:pos x="24" y="168"/>
                </a:cxn>
                <a:cxn ang="0">
                  <a:pos x="16" y="154"/>
                </a:cxn>
                <a:cxn ang="0">
                  <a:pos x="12" y="141"/>
                </a:cxn>
                <a:cxn ang="0">
                  <a:pos x="11" y="126"/>
                </a:cxn>
                <a:cxn ang="0">
                  <a:pos x="12" y="112"/>
                </a:cxn>
                <a:cxn ang="0">
                  <a:pos x="13" y="98"/>
                </a:cxn>
                <a:cxn ang="0">
                  <a:pos x="17" y="83"/>
                </a:cxn>
                <a:cxn ang="0">
                  <a:pos x="27" y="61"/>
                </a:cxn>
                <a:cxn ang="0">
                  <a:pos x="36" y="47"/>
                </a:cxn>
                <a:cxn ang="0">
                  <a:pos x="58" y="28"/>
                </a:cxn>
                <a:cxn ang="0">
                  <a:pos x="81" y="18"/>
                </a:cxn>
                <a:cxn ang="0">
                  <a:pos x="100" y="18"/>
                </a:cxn>
                <a:cxn ang="0">
                  <a:pos x="119" y="30"/>
                </a:cxn>
                <a:cxn ang="0">
                  <a:pos x="131" y="45"/>
                </a:cxn>
                <a:cxn ang="0">
                  <a:pos x="136" y="60"/>
                </a:cxn>
                <a:cxn ang="0">
                  <a:pos x="137" y="77"/>
                </a:cxn>
                <a:cxn ang="0">
                  <a:pos x="136" y="92"/>
                </a:cxn>
                <a:cxn ang="0">
                  <a:pos x="132" y="108"/>
                </a:cxn>
                <a:cxn ang="0">
                  <a:pos x="130" y="122"/>
                </a:cxn>
                <a:cxn ang="0">
                  <a:pos x="143" y="124"/>
                </a:cxn>
                <a:cxn ang="0">
                  <a:pos x="148" y="108"/>
                </a:cxn>
                <a:cxn ang="0">
                  <a:pos x="150" y="92"/>
                </a:cxn>
                <a:cxn ang="0">
                  <a:pos x="152" y="73"/>
                </a:cxn>
                <a:cxn ang="0">
                  <a:pos x="147" y="54"/>
                </a:cxn>
                <a:cxn ang="0">
                  <a:pos x="136" y="35"/>
                </a:cxn>
                <a:cxn ang="0">
                  <a:pos x="123" y="19"/>
                </a:cxn>
                <a:cxn ang="0">
                  <a:pos x="109" y="9"/>
                </a:cxn>
                <a:cxn ang="0">
                  <a:pos x="94" y="1"/>
                </a:cxn>
              </a:cxnLst>
              <a:rect l="0" t="0" r="r" b="b"/>
              <a:pathLst>
                <a:path w="152" h="212">
                  <a:moveTo>
                    <a:pt x="93" y="0"/>
                  </a:moveTo>
                  <a:lnTo>
                    <a:pt x="92" y="0"/>
                  </a:lnTo>
                  <a:lnTo>
                    <a:pt x="89" y="1"/>
                  </a:lnTo>
                  <a:lnTo>
                    <a:pt x="87" y="2"/>
                  </a:lnTo>
                  <a:lnTo>
                    <a:pt x="85" y="2"/>
                  </a:lnTo>
                  <a:lnTo>
                    <a:pt x="83" y="4"/>
                  </a:lnTo>
                  <a:lnTo>
                    <a:pt x="81" y="5"/>
                  </a:lnTo>
                  <a:lnTo>
                    <a:pt x="77" y="6"/>
                  </a:lnTo>
                  <a:lnTo>
                    <a:pt x="75" y="8"/>
                  </a:lnTo>
                  <a:lnTo>
                    <a:pt x="71" y="9"/>
                  </a:lnTo>
                  <a:lnTo>
                    <a:pt x="68" y="11"/>
                  </a:lnTo>
                  <a:lnTo>
                    <a:pt x="64" y="13"/>
                  </a:lnTo>
                  <a:lnTo>
                    <a:pt x="62" y="15"/>
                  </a:lnTo>
                  <a:lnTo>
                    <a:pt x="58" y="18"/>
                  </a:lnTo>
                  <a:lnTo>
                    <a:pt x="54" y="21"/>
                  </a:lnTo>
                  <a:lnTo>
                    <a:pt x="50" y="23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32"/>
                  </a:lnTo>
                  <a:lnTo>
                    <a:pt x="36" y="35"/>
                  </a:lnTo>
                  <a:lnTo>
                    <a:pt x="32" y="39"/>
                  </a:lnTo>
                  <a:lnTo>
                    <a:pt x="28" y="43"/>
                  </a:lnTo>
                  <a:lnTo>
                    <a:pt x="25" y="47"/>
                  </a:lnTo>
                  <a:lnTo>
                    <a:pt x="21" y="51"/>
                  </a:lnTo>
                  <a:lnTo>
                    <a:pt x="19" y="54"/>
                  </a:lnTo>
                  <a:lnTo>
                    <a:pt x="16" y="57"/>
                  </a:lnTo>
                  <a:lnTo>
                    <a:pt x="15" y="58"/>
                  </a:lnTo>
                  <a:lnTo>
                    <a:pt x="13" y="61"/>
                  </a:lnTo>
                  <a:lnTo>
                    <a:pt x="12" y="64"/>
                  </a:lnTo>
                  <a:lnTo>
                    <a:pt x="11" y="66"/>
                  </a:lnTo>
                  <a:lnTo>
                    <a:pt x="10" y="69"/>
                  </a:lnTo>
                  <a:lnTo>
                    <a:pt x="8" y="70"/>
                  </a:lnTo>
                  <a:lnTo>
                    <a:pt x="8" y="73"/>
                  </a:lnTo>
                  <a:lnTo>
                    <a:pt x="7" y="75"/>
                  </a:lnTo>
                  <a:lnTo>
                    <a:pt x="6" y="78"/>
                  </a:lnTo>
                  <a:lnTo>
                    <a:pt x="6" y="81"/>
                  </a:lnTo>
                  <a:lnTo>
                    <a:pt x="4" y="84"/>
                  </a:lnTo>
                  <a:lnTo>
                    <a:pt x="4" y="86"/>
                  </a:lnTo>
                  <a:lnTo>
                    <a:pt x="3" y="88"/>
                  </a:lnTo>
                  <a:lnTo>
                    <a:pt x="3" y="91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0" y="108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4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2" y="130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2" y="137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4" y="144"/>
                  </a:lnTo>
                  <a:lnTo>
                    <a:pt x="6" y="150"/>
                  </a:lnTo>
                  <a:lnTo>
                    <a:pt x="6" y="151"/>
                  </a:lnTo>
                  <a:lnTo>
                    <a:pt x="7" y="154"/>
                  </a:lnTo>
                  <a:lnTo>
                    <a:pt x="7" y="155"/>
                  </a:lnTo>
                  <a:lnTo>
                    <a:pt x="8" y="158"/>
                  </a:lnTo>
                  <a:lnTo>
                    <a:pt x="10" y="161"/>
                  </a:lnTo>
                  <a:lnTo>
                    <a:pt x="12" y="165"/>
                  </a:lnTo>
                  <a:lnTo>
                    <a:pt x="13" y="168"/>
                  </a:lnTo>
                  <a:lnTo>
                    <a:pt x="16" y="172"/>
                  </a:lnTo>
                  <a:lnTo>
                    <a:pt x="17" y="176"/>
                  </a:lnTo>
                  <a:lnTo>
                    <a:pt x="20" y="178"/>
                  </a:lnTo>
                  <a:lnTo>
                    <a:pt x="23" y="182"/>
                  </a:lnTo>
                  <a:lnTo>
                    <a:pt x="25" y="185"/>
                  </a:lnTo>
                  <a:lnTo>
                    <a:pt x="28" y="188"/>
                  </a:lnTo>
                  <a:lnTo>
                    <a:pt x="30" y="190"/>
                  </a:lnTo>
                  <a:lnTo>
                    <a:pt x="33" y="193"/>
                  </a:lnTo>
                  <a:lnTo>
                    <a:pt x="36" y="195"/>
                  </a:lnTo>
                  <a:lnTo>
                    <a:pt x="38" y="198"/>
                  </a:lnTo>
                  <a:lnTo>
                    <a:pt x="42" y="201"/>
                  </a:lnTo>
                  <a:lnTo>
                    <a:pt x="45" y="202"/>
                  </a:lnTo>
                  <a:lnTo>
                    <a:pt x="49" y="204"/>
                  </a:lnTo>
                  <a:lnTo>
                    <a:pt x="51" y="206"/>
                  </a:lnTo>
                  <a:lnTo>
                    <a:pt x="55" y="207"/>
                  </a:lnTo>
                  <a:lnTo>
                    <a:pt x="58" y="208"/>
                  </a:lnTo>
                  <a:lnTo>
                    <a:pt x="62" y="210"/>
                  </a:lnTo>
                  <a:lnTo>
                    <a:pt x="64" y="210"/>
                  </a:lnTo>
                  <a:lnTo>
                    <a:pt x="68" y="211"/>
                  </a:lnTo>
                  <a:lnTo>
                    <a:pt x="71" y="211"/>
                  </a:lnTo>
                  <a:lnTo>
                    <a:pt x="75" y="212"/>
                  </a:lnTo>
                  <a:lnTo>
                    <a:pt x="77" y="212"/>
                  </a:lnTo>
                  <a:lnTo>
                    <a:pt x="81" y="212"/>
                  </a:lnTo>
                  <a:lnTo>
                    <a:pt x="84" y="212"/>
                  </a:lnTo>
                  <a:lnTo>
                    <a:pt x="88" y="211"/>
                  </a:lnTo>
                  <a:lnTo>
                    <a:pt x="90" y="211"/>
                  </a:lnTo>
                  <a:lnTo>
                    <a:pt x="93" y="210"/>
                  </a:lnTo>
                  <a:lnTo>
                    <a:pt x="96" y="208"/>
                  </a:lnTo>
                  <a:lnTo>
                    <a:pt x="100" y="208"/>
                  </a:lnTo>
                  <a:lnTo>
                    <a:pt x="101" y="207"/>
                  </a:lnTo>
                  <a:lnTo>
                    <a:pt x="103" y="206"/>
                  </a:lnTo>
                  <a:lnTo>
                    <a:pt x="106" y="204"/>
                  </a:lnTo>
                  <a:lnTo>
                    <a:pt x="109" y="202"/>
                  </a:lnTo>
                  <a:lnTo>
                    <a:pt x="111" y="201"/>
                  </a:lnTo>
                  <a:lnTo>
                    <a:pt x="114" y="198"/>
                  </a:lnTo>
                  <a:lnTo>
                    <a:pt x="117" y="197"/>
                  </a:lnTo>
                  <a:lnTo>
                    <a:pt x="119" y="194"/>
                  </a:lnTo>
                  <a:lnTo>
                    <a:pt x="120" y="193"/>
                  </a:lnTo>
                  <a:lnTo>
                    <a:pt x="122" y="190"/>
                  </a:lnTo>
                  <a:lnTo>
                    <a:pt x="124" y="188"/>
                  </a:lnTo>
                  <a:lnTo>
                    <a:pt x="126" y="186"/>
                  </a:lnTo>
                  <a:lnTo>
                    <a:pt x="127" y="182"/>
                  </a:lnTo>
                  <a:lnTo>
                    <a:pt x="130" y="181"/>
                  </a:lnTo>
                  <a:lnTo>
                    <a:pt x="131" y="177"/>
                  </a:lnTo>
                  <a:lnTo>
                    <a:pt x="132" y="176"/>
                  </a:lnTo>
                  <a:lnTo>
                    <a:pt x="136" y="163"/>
                  </a:lnTo>
                  <a:lnTo>
                    <a:pt x="103" y="142"/>
                  </a:lnTo>
                  <a:lnTo>
                    <a:pt x="90" y="151"/>
                  </a:lnTo>
                  <a:lnTo>
                    <a:pt x="120" y="169"/>
                  </a:lnTo>
                  <a:lnTo>
                    <a:pt x="120" y="171"/>
                  </a:lnTo>
                  <a:lnTo>
                    <a:pt x="119" y="172"/>
                  </a:lnTo>
                  <a:lnTo>
                    <a:pt x="118" y="174"/>
                  </a:lnTo>
                  <a:lnTo>
                    <a:pt x="115" y="177"/>
                  </a:lnTo>
                  <a:lnTo>
                    <a:pt x="111" y="181"/>
                  </a:lnTo>
                  <a:lnTo>
                    <a:pt x="109" y="185"/>
                  </a:lnTo>
                  <a:lnTo>
                    <a:pt x="106" y="186"/>
                  </a:lnTo>
                  <a:lnTo>
                    <a:pt x="103" y="189"/>
                  </a:lnTo>
                  <a:lnTo>
                    <a:pt x="101" y="190"/>
                  </a:lnTo>
                  <a:lnTo>
                    <a:pt x="100" y="193"/>
                  </a:lnTo>
                  <a:lnTo>
                    <a:pt x="96" y="193"/>
                  </a:lnTo>
                  <a:lnTo>
                    <a:pt x="93" y="195"/>
                  </a:lnTo>
                  <a:lnTo>
                    <a:pt x="90" y="197"/>
                  </a:lnTo>
                  <a:lnTo>
                    <a:pt x="88" y="198"/>
                  </a:lnTo>
                  <a:lnTo>
                    <a:pt x="84" y="198"/>
                  </a:lnTo>
                  <a:lnTo>
                    <a:pt x="81" y="199"/>
                  </a:lnTo>
                  <a:lnTo>
                    <a:pt x="77" y="199"/>
                  </a:lnTo>
                  <a:lnTo>
                    <a:pt x="73" y="199"/>
                  </a:lnTo>
                  <a:lnTo>
                    <a:pt x="70" y="199"/>
                  </a:lnTo>
                  <a:lnTo>
                    <a:pt x="66" y="198"/>
                  </a:lnTo>
                  <a:lnTo>
                    <a:pt x="62" y="198"/>
                  </a:lnTo>
                  <a:lnTo>
                    <a:pt x="58" y="197"/>
                  </a:lnTo>
                  <a:lnTo>
                    <a:pt x="55" y="195"/>
                  </a:lnTo>
                  <a:lnTo>
                    <a:pt x="54" y="194"/>
                  </a:lnTo>
                  <a:lnTo>
                    <a:pt x="51" y="193"/>
                  </a:lnTo>
                  <a:lnTo>
                    <a:pt x="50" y="193"/>
                  </a:lnTo>
                  <a:lnTo>
                    <a:pt x="47" y="190"/>
                  </a:lnTo>
                  <a:lnTo>
                    <a:pt x="45" y="189"/>
                  </a:lnTo>
                  <a:lnTo>
                    <a:pt x="42" y="188"/>
                  </a:lnTo>
                  <a:lnTo>
                    <a:pt x="41" y="186"/>
                  </a:lnTo>
                  <a:lnTo>
                    <a:pt x="38" y="184"/>
                  </a:lnTo>
                  <a:lnTo>
                    <a:pt x="36" y="182"/>
                  </a:lnTo>
                  <a:lnTo>
                    <a:pt x="33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5" y="169"/>
                  </a:lnTo>
                  <a:lnTo>
                    <a:pt x="24" y="168"/>
                  </a:lnTo>
                  <a:lnTo>
                    <a:pt x="21" y="165"/>
                  </a:lnTo>
                  <a:lnTo>
                    <a:pt x="20" y="163"/>
                  </a:lnTo>
                  <a:lnTo>
                    <a:pt x="19" y="161"/>
                  </a:lnTo>
                  <a:lnTo>
                    <a:pt x="19" y="159"/>
                  </a:lnTo>
                  <a:lnTo>
                    <a:pt x="17" y="156"/>
                  </a:lnTo>
                  <a:lnTo>
                    <a:pt x="16" y="154"/>
                  </a:lnTo>
                  <a:lnTo>
                    <a:pt x="16" y="152"/>
                  </a:lnTo>
                  <a:lnTo>
                    <a:pt x="15" y="150"/>
                  </a:lnTo>
                  <a:lnTo>
                    <a:pt x="13" y="147"/>
                  </a:lnTo>
                  <a:lnTo>
                    <a:pt x="13" y="144"/>
                  </a:lnTo>
                  <a:lnTo>
                    <a:pt x="13" y="142"/>
                  </a:lnTo>
                  <a:lnTo>
                    <a:pt x="12" y="141"/>
                  </a:lnTo>
                  <a:lnTo>
                    <a:pt x="12" y="138"/>
                  </a:lnTo>
                  <a:lnTo>
                    <a:pt x="12" y="135"/>
                  </a:lnTo>
                  <a:lnTo>
                    <a:pt x="12" y="133"/>
                  </a:lnTo>
                  <a:lnTo>
                    <a:pt x="11" y="130"/>
                  </a:lnTo>
                  <a:lnTo>
                    <a:pt x="11" y="129"/>
                  </a:lnTo>
                  <a:lnTo>
                    <a:pt x="11" y="126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1" y="120"/>
                  </a:lnTo>
                  <a:lnTo>
                    <a:pt x="11" y="117"/>
                  </a:lnTo>
                  <a:lnTo>
                    <a:pt x="12" y="114"/>
                  </a:lnTo>
                  <a:lnTo>
                    <a:pt x="12" y="112"/>
                  </a:lnTo>
                  <a:lnTo>
                    <a:pt x="12" y="109"/>
                  </a:lnTo>
                  <a:lnTo>
                    <a:pt x="12" y="108"/>
                  </a:lnTo>
                  <a:lnTo>
                    <a:pt x="12" y="105"/>
                  </a:lnTo>
                  <a:lnTo>
                    <a:pt x="12" y="103"/>
                  </a:lnTo>
                  <a:lnTo>
                    <a:pt x="13" y="100"/>
                  </a:lnTo>
                  <a:lnTo>
                    <a:pt x="13" y="98"/>
                  </a:lnTo>
                  <a:lnTo>
                    <a:pt x="15" y="96"/>
                  </a:lnTo>
                  <a:lnTo>
                    <a:pt x="15" y="94"/>
                  </a:lnTo>
                  <a:lnTo>
                    <a:pt x="15" y="91"/>
                  </a:lnTo>
                  <a:lnTo>
                    <a:pt x="16" y="90"/>
                  </a:lnTo>
                  <a:lnTo>
                    <a:pt x="16" y="87"/>
                  </a:lnTo>
                  <a:lnTo>
                    <a:pt x="17" y="83"/>
                  </a:lnTo>
                  <a:lnTo>
                    <a:pt x="19" y="79"/>
                  </a:lnTo>
                  <a:lnTo>
                    <a:pt x="20" y="75"/>
                  </a:lnTo>
                  <a:lnTo>
                    <a:pt x="23" y="71"/>
                  </a:lnTo>
                  <a:lnTo>
                    <a:pt x="24" y="68"/>
                  </a:lnTo>
                  <a:lnTo>
                    <a:pt x="25" y="65"/>
                  </a:lnTo>
                  <a:lnTo>
                    <a:pt x="27" y="61"/>
                  </a:lnTo>
                  <a:lnTo>
                    <a:pt x="29" y="58"/>
                  </a:lnTo>
                  <a:lnTo>
                    <a:pt x="30" y="56"/>
                  </a:lnTo>
                  <a:lnTo>
                    <a:pt x="32" y="54"/>
                  </a:lnTo>
                  <a:lnTo>
                    <a:pt x="33" y="52"/>
                  </a:lnTo>
                  <a:lnTo>
                    <a:pt x="34" y="49"/>
                  </a:lnTo>
                  <a:lnTo>
                    <a:pt x="36" y="47"/>
                  </a:lnTo>
                  <a:lnTo>
                    <a:pt x="38" y="45"/>
                  </a:lnTo>
                  <a:lnTo>
                    <a:pt x="42" y="41"/>
                  </a:lnTo>
                  <a:lnTo>
                    <a:pt x="46" y="38"/>
                  </a:lnTo>
                  <a:lnTo>
                    <a:pt x="49" y="34"/>
                  </a:lnTo>
                  <a:lnTo>
                    <a:pt x="54" y="31"/>
                  </a:lnTo>
                  <a:lnTo>
                    <a:pt x="58" y="28"/>
                  </a:lnTo>
                  <a:lnTo>
                    <a:pt x="62" y="27"/>
                  </a:lnTo>
                  <a:lnTo>
                    <a:pt x="66" y="24"/>
                  </a:lnTo>
                  <a:lnTo>
                    <a:pt x="70" y="22"/>
                  </a:lnTo>
                  <a:lnTo>
                    <a:pt x="73" y="21"/>
                  </a:lnTo>
                  <a:lnTo>
                    <a:pt x="77" y="19"/>
                  </a:lnTo>
                  <a:lnTo>
                    <a:pt x="81" y="18"/>
                  </a:lnTo>
                  <a:lnTo>
                    <a:pt x="84" y="18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3" y="17"/>
                  </a:lnTo>
                  <a:lnTo>
                    <a:pt x="96" y="17"/>
                  </a:lnTo>
                  <a:lnTo>
                    <a:pt x="100" y="18"/>
                  </a:lnTo>
                  <a:lnTo>
                    <a:pt x="102" y="19"/>
                  </a:lnTo>
                  <a:lnTo>
                    <a:pt x="106" y="21"/>
                  </a:lnTo>
                  <a:lnTo>
                    <a:pt x="109" y="22"/>
                  </a:lnTo>
                  <a:lnTo>
                    <a:pt x="113" y="24"/>
                  </a:lnTo>
                  <a:lnTo>
                    <a:pt x="115" y="27"/>
                  </a:lnTo>
                  <a:lnTo>
                    <a:pt x="119" y="30"/>
                  </a:lnTo>
                  <a:lnTo>
                    <a:pt x="122" y="32"/>
                  </a:lnTo>
                  <a:lnTo>
                    <a:pt x="124" y="35"/>
                  </a:lnTo>
                  <a:lnTo>
                    <a:pt x="127" y="39"/>
                  </a:lnTo>
                  <a:lnTo>
                    <a:pt x="128" y="41"/>
                  </a:lnTo>
                  <a:lnTo>
                    <a:pt x="130" y="43"/>
                  </a:lnTo>
                  <a:lnTo>
                    <a:pt x="131" y="45"/>
                  </a:lnTo>
                  <a:lnTo>
                    <a:pt x="132" y="48"/>
                  </a:lnTo>
                  <a:lnTo>
                    <a:pt x="133" y="51"/>
                  </a:lnTo>
                  <a:lnTo>
                    <a:pt x="133" y="52"/>
                  </a:lnTo>
                  <a:lnTo>
                    <a:pt x="135" y="54"/>
                  </a:lnTo>
                  <a:lnTo>
                    <a:pt x="136" y="57"/>
                  </a:lnTo>
                  <a:lnTo>
                    <a:pt x="136" y="60"/>
                  </a:lnTo>
                  <a:lnTo>
                    <a:pt x="137" y="62"/>
                  </a:lnTo>
                  <a:lnTo>
                    <a:pt x="137" y="65"/>
                  </a:lnTo>
                  <a:lnTo>
                    <a:pt x="137" y="68"/>
                  </a:lnTo>
                  <a:lnTo>
                    <a:pt x="137" y="70"/>
                  </a:lnTo>
                  <a:lnTo>
                    <a:pt x="137" y="74"/>
                  </a:lnTo>
                  <a:lnTo>
                    <a:pt x="137" y="77"/>
                  </a:lnTo>
                  <a:lnTo>
                    <a:pt x="139" y="79"/>
                  </a:lnTo>
                  <a:lnTo>
                    <a:pt x="137" y="82"/>
                  </a:lnTo>
                  <a:lnTo>
                    <a:pt x="137" y="84"/>
                  </a:lnTo>
                  <a:lnTo>
                    <a:pt x="137" y="87"/>
                  </a:lnTo>
                  <a:lnTo>
                    <a:pt x="137" y="90"/>
                  </a:lnTo>
                  <a:lnTo>
                    <a:pt x="136" y="92"/>
                  </a:lnTo>
                  <a:lnTo>
                    <a:pt x="136" y="96"/>
                  </a:lnTo>
                  <a:lnTo>
                    <a:pt x="135" y="99"/>
                  </a:lnTo>
                  <a:lnTo>
                    <a:pt x="135" y="101"/>
                  </a:lnTo>
                  <a:lnTo>
                    <a:pt x="133" y="104"/>
                  </a:lnTo>
                  <a:lnTo>
                    <a:pt x="133" y="107"/>
                  </a:lnTo>
                  <a:lnTo>
                    <a:pt x="132" y="108"/>
                  </a:lnTo>
                  <a:lnTo>
                    <a:pt x="132" y="111"/>
                  </a:lnTo>
                  <a:lnTo>
                    <a:pt x="131" y="113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31" y="120"/>
                  </a:lnTo>
                  <a:lnTo>
                    <a:pt x="130" y="122"/>
                  </a:lnTo>
                  <a:lnTo>
                    <a:pt x="128" y="124"/>
                  </a:lnTo>
                  <a:lnTo>
                    <a:pt x="128" y="125"/>
                  </a:lnTo>
                  <a:lnTo>
                    <a:pt x="128" y="126"/>
                  </a:lnTo>
                  <a:lnTo>
                    <a:pt x="141" y="126"/>
                  </a:lnTo>
                  <a:lnTo>
                    <a:pt x="141" y="125"/>
                  </a:lnTo>
                  <a:lnTo>
                    <a:pt x="143" y="124"/>
                  </a:lnTo>
                  <a:lnTo>
                    <a:pt x="143" y="122"/>
                  </a:lnTo>
                  <a:lnTo>
                    <a:pt x="144" y="120"/>
                  </a:lnTo>
                  <a:lnTo>
                    <a:pt x="145" y="116"/>
                  </a:lnTo>
                  <a:lnTo>
                    <a:pt x="147" y="112"/>
                  </a:lnTo>
                  <a:lnTo>
                    <a:pt x="147" y="109"/>
                  </a:lnTo>
                  <a:lnTo>
                    <a:pt x="148" y="108"/>
                  </a:lnTo>
                  <a:lnTo>
                    <a:pt x="149" y="105"/>
                  </a:lnTo>
                  <a:lnTo>
                    <a:pt x="149" y="103"/>
                  </a:lnTo>
                  <a:lnTo>
                    <a:pt x="149" y="100"/>
                  </a:lnTo>
                  <a:lnTo>
                    <a:pt x="150" y="98"/>
                  </a:lnTo>
                  <a:lnTo>
                    <a:pt x="150" y="95"/>
                  </a:lnTo>
                  <a:lnTo>
                    <a:pt x="150" y="92"/>
                  </a:lnTo>
                  <a:lnTo>
                    <a:pt x="150" y="88"/>
                  </a:lnTo>
                  <a:lnTo>
                    <a:pt x="152" y="86"/>
                  </a:lnTo>
                  <a:lnTo>
                    <a:pt x="152" y="82"/>
                  </a:lnTo>
                  <a:lnTo>
                    <a:pt x="152" y="79"/>
                  </a:lnTo>
                  <a:lnTo>
                    <a:pt x="152" y="77"/>
                  </a:lnTo>
                  <a:lnTo>
                    <a:pt x="152" y="73"/>
                  </a:lnTo>
                  <a:lnTo>
                    <a:pt x="150" y="70"/>
                  </a:lnTo>
                  <a:lnTo>
                    <a:pt x="150" y="66"/>
                  </a:lnTo>
                  <a:lnTo>
                    <a:pt x="149" y="64"/>
                  </a:lnTo>
                  <a:lnTo>
                    <a:pt x="149" y="60"/>
                  </a:lnTo>
                  <a:lnTo>
                    <a:pt x="148" y="57"/>
                  </a:lnTo>
                  <a:lnTo>
                    <a:pt x="147" y="54"/>
                  </a:lnTo>
                  <a:lnTo>
                    <a:pt x="145" y="51"/>
                  </a:lnTo>
                  <a:lnTo>
                    <a:pt x="144" y="47"/>
                  </a:lnTo>
                  <a:lnTo>
                    <a:pt x="141" y="43"/>
                  </a:lnTo>
                  <a:lnTo>
                    <a:pt x="140" y="40"/>
                  </a:lnTo>
                  <a:lnTo>
                    <a:pt x="137" y="38"/>
                  </a:lnTo>
                  <a:lnTo>
                    <a:pt x="136" y="35"/>
                  </a:lnTo>
                  <a:lnTo>
                    <a:pt x="133" y="32"/>
                  </a:lnTo>
                  <a:lnTo>
                    <a:pt x="132" y="30"/>
                  </a:lnTo>
                  <a:lnTo>
                    <a:pt x="130" y="27"/>
                  </a:lnTo>
                  <a:lnTo>
                    <a:pt x="127" y="24"/>
                  </a:lnTo>
                  <a:lnTo>
                    <a:pt x="124" y="22"/>
                  </a:lnTo>
                  <a:lnTo>
                    <a:pt x="123" y="19"/>
                  </a:lnTo>
                  <a:lnTo>
                    <a:pt x="120" y="18"/>
                  </a:lnTo>
                  <a:lnTo>
                    <a:pt x="118" y="15"/>
                  </a:lnTo>
                  <a:lnTo>
                    <a:pt x="115" y="14"/>
                  </a:lnTo>
                  <a:lnTo>
                    <a:pt x="114" y="13"/>
                  </a:lnTo>
                  <a:lnTo>
                    <a:pt x="111" y="11"/>
                  </a:lnTo>
                  <a:lnTo>
                    <a:pt x="109" y="9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2" y="5"/>
                  </a:lnTo>
                  <a:lnTo>
                    <a:pt x="98" y="4"/>
                  </a:lnTo>
                  <a:lnTo>
                    <a:pt x="96" y="1"/>
                  </a:lnTo>
                  <a:lnTo>
                    <a:pt x="94" y="1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1130" y="3888"/>
              <a:ext cx="57" cy="84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4" y="29"/>
                </a:cxn>
                <a:cxn ang="0">
                  <a:pos x="52" y="24"/>
                </a:cxn>
                <a:cxn ang="0">
                  <a:pos x="50" y="19"/>
                </a:cxn>
                <a:cxn ang="0">
                  <a:pos x="46" y="12"/>
                </a:cxn>
                <a:cxn ang="0">
                  <a:pos x="41" y="7"/>
                </a:cxn>
                <a:cxn ang="0">
                  <a:pos x="35" y="3"/>
                </a:cxn>
                <a:cxn ang="0">
                  <a:pos x="29" y="2"/>
                </a:cxn>
                <a:cxn ang="0">
                  <a:pos x="22" y="0"/>
                </a:cxn>
                <a:cxn ang="0">
                  <a:pos x="17" y="3"/>
                </a:cxn>
                <a:cxn ang="0">
                  <a:pos x="12" y="5"/>
                </a:cxn>
                <a:cxn ang="0">
                  <a:pos x="8" y="11"/>
                </a:cxn>
                <a:cxn ang="0">
                  <a:pos x="5" y="17"/>
                </a:cxn>
                <a:cxn ang="0">
                  <a:pos x="3" y="24"/>
                </a:cxn>
                <a:cxn ang="0">
                  <a:pos x="1" y="30"/>
                </a:cxn>
                <a:cxn ang="0">
                  <a:pos x="1" y="35"/>
                </a:cxn>
                <a:cxn ang="0">
                  <a:pos x="1" y="39"/>
                </a:cxn>
                <a:cxn ang="0">
                  <a:pos x="0" y="45"/>
                </a:cxn>
                <a:cxn ang="0">
                  <a:pos x="1" y="49"/>
                </a:cxn>
                <a:cxn ang="0">
                  <a:pos x="1" y="52"/>
                </a:cxn>
                <a:cxn ang="0">
                  <a:pos x="3" y="59"/>
                </a:cxn>
                <a:cxn ang="0">
                  <a:pos x="5" y="65"/>
                </a:cxn>
                <a:cxn ang="0">
                  <a:pos x="9" y="72"/>
                </a:cxn>
                <a:cxn ang="0">
                  <a:pos x="13" y="77"/>
                </a:cxn>
                <a:cxn ang="0">
                  <a:pos x="17" y="81"/>
                </a:cxn>
                <a:cxn ang="0">
                  <a:pos x="22" y="84"/>
                </a:cxn>
                <a:cxn ang="0">
                  <a:pos x="26" y="84"/>
                </a:cxn>
                <a:cxn ang="0">
                  <a:pos x="31" y="82"/>
                </a:cxn>
                <a:cxn ang="0">
                  <a:pos x="37" y="81"/>
                </a:cxn>
                <a:cxn ang="0">
                  <a:pos x="42" y="79"/>
                </a:cxn>
                <a:cxn ang="0">
                  <a:pos x="47" y="76"/>
                </a:cxn>
                <a:cxn ang="0">
                  <a:pos x="51" y="73"/>
                </a:cxn>
                <a:cxn ang="0">
                  <a:pos x="56" y="71"/>
                </a:cxn>
                <a:cxn ang="0">
                  <a:pos x="54" y="54"/>
                </a:cxn>
                <a:cxn ang="0">
                  <a:pos x="51" y="56"/>
                </a:cxn>
                <a:cxn ang="0">
                  <a:pos x="46" y="63"/>
                </a:cxn>
                <a:cxn ang="0">
                  <a:pos x="42" y="67"/>
                </a:cxn>
                <a:cxn ang="0">
                  <a:pos x="38" y="69"/>
                </a:cxn>
                <a:cxn ang="0">
                  <a:pos x="33" y="71"/>
                </a:cxn>
                <a:cxn ang="0">
                  <a:pos x="27" y="71"/>
                </a:cxn>
                <a:cxn ang="0">
                  <a:pos x="21" y="68"/>
                </a:cxn>
                <a:cxn ang="0">
                  <a:pos x="17" y="64"/>
                </a:cxn>
                <a:cxn ang="0">
                  <a:pos x="14" y="60"/>
                </a:cxn>
                <a:cxn ang="0">
                  <a:pos x="12" y="55"/>
                </a:cxn>
                <a:cxn ang="0">
                  <a:pos x="11" y="50"/>
                </a:cxn>
                <a:cxn ang="0">
                  <a:pos x="11" y="45"/>
                </a:cxn>
                <a:cxn ang="0">
                  <a:pos x="11" y="38"/>
                </a:cxn>
                <a:cxn ang="0">
                  <a:pos x="12" y="33"/>
                </a:cxn>
                <a:cxn ang="0">
                  <a:pos x="13" y="28"/>
                </a:cxn>
                <a:cxn ang="0">
                  <a:pos x="14" y="24"/>
                </a:cxn>
                <a:cxn ang="0">
                  <a:pos x="18" y="17"/>
                </a:cxn>
                <a:cxn ang="0">
                  <a:pos x="25" y="13"/>
                </a:cxn>
                <a:cxn ang="0">
                  <a:pos x="31" y="15"/>
                </a:cxn>
                <a:cxn ang="0">
                  <a:pos x="37" y="19"/>
                </a:cxn>
                <a:cxn ang="0">
                  <a:pos x="39" y="22"/>
                </a:cxn>
                <a:cxn ang="0">
                  <a:pos x="42" y="26"/>
                </a:cxn>
                <a:cxn ang="0">
                  <a:pos x="43" y="34"/>
                </a:cxn>
                <a:cxn ang="0">
                  <a:pos x="44" y="38"/>
                </a:cxn>
                <a:cxn ang="0">
                  <a:pos x="57" y="37"/>
                </a:cxn>
              </a:cxnLst>
              <a:rect l="0" t="0" r="r" b="b"/>
              <a:pathLst>
                <a:path w="57" h="84">
                  <a:moveTo>
                    <a:pt x="57" y="37"/>
                  </a:moveTo>
                  <a:lnTo>
                    <a:pt x="56" y="34"/>
                  </a:lnTo>
                  <a:lnTo>
                    <a:pt x="55" y="32"/>
                  </a:lnTo>
                  <a:lnTo>
                    <a:pt x="54" y="29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1" y="21"/>
                  </a:lnTo>
                  <a:lnTo>
                    <a:pt x="50" y="19"/>
                  </a:lnTo>
                  <a:lnTo>
                    <a:pt x="47" y="16"/>
                  </a:lnTo>
                  <a:lnTo>
                    <a:pt x="46" y="12"/>
                  </a:lnTo>
                  <a:lnTo>
                    <a:pt x="43" y="11"/>
                  </a:lnTo>
                  <a:lnTo>
                    <a:pt x="41" y="7"/>
                  </a:lnTo>
                  <a:lnTo>
                    <a:pt x="38" y="5"/>
                  </a:lnTo>
                  <a:lnTo>
                    <a:pt x="35" y="3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4"/>
                  </a:lnTo>
                  <a:lnTo>
                    <a:pt x="12" y="5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4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1" y="47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1" y="55"/>
                  </a:lnTo>
                  <a:lnTo>
                    <a:pt x="3" y="59"/>
                  </a:lnTo>
                  <a:lnTo>
                    <a:pt x="4" y="63"/>
                  </a:lnTo>
                  <a:lnTo>
                    <a:pt x="5" y="65"/>
                  </a:lnTo>
                  <a:lnTo>
                    <a:pt x="8" y="69"/>
                  </a:lnTo>
                  <a:lnTo>
                    <a:pt x="9" y="72"/>
                  </a:lnTo>
                  <a:lnTo>
                    <a:pt x="12" y="75"/>
                  </a:lnTo>
                  <a:lnTo>
                    <a:pt x="13" y="77"/>
                  </a:lnTo>
                  <a:lnTo>
                    <a:pt x="16" y="80"/>
                  </a:lnTo>
                  <a:lnTo>
                    <a:pt x="17" y="8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9" y="84"/>
                  </a:lnTo>
                  <a:lnTo>
                    <a:pt x="31" y="82"/>
                  </a:lnTo>
                  <a:lnTo>
                    <a:pt x="34" y="82"/>
                  </a:lnTo>
                  <a:lnTo>
                    <a:pt x="37" y="81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7" y="76"/>
                  </a:lnTo>
                  <a:lnTo>
                    <a:pt x="50" y="75"/>
                  </a:lnTo>
                  <a:lnTo>
                    <a:pt x="51" y="73"/>
                  </a:lnTo>
                  <a:lnTo>
                    <a:pt x="54" y="72"/>
                  </a:lnTo>
                  <a:lnTo>
                    <a:pt x="56" y="71"/>
                  </a:lnTo>
                  <a:lnTo>
                    <a:pt x="57" y="71"/>
                  </a:lnTo>
                  <a:lnTo>
                    <a:pt x="54" y="54"/>
                  </a:lnTo>
                  <a:lnTo>
                    <a:pt x="52" y="55"/>
                  </a:lnTo>
                  <a:lnTo>
                    <a:pt x="51" y="56"/>
                  </a:lnTo>
                  <a:lnTo>
                    <a:pt x="48" y="60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2" y="67"/>
                  </a:lnTo>
                  <a:lnTo>
                    <a:pt x="39" y="68"/>
                  </a:lnTo>
                  <a:lnTo>
                    <a:pt x="38" y="69"/>
                  </a:lnTo>
                  <a:lnTo>
                    <a:pt x="35" y="71"/>
                  </a:lnTo>
                  <a:lnTo>
                    <a:pt x="33" y="71"/>
                  </a:lnTo>
                  <a:lnTo>
                    <a:pt x="30" y="71"/>
                  </a:lnTo>
                  <a:lnTo>
                    <a:pt x="27" y="71"/>
                  </a:lnTo>
                  <a:lnTo>
                    <a:pt x="24" y="69"/>
                  </a:lnTo>
                  <a:lnTo>
                    <a:pt x="21" y="68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6" y="63"/>
                  </a:lnTo>
                  <a:lnTo>
                    <a:pt x="14" y="60"/>
                  </a:lnTo>
                  <a:lnTo>
                    <a:pt x="13" y="58"/>
                  </a:lnTo>
                  <a:lnTo>
                    <a:pt x="12" y="55"/>
                  </a:lnTo>
                  <a:lnTo>
                    <a:pt x="12" y="52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1"/>
                  </a:lnTo>
                  <a:lnTo>
                    <a:pt x="11" y="38"/>
                  </a:lnTo>
                  <a:lnTo>
                    <a:pt x="12" y="35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6" y="20"/>
                  </a:lnTo>
                  <a:lnTo>
                    <a:pt x="18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31" y="15"/>
                  </a:lnTo>
                  <a:lnTo>
                    <a:pt x="34" y="16"/>
                  </a:lnTo>
                  <a:lnTo>
                    <a:pt x="37" y="19"/>
                  </a:lnTo>
                  <a:lnTo>
                    <a:pt x="38" y="20"/>
                  </a:lnTo>
                  <a:lnTo>
                    <a:pt x="39" y="22"/>
                  </a:lnTo>
                  <a:lnTo>
                    <a:pt x="41" y="25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3" y="34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57" y="37"/>
                  </a:lnTo>
                  <a:lnTo>
                    <a:pt x="5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1134" y="3929"/>
              <a:ext cx="61" cy="28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37" y="10"/>
                </a:cxn>
                <a:cxn ang="0">
                  <a:pos x="46" y="27"/>
                </a:cxn>
                <a:cxn ang="0">
                  <a:pos x="53" y="28"/>
                </a:cxn>
                <a:cxn ang="0">
                  <a:pos x="50" y="11"/>
                </a:cxn>
                <a:cxn ang="0">
                  <a:pos x="61" y="8"/>
                </a:cxn>
                <a:cxn ang="0">
                  <a:pos x="50" y="0"/>
                </a:cxn>
                <a:cxn ang="0">
                  <a:pos x="0" y="14"/>
                </a:cxn>
                <a:cxn ang="0">
                  <a:pos x="7" y="22"/>
                </a:cxn>
                <a:cxn ang="0">
                  <a:pos x="7" y="22"/>
                </a:cxn>
              </a:cxnLst>
              <a:rect l="0" t="0" r="r" b="b"/>
              <a:pathLst>
                <a:path w="61" h="28">
                  <a:moveTo>
                    <a:pt x="7" y="22"/>
                  </a:moveTo>
                  <a:lnTo>
                    <a:pt x="37" y="10"/>
                  </a:lnTo>
                  <a:lnTo>
                    <a:pt x="46" y="27"/>
                  </a:lnTo>
                  <a:lnTo>
                    <a:pt x="53" y="28"/>
                  </a:lnTo>
                  <a:lnTo>
                    <a:pt x="50" y="11"/>
                  </a:lnTo>
                  <a:lnTo>
                    <a:pt x="61" y="8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7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>
              <a:off x="1180" y="3940"/>
              <a:ext cx="100" cy="77"/>
            </a:xfrm>
            <a:custGeom>
              <a:avLst/>
              <a:gdLst/>
              <a:ahLst/>
              <a:cxnLst>
                <a:cxn ang="0">
                  <a:pos x="84" y="24"/>
                </a:cxn>
                <a:cxn ang="0">
                  <a:pos x="71" y="0"/>
                </a:cxn>
                <a:cxn ang="0">
                  <a:pos x="100" y="28"/>
                </a:cxn>
                <a:cxn ang="0">
                  <a:pos x="99" y="32"/>
                </a:cxn>
                <a:cxn ang="0">
                  <a:pos x="95" y="38"/>
                </a:cxn>
                <a:cxn ang="0">
                  <a:pos x="90" y="46"/>
                </a:cxn>
                <a:cxn ang="0">
                  <a:pos x="86" y="50"/>
                </a:cxn>
                <a:cxn ang="0">
                  <a:pos x="81" y="55"/>
                </a:cxn>
                <a:cxn ang="0">
                  <a:pos x="74" y="59"/>
                </a:cxn>
                <a:cxn ang="0">
                  <a:pos x="66" y="63"/>
                </a:cxn>
                <a:cxn ang="0">
                  <a:pos x="60" y="67"/>
                </a:cxn>
                <a:cxn ang="0">
                  <a:pos x="56" y="68"/>
                </a:cxn>
                <a:cxn ang="0">
                  <a:pos x="51" y="70"/>
                </a:cxn>
                <a:cxn ang="0">
                  <a:pos x="45" y="71"/>
                </a:cxn>
                <a:cxn ang="0">
                  <a:pos x="39" y="73"/>
                </a:cxn>
                <a:cxn ang="0">
                  <a:pos x="32" y="73"/>
                </a:cxn>
                <a:cxn ang="0">
                  <a:pos x="26" y="75"/>
                </a:cxn>
                <a:cxn ang="0">
                  <a:pos x="19" y="76"/>
                </a:cxn>
                <a:cxn ang="0">
                  <a:pos x="11" y="76"/>
                </a:cxn>
                <a:cxn ang="0">
                  <a:pos x="4" y="77"/>
                </a:cxn>
                <a:cxn ang="0">
                  <a:pos x="7" y="63"/>
                </a:cxn>
                <a:cxn ang="0">
                  <a:pos x="9" y="63"/>
                </a:cxn>
                <a:cxn ang="0">
                  <a:pos x="15" y="64"/>
                </a:cxn>
                <a:cxn ang="0">
                  <a:pos x="19" y="64"/>
                </a:cxn>
                <a:cxn ang="0">
                  <a:pos x="23" y="64"/>
                </a:cxn>
                <a:cxn ang="0">
                  <a:pos x="28" y="63"/>
                </a:cxn>
                <a:cxn ang="0">
                  <a:pos x="35" y="63"/>
                </a:cxn>
                <a:cxn ang="0">
                  <a:pos x="40" y="62"/>
                </a:cxn>
                <a:cxn ang="0">
                  <a:pos x="47" y="60"/>
                </a:cxn>
                <a:cxn ang="0">
                  <a:pos x="53" y="58"/>
                </a:cxn>
                <a:cxn ang="0">
                  <a:pos x="60" y="55"/>
                </a:cxn>
                <a:cxn ang="0">
                  <a:pos x="66" y="51"/>
                </a:cxn>
                <a:cxn ang="0">
                  <a:pos x="73" y="47"/>
                </a:cxn>
                <a:cxn ang="0">
                  <a:pos x="79" y="42"/>
                </a:cxn>
                <a:cxn ang="0">
                  <a:pos x="84" y="36"/>
                </a:cxn>
                <a:cxn ang="0">
                  <a:pos x="30" y="30"/>
                </a:cxn>
              </a:cxnLst>
              <a:rect l="0" t="0" r="r" b="b"/>
              <a:pathLst>
                <a:path w="100" h="77">
                  <a:moveTo>
                    <a:pt x="30" y="30"/>
                  </a:moveTo>
                  <a:lnTo>
                    <a:pt x="84" y="24"/>
                  </a:lnTo>
                  <a:lnTo>
                    <a:pt x="53" y="2"/>
                  </a:lnTo>
                  <a:lnTo>
                    <a:pt x="71" y="0"/>
                  </a:lnTo>
                  <a:lnTo>
                    <a:pt x="100" y="28"/>
                  </a:lnTo>
                  <a:lnTo>
                    <a:pt x="100" y="28"/>
                  </a:lnTo>
                  <a:lnTo>
                    <a:pt x="99" y="30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5" y="38"/>
                  </a:lnTo>
                  <a:lnTo>
                    <a:pt x="92" y="43"/>
                  </a:lnTo>
                  <a:lnTo>
                    <a:pt x="90" y="46"/>
                  </a:lnTo>
                  <a:lnTo>
                    <a:pt x="88" y="47"/>
                  </a:lnTo>
                  <a:lnTo>
                    <a:pt x="86" y="50"/>
                  </a:lnTo>
                  <a:lnTo>
                    <a:pt x="83" y="53"/>
                  </a:lnTo>
                  <a:lnTo>
                    <a:pt x="81" y="55"/>
                  </a:lnTo>
                  <a:lnTo>
                    <a:pt x="78" y="57"/>
                  </a:lnTo>
                  <a:lnTo>
                    <a:pt x="74" y="59"/>
                  </a:lnTo>
                  <a:lnTo>
                    <a:pt x="70" y="62"/>
                  </a:lnTo>
                  <a:lnTo>
                    <a:pt x="66" y="63"/>
                  </a:lnTo>
                  <a:lnTo>
                    <a:pt x="62" y="66"/>
                  </a:lnTo>
                  <a:lnTo>
                    <a:pt x="60" y="67"/>
                  </a:lnTo>
                  <a:lnTo>
                    <a:pt x="57" y="67"/>
                  </a:lnTo>
                  <a:lnTo>
                    <a:pt x="56" y="68"/>
                  </a:lnTo>
                  <a:lnTo>
                    <a:pt x="53" y="70"/>
                  </a:lnTo>
                  <a:lnTo>
                    <a:pt x="51" y="70"/>
                  </a:lnTo>
                  <a:lnTo>
                    <a:pt x="48" y="71"/>
                  </a:lnTo>
                  <a:lnTo>
                    <a:pt x="45" y="71"/>
                  </a:lnTo>
                  <a:lnTo>
                    <a:pt x="43" y="72"/>
                  </a:lnTo>
                  <a:lnTo>
                    <a:pt x="39" y="73"/>
                  </a:lnTo>
                  <a:lnTo>
                    <a:pt x="36" y="73"/>
                  </a:lnTo>
                  <a:lnTo>
                    <a:pt x="32" y="73"/>
                  </a:lnTo>
                  <a:lnTo>
                    <a:pt x="30" y="75"/>
                  </a:lnTo>
                  <a:lnTo>
                    <a:pt x="26" y="75"/>
                  </a:lnTo>
                  <a:lnTo>
                    <a:pt x="23" y="76"/>
                  </a:lnTo>
                  <a:lnTo>
                    <a:pt x="19" y="76"/>
                  </a:lnTo>
                  <a:lnTo>
                    <a:pt x="15" y="76"/>
                  </a:lnTo>
                  <a:lnTo>
                    <a:pt x="11" y="76"/>
                  </a:lnTo>
                  <a:lnTo>
                    <a:pt x="7" y="77"/>
                  </a:lnTo>
                  <a:lnTo>
                    <a:pt x="4" y="77"/>
                  </a:lnTo>
                  <a:lnTo>
                    <a:pt x="0" y="77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9" y="63"/>
                  </a:lnTo>
                  <a:lnTo>
                    <a:pt x="11" y="63"/>
                  </a:lnTo>
                  <a:lnTo>
                    <a:pt x="15" y="64"/>
                  </a:lnTo>
                  <a:lnTo>
                    <a:pt x="17" y="64"/>
                  </a:lnTo>
                  <a:lnTo>
                    <a:pt x="19" y="64"/>
                  </a:lnTo>
                  <a:lnTo>
                    <a:pt x="21" y="64"/>
                  </a:lnTo>
                  <a:lnTo>
                    <a:pt x="23" y="64"/>
                  </a:lnTo>
                  <a:lnTo>
                    <a:pt x="26" y="63"/>
                  </a:lnTo>
                  <a:lnTo>
                    <a:pt x="28" y="63"/>
                  </a:lnTo>
                  <a:lnTo>
                    <a:pt x="31" y="63"/>
                  </a:lnTo>
                  <a:lnTo>
                    <a:pt x="35" y="63"/>
                  </a:lnTo>
                  <a:lnTo>
                    <a:pt x="37" y="62"/>
                  </a:lnTo>
                  <a:lnTo>
                    <a:pt x="40" y="62"/>
                  </a:lnTo>
                  <a:lnTo>
                    <a:pt x="43" y="60"/>
                  </a:lnTo>
                  <a:lnTo>
                    <a:pt x="47" y="60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6" y="57"/>
                  </a:lnTo>
                  <a:lnTo>
                    <a:pt x="60" y="55"/>
                  </a:lnTo>
                  <a:lnTo>
                    <a:pt x="62" y="54"/>
                  </a:lnTo>
                  <a:lnTo>
                    <a:pt x="66" y="51"/>
                  </a:lnTo>
                  <a:lnTo>
                    <a:pt x="69" y="49"/>
                  </a:lnTo>
                  <a:lnTo>
                    <a:pt x="73" y="47"/>
                  </a:lnTo>
                  <a:lnTo>
                    <a:pt x="75" y="45"/>
                  </a:lnTo>
                  <a:lnTo>
                    <a:pt x="79" y="42"/>
                  </a:lnTo>
                  <a:lnTo>
                    <a:pt x="82" y="38"/>
                  </a:lnTo>
                  <a:lnTo>
                    <a:pt x="84" y="36"/>
                  </a:lnTo>
                  <a:lnTo>
                    <a:pt x="27" y="43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" name="Freeform 90"/>
            <p:cNvSpPr>
              <a:spLocks/>
            </p:cNvSpPr>
            <p:nvPr/>
          </p:nvSpPr>
          <p:spPr bwMode="auto">
            <a:xfrm>
              <a:off x="405" y="3437"/>
              <a:ext cx="18" cy="39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3" y="4"/>
                </a:cxn>
                <a:cxn ang="0">
                  <a:pos x="9" y="9"/>
                </a:cxn>
                <a:cxn ang="0">
                  <a:pos x="4" y="16"/>
                </a:cxn>
                <a:cxn ang="0">
                  <a:pos x="1" y="18"/>
                </a:cxn>
                <a:cxn ang="0">
                  <a:pos x="1" y="21"/>
                </a:cxn>
                <a:cxn ang="0">
                  <a:pos x="1" y="25"/>
                </a:cxn>
                <a:cxn ang="0">
                  <a:pos x="1" y="31"/>
                </a:cxn>
                <a:cxn ang="0">
                  <a:pos x="0" y="39"/>
                </a:cxn>
                <a:cxn ang="0">
                  <a:pos x="0" y="48"/>
                </a:cxn>
                <a:cxn ang="0">
                  <a:pos x="0" y="60"/>
                </a:cxn>
                <a:cxn ang="0">
                  <a:pos x="0" y="72"/>
                </a:cxn>
                <a:cxn ang="0">
                  <a:pos x="0" y="85"/>
                </a:cxn>
                <a:cxn ang="0">
                  <a:pos x="0" y="99"/>
                </a:cxn>
                <a:cxn ang="0">
                  <a:pos x="0" y="113"/>
                </a:cxn>
                <a:cxn ang="0">
                  <a:pos x="0" y="130"/>
                </a:cxn>
                <a:cxn ang="0">
                  <a:pos x="0" y="146"/>
                </a:cxn>
                <a:cxn ang="0">
                  <a:pos x="0" y="163"/>
                </a:cxn>
                <a:cxn ang="0">
                  <a:pos x="0" y="180"/>
                </a:cxn>
                <a:cxn ang="0">
                  <a:pos x="0" y="197"/>
                </a:cxn>
                <a:cxn ang="0">
                  <a:pos x="1" y="214"/>
                </a:cxn>
                <a:cxn ang="0">
                  <a:pos x="1" y="232"/>
                </a:cxn>
                <a:cxn ang="0">
                  <a:pos x="1" y="248"/>
                </a:cxn>
                <a:cxn ang="0">
                  <a:pos x="1" y="265"/>
                </a:cxn>
                <a:cxn ang="0">
                  <a:pos x="1" y="282"/>
                </a:cxn>
                <a:cxn ang="0">
                  <a:pos x="1" y="297"/>
                </a:cxn>
                <a:cxn ang="0">
                  <a:pos x="1" y="312"/>
                </a:cxn>
                <a:cxn ang="0">
                  <a:pos x="1" y="326"/>
                </a:cxn>
                <a:cxn ang="0">
                  <a:pos x="1" y="339"/>
                </a:cxn>
                <a:cxn ang="0">
                  <a:pos x="1" y="351"/>
                </a:cxn>
                <a:cxn ang="0">
                  <a:pos x="1" y="361"/>
                </a:cxn>
                <a:cxn ang="0">
                  <a:pos x="1" y="370"/>
                </a:cxn>
                <a:cxn ang="0">
                  <a:pos x="1" y="377"/>
                </a:cxn>
                <a:cxn ang="0">
                  <a:pos x="1" y="383"/>
                </a:cxn>
                <a:cxn ang="0">
                  <a:pos x="1" y="389"/>
                </a:cxn>
                <a:cxn ang="0">
                  <a:pos x="10" y="399"/>
                </a:cxn>
                <a:cxn ang="0">
                  <a:pos x="10" y="22"/>
                </a:cxn>
                <a:cxn ang="0">
                  <a:pos x="13" y="17"/>
                </a:cxn>
                <a:cxn ang="0">
                  <a:pos x="14" y="12"/>
                </a:cxn>
                <a:cxn ang="0">
                  <a:pos x="17" y="8"/>
                </a:cxn>
                <a:cxn ang="0">
                  <a:pos x="17" y="3"/>
                </a:cxn>
                <a:cxn ang="0">
                  <a:pos x="18" y="0"/>
                </a:cxn>
                <a:cxn ang="0">
                  <a:pos x="17" y="0"/>
                </a:cxn>
              </a:cxnLst>
              <a:rect l="0" t="0" r="r" b="b"/>
              <a:pathLst>
                <a:path w="18" h="399">
                  <a:moveTo>
                    <a:pt x="17" y="0"/>
                  </a:moveTo>
                  <a:lnTo>
                    <a:pt x="17" y="0"/>
                  </a:lnTo>
                  <a:lnTo>
                    <a:pt x="16" y="1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0" y="65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0" y="121"/>
                  </a:lnTo>
                  <a:lnTo>
                    <a:pt x="0" y="130"/>
                  </a:lnTo>
                  <a:lnTo>
                    <a:pt x="0" y="138"/>
                  </a:lnTo>
                  <a:lnTo>
                    <a:pt x="0" y="146"/>
                  </a:lnTo>
                  <a:lnTo>
                    <a:pt x="0" y="154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0" y="180"/>
                  </a:lnTo>
                  <a:lnTo>
                    <a:pt x="0" y="189"/>
                  </a:lnTo>
                  <a:lnTo>
                    <a:pt x="0" y="197"/>
                  </a:lnTo>
                  <a:lnTo>
                    <a:pt x="1" y="206"/>
                  </a:lnTo>
                  <a:lnTo>
                    <a:pt x="1" y="214"/>
                  </a:lnTo>
                  <a:lnTo>
                    <a:pt x="1" y="223"/>
                  </a:lnTo>
                  <a:lnTo>
                    <a:pt x="1" y="232"/>
                  </a:lnTo>
                  <a:lnTo>
                    <a:pt x="1" y="240"/>
                  </a:lnTo>
                  <a:lnTo>
                    <a:pt x="1" y="248"/>
                  </a:lnTo>
                  <a:lnTo>
                    <a:pt x="1" y="257"/>
                  </a:lnTo>
                  <a:lnTo>
                    <a:pt x="1" y="265"/>
                  </a:lnTo>
                  <a:lnTo>
                    <a:pt x="1" y="274"/>
                  </a:lnTo>
                  <a:lnTo>
                    <a:pt x="1" y="282"/>
                  </a:lnTo>
                  <a:lnTo>
                    <a:pt x="1" y="290"/>
                  </a:lnTo>
                  <a:lnTo>
                    <a:pt x="1" y="297"/>
                  </a:lnTo>
                  <a:lnTo>
                    <a:pt x="1" y="305"/>
                  </a:lnTo>
                  <a:lnTo>
                    <a:pt x="1" y="312"/>
                  </a:lnTo>
                  <a:lnTo>
                    <a:pt x="1" y="318"/>
                  </a:lnTo>
                  <a:lnTo>
                    <a:pt x="1" y="326"/>
                  </a:lnTo>
                  <a:lnTo>
                    <a:pt x="1" y="333"/>
                  </a:lnTo>
                  <a:lnTo>
                    <a:pt x="1" y="339"/>
                  </a:lnTo>
                  <a:lnTo>
                    <a:pt x="1" y="344"/>
                  </a:lnTo>
                  <a:lnTo>
                    <a:pt x="1" y="351"/>
                  </a:lnTo>
                  <a:lnTo>
                    <a:pt x="1" y="356"/>
                  </a:lnTo>
                  <a:lnTo>
                    <a:pt x="1" y="361"/>
                  </a:lnTo>
                  <a:lnTo>
                    <a:pt x="1" y="365"/>
                  </a:lnTo>
                  <a:lnTo>
                    <a:pt x="1" y="370"/>
                  </a:lnTo>
                  <a:lnTo>
                    <a:pt x="1" y="374"/>
                  </a:lnTo>
                  <a:lnTo>
                    <a:pt x="1" y="377"/>
                  </a:lnTo>
                  <a:lnTo>
                    <a:pt x="1" y="381"/>
                  </a:lnTo>
                  <a:lnTo>
                    <a:pt x="1" y="383"/>
                  </a:lnTo>
                  <a:lnTo>
                    <a:pt x="1" y="386"/>
                  </a:lnTo>
                  <a:lnTo>
                    <a:pt x="1" y="389"/>
                  </a:lnTo>
                  <a:lnTo>
                    <a:pt x="2" y="390"/>
                  </a:lnTo>
                  <a:lnTo>
                    <a:pt x="10" y="399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9" name="Freeform 91"/>
            <p:cNvSpPr>
              <a:spLocks/>
            </p:cNvSpPr>
            <p:nvPr/>
          </p:nvSpPr>
          <p:spPr bwMode="auto">
            <a:xfrm>
              <a:off x="460" y="3880"/>
              <a:ext cx="484" cy="19"/>
            </a:xfrm>
            <a:custGeom>
              <a:avLst/>
              <a:gdLst/>
              <a:ahLst/>
              <a:cxnLst>
                <a:cxn ang="0">
                  <a:pos x="469" y="7"/>
                </a:cxn>
                <a:cxn ang="0">
                  <a:pos x="474" y="7"/>
                </a:cxn>
                <a:cxn ang="0">
                  <a:pos x="478" y="7"/>
                </a:cxn>
                <a:cxn ang="0">
                  <a:pos x="482" y="8"/>
                </a:cxn>
                <a:cxn ang="0">
                  <a:pos x="484" y="15"/>
                </a:cxn>
                <a:cxn ang="0">
                  <a:pos x="478" y="19"/>
                </a:cxn>
                <a:cxn ang="0">
                  <a:pos x="477" y="19"/>
                </a:cxn>
                <a:cxn ang="0">
                  <a:pos x="473" y="19"/>
                </a:cxn>
                <a:cxn ang="0">
                  <a:pos x="465" y="19"/>
                </a:cxn>
                <a:cxn ang="0">
                  <a:pos x="456" y="19"/>
                </a:cxn>
                <a:cxn ang="0">
                  <a:pos x="446" y="19"/>
                </a:cxn>
                <a:cxn ang="0">
                  <a:pos x="434" y="19"/>
                </a:cxn>
                <a:cxn ang="0">
                  <a:pos x="418" y="19"/>
                </a:cxn>
                <a:cxn ang="0">
                  <a:pos x="404" y="19"/>
                </a:cxn>
                <a:cxn ang="0">
                  <a:pos x="386" y="19"/>
                </a:cxn>
                <a:cxn ang="0">
                  <a:pos x="367" y="19"/>
                </a:cxn>
                <a:cxn ang="0">
                  <a:pos x="349" y="19"/>
                </a:cxn>
                <a:cxn ang="0">
                  <a:pos x="328" y="19"/>
                </a:cxn>
                <a:cxn ang="0">
                  <a:pos x="307" y="19"/>
                </a:cxn>
                <a:cxn ang="0">
                  <a:pos x="287" y="19"/>
                </a:cxn>
                <a:cxn ang="0">
                  <a:pos x="264" y="19"/>
                </a:cxn>
                <a:cxn ang="0">
                  <a:pos x="244" y="19"/>
                </a:cxn>
                <a:cxn ang="0">
                  <a:pos x="221" y="19"/>
                </a:cxn>
                <a:cxn ang="0">
                  <a:pos x="199" y="19"/>
                </a:cxn>
                <a:cxn ang="0">
                  <a:pos x="178" y="19"/>
                </a:cxn>
                <a:cxn ang="0">
                  <a:pos x="157" y="19"/>
                </a:cxn>
                <a:cxn ang="0">
                  <a:pos x="138" y="19"/>
                </a:cxn>
                <a:cxn ang="0">
                  <a:pos x="118" y="19"/>
                </a:cxn>
                <a:cxn ang="0">
                  <a:pos x="100" y="19"/>
                </a:cxn>
                <a:cxn ang="0">
                  <a:pos x="83" y="19"/>
                </a:cxn>
                <a:cxn ang="0">
                  <a:pos x="67" y="19"/>
                </a:cxn>
                <a:cxn ang="0">
                  <a:pos x="53" y="19"/>
                </a:cxn>
                <a:cxn ang="0">
                  <a:pos x="41" y="19"/>
                </a:cxn>
                <a:cxn ang="0">
                  <a:pos x="31" y="19"/>
                </a:cxn>
                <a:cxn ang="0">
                  <a:pos x="22" y="19"/>
                </a:cxn>
                <a:cxn ang="0">
                  <a:pos x="17" y="19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6" y="13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9" y="7"/>
                </a:cxn>
              </a:cxnLst>
              <a:rect l="0" t="0" r="r" b="b"/>
              <a:pathLst>
                <a:path w="484" h="19">
                  <a:moveTo>
                    <a:pt x="9" y="7"/>
                  </a:moveTo>
                  <a:lnTo>
                    <a:pt x="469" y="7"/>
                  </a:lnTo>
                  <a:lnTo>
                    <a:pt x="471" y="7"/>
                  </a:lnTo>
                  <a:lnTo>
                    <a:pt x="474" y="7"/>
                  </a:lnTo>
                  <a:lnTo>
                    <a:pt x="476" y="7"/>
                  </a:lnTo>
                  <a:lnTo>
                    <a:pt x="478" y="7"/>
                  </a:lnTo>
                  <a:lnTo>
                    <a:pt x="481" y="7"/>
                  </a:lnTo>
                  <a:lnTo>
                    <a:pt x="482" y="8"/>
                  </a:lnTo>
                  <a:lnTo>
                    <a:pt x="484" y="11"/>
                  </a:lnTo>
                  <a:lnTo>
                    <a:pt x="484" y="15"/>
                  </a:lnTo>
                  <a:lnTo>
                    <a:pt x="482" y="17"/>
                  </a:lnTo>
                  <a:lnTo>
                    <a:pt x="478" y="19"/>
                  </a:lnTo>
                  <a:lnTo>
                    <a:pt x="477" y="19"/>
                  </a:lnTo>
                  <a:lnTo>
                    <a:pt x="477" y="19"/>
                  </a:lnTo>
                  <a:lnTo>
                    <a:pt x="474" y="19"/>
                  </a:lnTo>
                  <a:lnTo>
                    <a:pt x="473" y="19"/>
                  </a:lnTo>
                  <a:lnTo>
                    <a:pt x="469" y="19"/>
                  </a:lnTo>
                  <a:lnTo>
                    <a:pt x="465" y="19"/>
                  </a:lnTo>
                  <a:lnTo>
                    <a:pt x="461" y="19"/>
                  </a:lnTo>
                  <a:lnTo>
                    <a:pt x="456" y="19"/>
                  </a:lnTo>
                  <a:lnTo>
                    <a:pt x="451" y="19"/>
                  </a:lnTo>
                  <a:lnTo>
                    <a:pt x="446" y="19"/>
                  </a:lnTo>
                  <a:lnTo>
                    <a:pt x="439" y="19"/>
                  </a:lnTo>
                  <a:lnTo>
                    <a:pt x="434" y="19"/>
                  </a:lnTo>
                  <a:lnTo>
                    <a:pt x="426" y="19"/>
                  </a:lnTo>
                  <a:lnTo>
                    <a:pt x="418" y="19"/>
                  </a:lnTo>
                  <a:lnTo>
                    <a:pt x="412" y="19"/>
                  </a:lnTo>
                  <a:lnTo>
                    <a:pt x="404" y="19"/>
                  </a:lnTo>
                  <a:lnTo>
                    <a:pt x="395" y="19"/>
                  </a:lnTo>
                  <a:lnTo>
                    <a:pt x="386" y="19"/>
                  </a:lnTo>
                  <a:lnTo>
                    <a:pt x="377" y="19"/>
                  </a:lnTo>
                  <a:lnTo>
                    <a:pt x="367" y="19"/>
                  </a:lnTo>
                  <a:lnTo>
                    <a:pt x="358" y="19"/>
                  </a:lnTo>
                  <a:lnTo>
                    <a:pt x="349" y="19"/>
                  </a:lnTo>
                  <a:lnTo>
                    <a:pt x="339" y="19"/>
                  </a:lnTo>
                  <a:lnTo>
                    <a:pt x="328" y="19"/>
                  </a:lnTo>
                  <a:lnTo>
                    <a:pt x="318" y="19"/>
                  </a:lnTo>
                  <a:lnTo>
                    <a:pt x="307" y="19"/>
                  </a:lnTo>
                  <a:lnTo>
                    <a:pt x="297" y="19"/>
                  </a:lnTo>
                  <a:lnTo>
                    <a:pt x="287" y="19"/>
                  </a:lnTo>
                  <a:lnTo>
                    <a:pt x="276" y="19"/>
                  </a:lnTo>
                  <a:lnTo>
                    <a:pt x="264" y="19"/>
                  </a:lnTo>
                  <a:lnTo>
                    <a:pt x="254" y="19"/>
                  </a:lnTo>
                  <a:lnTo>
                    <a:pt x="244" y="19"/>
                  </a:lnTo>
                  <a:lnTo>
                    <a:pt x="232" y="19"/>
                  </a:lnTo>
                  <a:lnTo>
                    <a:pt x="221" y="19"/>
                  </a:lnTo>
                  <a:lnTo>
                    <a:pt x="210" y="19"/>
                  </a:lnTo>
                  <a:lnTo>
                    <a:pt x="199" y="19"/>
                  </a:lnTo>
                  <a:lnTo>
                    <a:pt x="189" y="19"/>
                  </a:lnTo>
                  <a:lnTo>
                    <a:pt x="178" y="19"/>
                  </a:lnTo>
                  <a:lnTo>
                    <a:pt x="168" y="19"/>
                  </a:lnTo>
                  <a:lnTo>
                    <a:pt x="157" y="19"/>
                  </a:lnTo>
                  <a:lnTo>
                    <a:pt x="147" y="19"/>
                  </a:lnTo>
                  <a:lnTo>
                    <a:pt x="138" y="19"/>
                  </a:lnTo>
                  <a:lnTo>
                    <a:pt x="127" y="19"/>
                  </a:lnTo>
                  <a:lnTo>
                    <a:pt x="118" y="19"/>
                  </a:lnTo>
                  <a:lnTo>
                    <a:pt x="109" y="19"/>
                  </a:lnTo>
                  <a:lnTo>
                    <a:pt x="100" y="19"/>
                  </a:lnTo>
                  <a:lnTo>
                    <a:pt x="91" y="19"/>
                  </a:lnTo>
                  <a:lnTo>
                    <a:pt x="83" y="19"/>
                  </a:lnTo>
                  <a:lnTo>
                    <a:pt x="75" y="19"/>
                  </a:lnTo>
                  <a:lnTo>
                    <a:pt x="67" y="19"/>
                  </a:lnTo>
                  <a:lnTo>
                    <a:pt x="60" y="19"/>
                  </a:lnTo>
                  <a:lnTo>
                    <a:pt x="53" y="19"/>
                  </a:lnTo>
                  <a:lnTo>
                    <a:pt x="47" y="19"/>
                  </a:lnTo>
                  <a:lnTo>
                    <a:pt x="41" y="19"/>
                  </a:lnTo>
                  <a:lnTo>
                    <a:pt x="36" y="19"/>
                  </a:lnTo>
                  <a:lnTo>
                    <a:pt x="31" y="19"/>
                  </a:lnTo>
                  <a:lnTo>
                    <a:pt x="26" y="19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4" y="19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0"/>
                  </a:lnTo>
                  <a:lnTo>
                    <a:pt x="9" y="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500" y="3927"/>
              <a:ext cx="38" cy="4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9" y="3"/>
                </a:cxn>
                <a:cxn ang="0">
                  <a:pos x="5" y="6"/>
                </a:cxn>
                <a:cxn ang="0">
                  <a:pos x="3" y="11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1" y="29"/>
                </a:cxn>
                <a:cxn ang="0">
                  <a:pos x="5" y="33"/>
                </a:cxn>
                <a:cxn ang="0">
                  <a:pos x="9" y="36"/>
                </a:cxn>
                <a:cxn ang="0">
                  <a:pos x="14" y="38"/>
                </a:cxn>
                <a:cxn ang="0">
                  <a:pos x="20" y="40"/>
                </a:cxn>
                <a:cxn ang="0">
                  <a:pos x="24" y="40"/>
                </a:cxn>
                <a:cxn ang="0">
                  <a:pos x="29" y="40"/>
                </a:cxn>
                <a:cxn ang="0">
                  <a:pos x="33" y="37"/>
                </a:cxn>
                <a:cxn ang="0">
                  <a:pos x="35" y="33"/>
                </a:cxn>
                <a:cxn ang="0">
                  <a:pos x="34" y="29"/>
                </a:cxn>
                <a:cxn ang="0">
                  <a:pos x="29" y="29"/>
                </a:cxn>
                <a:cxn ang="0">
                  <a:pos x="24" y="32"/>
                </a:cxn>
                <a:cxn ang="0">
                  <a:pos x="17" y="33"/>
                </a:cxn>
                <a:cxn ang="0">
                  <a:pos x="12" y="29"/>
                </a:cxn>
                <a:cxn ang="0">
                  <a:pos x="8" y="21"/>
                </a:cxn>
                <a:cxn ang="0">
                  <a:pos x="11" y="15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22" y="10"/>
                </a:cxn>
                <a:cxn ang="0">
                  <a:pos x="26" y="10"/>
                </a:cxn>
                <a:cxn ang="0">
                  <a:pos x="30" y="12"/>
                </a:cxn>
                <a:cxn ang="0">
                  <a:pos x="35" y="15"/>
                </a:cxn>
                <a:cxn ang="0">
                  <a:pos x="38" y="13"/>
                </a:cxn>
                <a:cxn ang="0">
                  <a:pos x="35" y="10"/>
                </a:cxn>
                <a:cxn ang="0">
                  <a:pos x="31" y="6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8" h="40">
                  <a:moveTo>
                    <a:pt x="27" y="3"/>
                  </a:moveTo>
                  <a:lnTo>
                    <a:pt x="26" y="2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9" y="3"/>
                  </a:lnTo>
                  <a:lnTo>
                    <a:pt x="8" y="4"/>
                  </a:lnTo>
                  <a:lnTo>
                    <a:pt x="5" y="6"/>
                  </a:lnTo>
                  <a:lnTo>
                    <a:pt x="4" y="8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3" y="32"/>
                  </a:lnTo>
                  <a:lnTo>
                    <a:pt x="5" y="33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17" y="38"/>
                  </a:lnTo>
                  <a:lnTo>
                    <a:pt x="20" y="40"/>
                  </a:lnTo>
                  <a:lnTo>
                    <a:pt x="21" y="40"/>
                  </a:lnTo>
                  <a:lnTo>
                    <a:pt x="24" y="40"/>
                  </a:lnTo>
                  <a:lnTo>
                    <a:pt x="26" y="40"/>
                  </a:lnTo>
                  <a:lnTo>
                    <a:pt x="29" y="40"/>
                  </a:lnTo>
                  <a:lnTo>
                    <a:pt x="31" y="38"/>
                  </a:lnTo>
                  <a:lnTo>
                    <a:pt x="33" y="37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5" y="30"/>
                  </a:lnTo>
                  <a:lnTo>
                    <a:pt x="34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30"/>
                  </a:lnTo>
                  <a:lnTo>
                    <a:pt x="24" y="32"/>
                  </a:lnTo>
                  <a:lnTo>
                    <a:pt x="20" y="33"/>
                  </a:lnTo>
                  <a:lnTo>
                    <a:pt x="17" y="33"/>
                  </a:lnTo>
                  <a:lnTo>
                    <a:pt x="16" y="33"/>
                  </a:lnTo>
                  <a:lnTo>
                    <a:pt x="12" y="29"/>
                  </a:lnTo>
                  <a:lnTo>
                    <a:pt x="9" y="26"/>
                  </a:lnTo>
                  <a:lnTo>
                    <a:pt x="8" y="21"/>
                  </a:lnTo>
                  <a:lnTo>
                    <a:pt x="9" y="17"/>
                  </a:lnTo>
                  <a:lnTo>
                    <a:pt x="11" y="15"/>
                  </a:lnTo>
                  <a:lnTo>
                    <a:pt x="12" y="13"/>
                  </a:lnTo>
                  <a:lnTo>
                    <a:pt x="13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9" y="11"/>
                  </a:lnTo>
                  <a:lnTo>
                    <a:pt x="30" y="12"/>
                  </a:lnTo>
                  <a:lnTo>
                    <a:pt x="33" y="13"/>
                  </a:lnTo>
                  <a:lnTo>
                    <a:pt x="35" y="15"/>
                  </a:lnTo>
                  <a:lnTo>
                    <a:pt x="37" y="15"/>
                  </a:lnTo>
                  <a:lnTo>
                    <a:pt x="38" y="13"/>
                  </a:lnTo>
                  <a:lnTo>
                    <a:pt x="37" y="12"/>
                  </a:lnTo>
                  <a:lnTo>
                    <a:pt x="35" y="10"/>
                  </a:lnTo>
                  <a:lnTo>
                    <a:pt x="34" y="8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524" y="3935"/>
              <a:ext cx="17" cy="2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7" y="3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10" y="9"/>
                </a:cxn>
                <a:cxn ang="0">
                  <a:pos x="10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5" y="20"/>
                </a:cxn>
                <a:cxn ang="0">
                  <a:pos x="1" y="24"/>
                </a:cxn>
                <a:cxn ang="0">
                  <a:pos x="0" y="25"/>
                </a:cxn>
                <a:cxn ang="0">
                  <a:pos x="6" y="29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1" y="22"/>
                </a:cxn>
                <a:cxn ang="0">
                  <a:pos x="13" y="21"/>
                </a:cxn>
                <a:cxn ang="0">
                  <a:pos x="14" y="18"/>
                </a:cxn>
                <a:cxn ang="0">
                  <a:pos x="15" y="16"/>
                </a:cxn>
                <a:cxn ang="0">
                  <a:pos x="17" y="12"/>
                </a:cxn>
                <a:cxn ang="0">
                  <a:pos x="15" y="9"/>
                </a:cxn>
                <a:cxn ang="0">
                  <a:pos x="14" y="7"/>
                </a:cxn>
                <a:cxn ang="0">
                  <a:pos x="13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7" h="29">
                  <a:moveTo>
                    <a:pt x="3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5"/>
                  </a:lnTo>
                  <a:lnTo>
                    <a:pt x="9" y="7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1" y="24"/>
                  </a:lnTo>
                  <a:lnTo>
                    <a:pt x="0" y="25"/>
                  </a:lnTo>
                  <a:lnTo>
                    <a:pt x="6" y="29"/>
                  </a:lnTo>
                  <a:lnTo>
                    <a:pt x="7" y="28"/>
                  </a:lnTo>
                  <a:lnTo>
                    <a:pt x="10" y="25"/>
                  </a:lnTo>
                  <a:lnTo>
                    <a:pt x="11" y="22"/>
                  </a:lnTo>
                  <a:lnTo>
                    <a:pt x="13" y="21"/>
                  </a:lnTo>
                  <a:lnTo>
                    <a:pt x="14" y="18"/>
                  </a:lnTo>
                  <a:lnTo>
                    <a:pt x="15" y="16"/>
                  </a:lnTo>
                  <a:lnTo>
                    <a:pt x="17" y="12"/>
                  </a:lnTo>
                  <a:lnTo>
                    <a:pt x="15" y="9"/>
                  </a:lnTo>
                  <a:lnTo>
                    <a:pt x="14" y="7"/>
                  </a:lnTo>
                  <a:lnTo>
                    <a:pt x="13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642" y="3927"/>
              <a:ext cx="38" cy="4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0" y="0"/>
                </a:cxn>
                <a:cxn ang="0">
                  <a:pos x="15" y="2"/>
                </a:cxn>
                <a:cxn ang="0">
                  <a:pos x="11" y="3"/>
                </a:cxn>
                <a:cxn ang="0">
                  <a:pos x="5" y="6"/>
                </a:cxn>
                <a:cxn ang="0">
                  <a:pos x="3" y="11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3" y="29"/>
                </a:cxn>
                <a:cxn ang="0">
                  <a:pos x="5" y="33"/>
                </a:cxn>
                <a:cxn ang="0">
                  <a:pos x="9" y="36"/>
                </a:cxn>
                <a:cxn ang="0">
                  <a:pos x="15" y="38"/>
                </a:cxn>
                <a:cxn ang="0">
                  <a:pos x="19" y="40"/>
                </a:cxn>
                <a:cxn ang="0">
                  <a:pos x="24" y="40"/>
                </a:cxn>
                <a:cxn ang="0">
                  <a:pos x="29" y="40"/>
                </a:cxn>
                <a:cxn ang="0">
                  <a:pos x="33" y="37"/>
                </a:cxn>
                <a:cxn ang="0">
                  <a:pos x="35" y="33"/>
                </a:cxn>
                <a:cxn ang="0">
                  <a:pos x="34" y="29"/>
                </a:cxn>
                <a:cxn ang="0">
                  <a:pos x="29" y="29"/>
                </a:cxn>
                <a:cxn ang="0">
                  <a:pos x="24" y="32"/>
                </a:cxn>
                <a:cxn ang="0">
                  <a:pos x="19" y="33"/>
                </a:cxn>
                <a:cxn ang="0">
                  <a:pos x="13" y="32"/>
                </a:cxn>
                <a:cxn ang="0">
                  <a:pos x="11" y="28"/>
                </a:cxn>
                <a:cxn ang="0">
                  <a:pos x="9" y="21"/>
                </a:cxn>
                <a:cxn ang="0">
                  <a:pos x="11" y="15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22" y="10"/>
                </a:cxn>
                <a:cxn ang="0">
                  <a:pos x="28" y="10"/>
                </a:cxn>
                <a:cxn ang="0">
                  <a:pos x="30" y="12"/>
                </a:cxn>
                <a:cxn ang="0">
                  <a:pos x="35" y="15"/>
                </a:cxn>
                <a:cxn ang="0">
                  <a:pos x="38" y="13"/>
                </a:cxn>
                <a:cxn ang="0">
                  <a:pos x="35" y="10"/>
                </a:cxn>
                <a:cxn ang="0">
                  <a:pos x="32" y="6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38" h="40">
                  <a:moveTo>
                    <a:pt x="28" y="3"/>
                  </a:moveTo>
                  <a:lnTo>
                    <a:pt x="26" y="2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5" y="6"/>
                  </a:lnTo>
                  <a:lnTo>
                    <a:pt x="4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4" y="32"/>
                  </a:lnTo>
                  <a:lnTo>
                    <a:pt x="5" y="33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12" y="37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9" y="40"/>
                  </a:lnTo>
                  <a:lnTo>
                    <a:pt x="21" y="40"/>
                  </a:lnTo>
                  <a:lnTo>
                    <a:pt x="24" y="40"/>
                  </a:lnTo>
                  <a:lnTo>
                    <a:pt x="26" y="40"/>
                  </a:lnTo>
                  <a:lnTo>
                    <a:pt x="29" y="40"/>
                  </a:lnTo>
                  <a:lnTo>
                    <a:pt x="32" y="38"/>
                  </a:lnTo>
                  <a:lnTo>
                    <a:pt x="33" y="37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5" y="30"/>
                  </a:lnTo>
                  <a:lnTo>
                    <a:pt x="34" y="29"/>
                  </a:lnTo>
                  <a:lnTo>
                    <a:pt x="32" y="29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6" y="33"/>
                  </a:lnTo>
                  <a:lnTo>
                    <a:pt x="13" y="32"/>
                  </a:lnTo>
                  <a:lnTo>
                    <a:pt x="12" y="29"/>
                  </a:lnTo>
                  <a:lnTo>
                    <a:pt x="11" y="28"/>
                  </a:lnTo>
                  <a:lnTo>
                    <a:pt x="9" y="26"/>
                  </a:lnTo>
                  <a:lnTo>
                    <a:pt x="9" y="21"/>
                  </a:lnTo>
                  <a:lnTo>
                    <a:pt x="9" y="17"/>
                  </a:lnTo>
                  <a:lnTo>
                    <a:pt x="11" y="15"/>
                  </a:lnTo>
                  <a:lnTo>
                    <a:pt x="12" y="13"/>
                  </a:lnTo>
                  <a:lnTo>
                    <a:pt x="13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5" y="10"/>
                  </a:lnTo>
                  <a:lnTo>
                    <a:pt x="28" y="10"/>
                  </a:lnTo>
                  <a:lnTo>
                    <a:pt x="29" y="11"/>
                  </a:lnTo>
                  <a:lnTo>
                    <a:pt x="30" y="12"/>
                  </a:lnTo>
                  <a:lnTo>
                    <a:pt x="33" y="13"/>
                  </a:lnTo>
                  <a:lnTo>
                    <a:pt x="35" y="15"/>
                  </a:lnTo>
                  <a:lnTo>
                    <a:pt x="37" y="15"/>
                  </a:lnTo>
                  <a:lnTo>
                    <a:pt x="38" y="13"/>
                  </a:lnTo>
                  <a:lnTo>
                    <a:pt x="37" y="12"/>
                  </a:lnTo>
                  <a:lnTo>
                    <a:pt x="35" y="10"/>
                  </a:lnTo>
                  <a:lnTo>
                    <a:pt x="34" y="8"/>
                  </a:lnTo>
                  <a:lnTo>
                    <a:pt x="32" y="6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667" y="3935"/>
              <a:ext cx="16" cy="2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9" y="9"/>
                </a:cxn>
                <a:cxn ang="0">
                  <a:pos x="9" y="13"/>
                </a:cxn>
                <a:cxn ang="0">
                  <a:pos x="8" y="16"/>
                </a:cxn>
                <a:cxn ang="0">
                  <a:pos x="5" y="17"/>
                </a:cxn>
                <a:cxn ang="0">
                  <a:pos x="4" y="20"/>
                </a:cxn>
                <a:cxn ang="0">
                  <a:pos x="1" y="24"/>
                </a:cxn>
                <a:cxn ang="0">
                  <a:pos x="0" y="25"/>
                </a:cxn>
                <a:cxn ang="0">
                  <a:pos x="5" y="29"/>
                </a:cxn>
                <a:cxn ang="0">
                  <a:pos x="5" y="28"/>
                </a:cxn>
                <a:cxn ang="0">
                  <a:pos x="9" y="25"/>
                </a:cxn>
                <a:cxn ang="0">
                  <a:pos x="10" y="22"/>
                </a:cxn>
                <a:cxn ang="0">
                  <a:pos x="12" y="21"/>
                </a:cxn>
                <a:cxn ang="0">
                  <a:pos x="13" y="18"/>
                </a:cxn>
                <a:cxn ang="0">
                  <a:pos x="14" y="16"/>
                </a:cxn>
                <a:cxn ang="0">
                  <a:pos x="16" y="12"/>
                </a:cxn>
                <a:cxn ang="0">
                  <a:pos x="14" y="9"/>
                </a:cxn>
                <a:cxn ang="0">
                  <a:pos x="13" y="7"/>
                </a:cxn>
                <a:cxn ang="0">
                  <a:pos x="12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29">
                  <a:moveTo>
                    <a:pt x="4" y="0"/>
                  </a:moveTo>
                  <a:lnTo>
                    <a:pt x="4" y="0"/>
                  </a:lnTo>
                  <a:lnTo>
                    <a:pt x="5" y="2"/>
                  </a:lnTo>
                  <a:lnTo>
                    <a:pt x="7" y="3"/>
                  </a:lnTo>
                  <a:lnTo>
                    <a:pt x="8" y="5"/>
                  </a:lnTo>
                  <a:lnTo>
                    <a:pt x="8" y="7"/>
                  </a:lnTo>
                  <a:lnTo>
                    <a:pt x="9" y="9"/>
                  </a:lnTo>
                  <a:lnTo>
                    <a:pt x="9" y="13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1" y="24"/>
                  </a:lnTo>
                  <a:lnTo>
                    <a:pt x="0" y="25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9" y="25"/>
                  </a:lnTo>
                  <a:lnTo>
                    <a:pt x="10" y="22"/>
                  </a:lnTo>
                  <a:lnTo>
                    <a:pt x="12" y="21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2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778" y="3927"/>
              <a:ext cx="38" cy="4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9" y="0"/>
                </a:cxn>
                <a:cxn ang="0">
                  <a:pos x="14" y="2"/>
                </a:cxn>
                <a:cxn ang="0">
                  <a:pos x="9" y="3"/>
                </a:cxn>
                <a:cxn ang="0">
                  <a:pos x="5" y="6"/>
                </a:cxn>
                <a:cxn ang="0">
                  <a:pos x="1" y="11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1" y="29"/>
                </a:cxn>
                <a:cxn ang="0">
                  <a:pos x="5" y="33"/>
                </a:cxn>
                <a:cxn ang="0">
                  <a:pos x="9" y="36"/>
                </a:cxn>
                <a:cxn ang="0">
                  <a:pos x="14" y="38"/>
                </a:cxn>
                <a:cxn ang="0">
                  <a:pos x="19" y="40"/>
                </a:cxn>
                <a:cxn ang="0">
                  <a:pos x="23" y="40"/>
                </a:cxn>
                <a:cxn ang="0">
                  <a:pos x="27" y="40"/>
                </a:cxn>
                <a:cxn ang="0">
                  <a:pos x="33" y="37"/>
                </a:cxn>
                <a:cxn ang="0">
                  <a:pos x="35" y="33"/>
                </a:cxn>
                <a:cxn ang="0">
                  <a:pos x="33" y="29"/>
                </a:cxn>
                <a:cxn ang="0">
                  <a:pos x="29" y="29"/>
                </a:cxn>
                <a:cxn ang="0">
                  <a:pos x="23" y="32"/>
                </a:cxn>
                <a:cxn ang="0">
                  <a:pos x="18" y="33"/>
                </a:cxn>
                <a:cxn ang="0">
                  <a:pos x="12" y="29"/>
                </a:cxn>
                <a:cxn ang="0">
                  <a:pos x="9" y="21"/>
                </a:cxn>
                <a:cxn ang="0">
                  <a:pos x="12" y="15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22" y="10"/>
                </a:cxn>
                <a:cxn ang="0">
                  <a:pos x="27" y="10"/>
                </a:cxn>
                <a:cxn ang="0">
                  <a:pos x="31" y="12"/>
                </a:cxn>
                <a:cxn ang="0">
                  <a:pos x="35" y="15"/>
                </a:cxn>
                <a:cxn ang="0">
                  <a:pos x="38" y="13"/>
                </a:cxn>
                <a:cxn ang="0">
                  <a:pos x="35" y="10"/>
                </a:cxn>
                <a:cxn ang="0">
                  <a:pos x="31" y="6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8" h="40">
                  <a:moveTo>
                    <a:pt x="27" y="3"/>
                  </a:moveTo>
                  <a:lnTo>
                    <a:pt x="26" y="2"/>
                  </a:lnTo>
                  <a:lnTo>
                    <a:pt x="23" y="2"/>
                  </a:lnTo>
                  <a:lnTo>
                    <a:pt x="19" y="0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9" y="3"/>
                  </a:lnTo>
                  <a:lnTo>
                    <a:pt x="8" y="4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4" y="32"/>
                  </a:lnTo>
                  <a:lnTo>
                    <a:pt x="5" y="33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17" y="38"/>
                  </a:lnTo>
                  <a:lnTo>
                    <a:pt x="19" y="40"/>
                  </a:lnTo>
                  <a:lnTo>
                    <a:pt x="21" y="40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30" y="38"/>
                  </a:lnTo>
                  <a:lnTo>
                    <a:pt x="33" y="37"/>
                  </a:lnTo>
                  <a:lnTo>
                    <a:pt x="34" y="36"/>
                  </a:lnTo>
                  <a:lnTo>
                    <a:pt x="35" y="33"/>
                  </a:lnTo>
                  <a:lnTo>
                    <a:pt x="35" y="30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30"/>
                  </a:lnTo>
                  <a:lnTo>
                    <a:pt x="23" y="32"/>
                  </a:lnTo>
                  <a:lnTo>
                    <a:pt x="21" y="33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2" y="29"/>
                  </a:lnTo>
                  <a:lnTo>
                    <a:pt x="10" y="26"/>
                  </a:lnTo>
                  <a:lnTo>
                    <a:pt x="9" y="21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2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11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5" y="15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36" y="12"/>
                  </a:lnTo>
                  <a:lnTo>
                    <a:pt x="35" y="10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>
              <a:off x="803" y="3935"/>
              <a:ext cx="15" cy="2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9" y="9"/>
                </a:cxn>
                <a:cxn ang="0">
                  <a:pos x="9" y="13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4" y="20"/>
                </a:cxn>
                <a:cxn ang="0">
                  <a:pos x="1" y="24"/>
                </a:cxn>
                <a:cxn ang="0">
                  <a:pos x="0" y="25"/>
                </a:cxn>
                <a:cxn ang="0">
                  <a:pos x="6" y="29"/>
                </a:cxn>
                <a:cxn ang="0">
                  <a:pos x="6" y="28"/>
                </a:cxn>
                <a:cxn ang="0">
                  <a:pos x="9" y="25"/>
                </a:cxn>
                <a:cxn ang="0">
                  <a:pos x="10" y="22"/>
                </a:cxn>
                <a:cxn ang="0">
                  <a:pos x="13" y="21"/>
                </a:cxn>
                <a:cxn ang="0">
                  <a:pos x="14" y="18"/>
                </a:cxn>
                <a:cxn ang="0">
                  <a:pos x="15" y="16"/>
                </a:cxn>
                <a:cxn ang="0">
                  <a:pos x="15" y="12"/>
                </a:cxn>
                <a:cxn ang="0">
                  <a:pos x="14" y="9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5" h="29">
                  <a:moveTo>
                    <a:pt x="4" y="0"/>
                  </a:moveTo>
                  <a:lnTo>
                    <a:pt x="4" y="0"/>
                  </a:lnTo>
                  <a:lnTo>
                    <a:pt x="5" y="2"/>
                  </a:lnTo>
                  <a:lnTo>
                    <a:pt x="6" y="3"/>
                  </a:lnTo>
                  <a:lnTo>
                    <a:pt x="8" y="5"/>
                  </a:lnTo>
                  <a:lnTo>
                    <a:pt x="8" y="7"/>
                  </a:lnTo>
                  <a:lnTo>
                    <a:pt x="9" y="9"/>
                  </a:lnTo>
                  <a:lnTo>
                    <a:pt x="9" y="13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20"/>
                  </a:lnTo>
                  <a:lnTo>
                    <a:pt x="1" y="24"/>
                  </a:lnTo>
                  <a:lnTo>
                    <a:pt x="0" y="25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9" y="25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4" y="18"/>
                  </a:lnTo>
                  <a:lnTo>
                    <a:pt x="15" y="16"/>
                  </a:lnTo>
                  <a:lnTo>
                    <a:pt x="15" y="12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>
              <a:off x="904" y="3927"/>
              <a:ext cx="38" cy="40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0" y="0"/>
                </a:cxn>
                <a:cxn ang="0">
                  <a:pos x="15" y="2"/>
                </a:cxn>
                <a:cxn ang="0">
                  <a:pos x="11" y="3"/>
                </a:cxn>
                <a:cxn ang="0">
                  <a:pos x="6" y="6"/>
                </a:cxn>
                <a:cxn ang="0">
                  <a:pos x="3" y="11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3" y="29"/>
                </a:cxn>
                <a:cxn ang="0">
                  <a:pos x="6" y="33"/>
                </a:cxn>
                <a:cxn ang="0">
                  <a:pos x="10" y="36"/>
                </a:cxn>
                <a:cxn ang="0">
                  <a:pos x="15" y="38"/>
                </a:cxn>
                <a:cxn ang="0">
                  <a:pos x="20" y="40"/>
                </a:cxn>
                <a:cxn ang="0">
                  <a:pos x="24" y="40"/>
                </a:cxn>
                <a:cxn ang="0">
                  <a:pos x="29" y="40"/>
                </a:cxn>
                <a:cxn ang="0">
                  <a:pos x="33" y="37"/>
                </a:cxn>
                <a:cxn ang="0">
                  <a:pos x="36" y="33"/>
                </a:cxn>
                <a:cxn ang="0">
                  <a:pos x="34" y="29"/>
                </a:cxn>
                <a:cxn ang="0">
                  <a:pos x="29" y="29"/>
                </a:cxn>
                <a:cxn ang="0">
                  <a:pos x="24" y="32"/>
                </a:cxn>
                <a:cxn ang="0">
                  <a:pos x="19" y="33"/>
                </a:cxn>
                <a:cxn ang="0">
                  <a:pos x="12" y="29"/>
                </a:cxn>
                <a:cxn ang="0">
                  <a:pos x="10" y="21"/>
                </a:cxn>
                <a:cxn ang="0">
                  <a:pos x="12" y="15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23" y="10"/>
                </a:cxn>
                <a:cxn ang="0">
                  <a:pos x="28" y="10"/>
                </a:cxn>
                <a:cxn ang="0">
                  <a:pos x="32" y="12"/>
                </a:cxn>
                <a:cxn ang="0">
                  <a:pos x="36" y="15"/>
                </a:cxn>
                <a:cxn ang="0">
                  <a:pos x="38" y="13"/>
                </a:cxn>
                <a:cxn ang="0">
                  <a:pos x="36" y="10"/>
                </a:cxn>
                <a:cxn ang="0">
                  <a:pos x="32" y="6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38" h="40">
                  <a:moveTo>
                    <a:pt x="28" y="3"/>
                  </a:moveTo>
                  <a:lnTo>
                    <a:pt x="27" y="2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4" y="32"/>
                  </a:lnTo>
                  <a:lnTo>
                    <a:pt x="6" y="33"/>
                  </a:lnTo>
                  <a:lnTo>
                    <a:pt x="8" y="36"/>
                  </a:lnTo>
                  <a:lnTo>
                    <a:pt x="10" y="36"/>
                  </a:lnTo>
                  <a:lnTo>
                    <a:pt x="12" y="37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20" y="40"/>
                  </a:lnTo>
                  <a:lnTo>
                    <a:pt x="21" y="40"/>
                  </a:lnTo>
                  <a:lnTo>
                    <a:pt x="24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32" y="38"/>
                  </a:lnTo>
                  <a:lnTo>
                    <a:pt x="33" y="37"/>
                  </a:lnTo>
                  <a:lnTo>
                    <a:pt x="36" y="36"/>
                  </a:lnTo>
                  <a:lnTo>
                    <a:pt x="36" y="33"/>
                  </a:lnTo>
                  <a:lnTo>
                    <a:pt x="36" y="30"/>
                  </a:lnTo>
                  <a:lnTo>
                    <a:pt x="34" y="29"/>
                  </a:lnTo>
                  <a:lnTo>
                    <a:pt x="32" y="29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7" y="33"/>
                  </a:lnTo>
                  <a:lnTo>
                    <a:pt x="12" y="29"/>
                  </a:lnTo>
                  <a:lnTo>
                    <a:pt x="11" y="26"/>
                  </a:lnTo>
                  <a:lnTo>
                    <a:pt x="10" y="21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3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8" y="10"/>
                  </a:lnTo>
                  <a:lnTo>
                    <a:pt x="29" y="11"/>
                  </a:lnTo>
                  <a:lnTo>
                    <a:pt x="32" y="12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8"/>
                  </a:lnTo>
                  <a:lnTo>
                    <a:pt x="32" y="6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>
              <a:off x="929" y="3935"/>
              <a:ext cx="16" cy="2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9" y="9"/>
                </a:cxn>
                <a:cxn ang="0">
                  <a:pos x="9" y="13"/>
                </a:cxn>
                <a:cxn ang="0">
                  <a:pos x="8" y="16"/>
                </a:cxn>
                <a:cxn ang="0">
                  <a:pos x="7" y="17"/>
                </a:cxn>
                <a:cxn ang="0">
                  <a:pos x="5" y="20"/>
                </a:cxn>
                <a:cxn ang="0">
                  <a:pos x="2" y="24"/>
                </a:cxn>
                <a:cxn ang="0">
                  <a:pos x="0" y="25"/>
                </a:cxn>
                <a:cxn ang="0">
                  <a:pos x="7" y="29"/>
                </a:cxn>
                <a:cxn ang="0">
                  <a:pos x="8" y="28"/>
                </a:cxn>
                <a:cxn ang="0">
                  <a:pos x="11" y="25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5" y="18"/>
                </a:cxn>
                <a:cxn ang="0">
                  <a:pos x="15" y="16"/>
                </a:cxn>
                <a:cxn ang="0">
                  <a:pos x="16" y="12"/>
                </a:cxn>
                <a:cxn ang="0">
                  <a:pos x="15" y="9"/>
                </a:cxn>
                <a:cxn ang="0">
                  <a:pos x="15" y="7"/>
                </a:cxn>
                <a:cxn ang="0">
                  <a:pos x="13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29">
                  <a:moveTo>
                    <a:pt x="4" y="0"/>
                  </a:moveTo>
                  <a:lnTo>
                    <a:pt x="4" y="0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5"/>
                  </a:lnTo>
                  <a:lnTo>
                    <a:pt x="8" y="7"/>
                  </a:lnTo>
                  <a:lnTo>
                    <a:pt x="9" y="9"/>
                  </a:lnTo>
                  <a:lnTo>
                    <a:pt x="9" y="13"/>
                  </a:lnTo>
                  <a:lnTo>
                    <a:pt x="8" y="16"/>
                  </a:lnTo>
                  <a:lnTo>
                    <a:pt x="7" y="17"/>
                  </a:lnTo>
                  <a:lnTo>
                    <a:pt x="5" y="20"/>
                  </a:lnTo>
                  <a:lnTo>
                    <a:pt x="2" y="24"/>
                  </a:lnTo>
                  <a:lnTo>
                    <a:pt x="0" y="25"/>
                  </a:lnTo>
                  <a:lnTo>
                    <a:pt x="7" y="29"/>
                  </a:lnTo>
                  <a:lnTo>
                    <a:pt x="8" y="28"/>
                  </a:lnTo>
                  <a:lnTo>
                    <a:pt x="11" y="25"/>
                  </a:lnTo>
                  <a:lnTo>
                    <a:pt x="12" y="22"/>
                  </a:lnTo>
                  <a:lnTo>
                    <a:pt x="13" y="21"/>
                  </a:lnTo>
                  <a:lnTo>
                    <a:pt x="15" y="18"/>
                  </a:lnTo>
                  <a:lnTo>
                    <a:pt x="15" y="16"/>
                  </a:lnTo>
                  <a:lnTo>
                    <a:pt x="16" y="12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174" y="3492"/>
              <a:ext cx="202" cy="456"/>
            </a:xfrm>
            <a:custGeom>
              <a:avLst/>
              <a:gdLst/>
              <a:ahLst/>
              <a:cxnLst>
                <a:cxn ang="0">
                  <a:pos x="13" y="194"/>
                </a:cxn>
                <a:cxn ang="0">
                  <a:pos x="13" y="202"/>
                </a:cxn>
                <a:cxn ang="0">
                  <a:pos x="14" y="215"/>
                </a:cxn>
                <a:cxn ang="0">
                  <a:pos x="16" y="227"/>
                </a:cxn>
                <a:cxn ang="0">
                  <a:pos x="17" y="236"/>
                </a:cxn>
                <a:cxn ang="0">
                  <a:pos x="21" y="246"/>
                </a:cxn>
                <a:cxn ang="0">
                  <a:pos x="26" y="259"/>
                </a:cxn>
                <a:cxn ang="0">
                  <a:pos x="33" y="275"/>
                </a:cxn>
                <a:cxn ang="0">
                  <a:pos x="40" y="291"/>
                </a:cxn>
                <a:cxn ang="0">
                  <a:pos x="48" y="309"/>
                </a:cxn>
                <a:cxn ang="0">
                  <a:pos x="56" y="327"/>
                </a:cxn>
                <a:cxn ang="0">
                  <a:pos x="65" y="345"/>
                </a:cxn>
                <a:cxn ang="0">
                  <a:pos x="73" y="364"/>
                </a:cxn>
                <a:cxn ang="0">
                  <a:pos x="81" y="381"/>
                </a:cxn>
                <a:cxn ang="0">
                  <a:pos x="89" y="396"/>
                </a:cxn>
                <a:cxn ang="0">
                  <a:pos x="95" y="409"/>
                </a:cxn>
                <a:cxn ang="0">
                  <a:pos x="102" y="421"/>
                </a:cxn>
                <a:cxn ang="0">
                  <a:pos x="106" y="431"/>
                </a:cxn>
                <a:cxn ang="0">
                  <a:pos x="110" y="435"/>
                </a:cxn>
                <a:cxn ang="0">
                  <a:pos x="110" y="425"/>
                </a:cxn>
                <a:cxn ang="0">
                  <a:pos x="110" y="411"/>
                </a:cxn>
                <a:cxn ang="0">
                  <a:pos x="110" y="395"/>
                </a:cxn>
                <a:cxn ang="0">
                  <a:pos x="110" y="383"/>
                </a:cxn>
                <a:cxn ang="0">
                  <a:pos x="110" y="375"/>
                </a:cxn>
                <a:cxn ang="0">
                  <a:pos x="110" y="361"/>
                </a:cxn>
                <a:cxn ang="0">
                  <a:pos x="111" y="349"/>
                </a:cxn>
                <a:cxn ang="0">
                  <a:pos x="112" y="341"/>
                </a:cxn>
                <a:cxn ang="0">
                  <a:pos x="119" y="336"/>
                </a:cxn>
                <a:cxn ang="0">
                  <a:pos x="74" y="216"/>
                </a:cxn>
                <a:cxn ang="0">
                  <a:pos x="202" y="335"/>
                </a:cxn>
                <a:cxn ang="0">
                  <a:pos x="124" y="186"/>
                </a:cxn>
                <a:cxn ang="0">
                  <a:pos x="137" y="332"/>
                </a:cxn>
                <a:cxn ang="0">
                  <a:pos x="130" y="336"/>
                </a:cxn>
                <a:cxn ang="0">
                  <a:pos x="121" y="341"/>
                </a:cxn>
                <a:cxn ang="0">
                  <a:pos x="120" y="348"/>
                </a:cxn>
                <a:cxn ang="0">
                  <a:pos x="119" y="360"/>
                </a:cxn>
                <a:cxn ang="0">
                  <a:pos x="117" y="370"/>
                </a:cxn>
                <a:cxn ang="0">
                  <a:pos x="117" y="379"/>
                </a:cxn>
                <a:cxn ang="0">
                  <a:pos x="117" y="388"/>
                </a:cxn>
                <a:cxn ang="0">
                  <a:pos x="117" y="398"/>
                </a:cxn>
                <a:cxn ang="0">
                  <a:pos x="117" y="407"/>
                </a:cxn>
                <a:cxn ang="0">
                  <a:pos x="117" y="418"/>
                </a:cxn>
                <a:cxn ang="0">
                  <a:pos x="117" y="431"/>
                </a:cxn>
                <a:cxn ang="0">
                  <a:pos x="119" y="441"/>
                </a:cxn>
                <a:cxn ang="0">
                  <a:pos x="7" y="240"/>
                </a:cxn>
                <a:cxn ang="0">
                  <a:pos x="5" y="235"/>
                </a:cxn>
                <a:cxn ang="0">
                  <a:pos x="3" y="223"/>
                </a:cxn>
                <a:cxn ang="0">
                  <a:pos x="0" y="207"/>
                </a:cxn>
                <a:cxn ang="0">
                  <a:pos x="0" y="194"/>
                </a:cxn>
                <a:cxn ang="0">
                  <a:pos x="1" y="188"/>
                </a:cxn>
                <a:cxn ang="0">
                  <a:pos x="10" y="189"/>
                </a:cxn>
              </a:cxnLst>
              <a:rect l="0" t="0" r="r" b="b"/>
              <a:pathLst>
                <a:path w="202" h="456">
                  <a:moveTo>
                    <a:pt x="13" y="190"/>
                  </a:moveTo>
                  <a:lnTo>
                    <a:pt x="13" y="190"/>
                  </a:lnTo>
                  <a:lnTo>
                    <a:pt x="13" y="193"/>
                  </a:lnTo>
                  <a:lnTo>
                    <a:pt x="13" y="194"/>
                  </a:lnTo>
                  <a:lnTo>
                    <a:pt x="13" y="195"/>
                  </a:lnTo>
                  <a:lnTo>
                    <a:pt x="13" y="198"/>
                  </a:lnTo>
                  <a:lnTo>
                    <a:pt x="13" y="201"/>
                  </a:lnTo>
                  <a:lnTo>
                    <a:pt x="13" y="202"/>
                  </a:lnTo>
                  <a:lnTo>
                    <a:pt x="13" y="205"/>
                  </a:lnTo>
                  <a:lnTo>
                    <a:pt x="14" y="208"/>
                  </a:lnTo>
                  <a:lnTo>
                    <a:pt x="14" y="212"/>
                  </a:lnTo>
                  <a:lnTo>
                    <a:pt x="14" y="215"/>
                  </a:lnTo>
                  <a:lnTo>
                    <a:pt x="14" y="220"/>
                  </a:lnTo>
                  <a:lnTo>
                    <a:pt x="14" y="221"/>
                  </a:lnTo>
                  <a:lnTo>
                    <a:pt x="16" y="224"/>
                  </a:lnTo>
                  <a:lnTo>
                    <a:pt x="16" y="227"/>
                  </a:lnTo>
                  <a:lnTo>
                    <a:pt x="16" y="228"/>
                  </a:lnTo>
                  <a:lnTo>
                    <a:pt x="16" y="231"/>
                  </a:lnTo>
                  <a:lnTo>
                    <a:pt x="17" y="235"/>
                  </a:lnTo>
                  <a:lnTo>
                    <a:pt x="17" y="236"/>
                  </a:lnTo>
                  <a:lnTo>
                    <a:pt x="18" y="238"/>
                  </a:lnTo>
                  <a:lnTo>
                    <a:pt x="20" y="241"/>
                  </a:lnTo>
                  <a:lnTo>
                    <a:pt x="21" y="244"/>
                  </a:lnTo>
                  <a:lnTo>
                    <a:pt x="21" y="246"/>
                  </a:lnTo>
                  <a:lnTo>
                    <a:pt x="22" y="250"/>
                  </a:lnTo>
                  <a:lnTo>
                    <a:pt x="23" y="253"/>
                  </a:lnTo>
                  <a:lnTo>
                    <a:pt x="25" y="257"/>
                  </a:lnTo>
                  <a:lnTo>
                    <a:pt x="26" y="259"/>
                  </a:lnTo>
                  <a:lnTo>
                    <a:pt x="27" y="263"/>
                  </a:lnTo>
                  <a:lnTo>
                    <a:pt x="30" y="267"/>
                  </a:lnTo>
                  <a:lnTo>
                    <a:pt x="31" y="271"/>
                  </a:lnTo>
                  <a:lnTo>
                    <a:pt x="33" y="275"/>
                  </a:lnTo>
                  <a:lnTo>
                    <a:pt x="34" y="279"/>
                  </a:lnTo>
                  <a:lnTo>
                    <a:pt x="37" y="283"/>
                  </a:lnTo>
                  <a:lnTo>
                    <a:pt x="38" y="287"/>
                  </a:lnTo>
                  <a:lnTo>
                    <a:pt x="40" y="291"/>
                  </a:lnTo>
                  <a:lnTo>
                    <a:pt x="42" y="296"/>
                  </a:lnTo>
                  <a:lnTo>
                    <a:pt x="44" y="300"/>
                  </a:lnTo>
                  <a:lnTo>
                    <a:pt x="46" y="305"/>
                  </a:lnTo>
                  <a:lnTo>
                    <a:pt x="48" y="309"/>
                  </a:lnTo>
                  <a:lnTo>
                    <a:pt x="50" y="313"/>
                  </a:lnTo>
                  <a:lnTo>
                    <a:pt x="52" y="318"/>
                  </a:lnTo>
                  <a:lnTo>
                    <a:pt x="55" y="323"/>
                  </a:lnTo>
                  <a:lnTo>
                    <a:pt x="56" y="327"/>
                  </a:lnTo>
                  <a:lnTo>
                    <a:pt x="59" y="332"/>
                  </a:lnTo>
                  <a:lnTo>
                    <a:pt x="61" y="336"/>
                  </a:lnTo>
                  <a:lnTo>
                    <a:pt x="64" y="341"/>
                  </a:lnTo>
                  <a:lnTo>
                    <a:pt x="65" y="345"/>
                  </a:lnTo>
                  <a:lnTo>
                    <a:pt x="68" y="351"/>
                  </a:lnTo>
                  <a:lnTo>
                    <a:pt x="69" y="355"/>
                  </a:lnTo>
                  <a:lnTo>
                    <a:pt x="72" y="360"/>
                  </a:lnTo>
                  <a:lnTo>
                    <a:pt x="73" y="364"/>
                  </a:lnTo>
                  <a:lnTo>
                    <a:pt x="76" y="368"/>
                  </a:lnTo>
                  <a:lnTo>
                    <a:pt x="77" y="371"/>
                  </a:lnTo>
                  <a:lnTo>
                    <a:pt x="80" y="377"/>
                  </a:lnTo>
                  <a:lnTo>
                    <a:pt x="81" y="381"/>
                  </a:lnTo>
                  <a:lnTo>
                    <a:pt x="83" y="385"/>
                  </a:lnTo>
                  <a:lnTo>
                    <a:pt x="85" y="388"/>
                  </a:lnTo>
                  <a:lnTo>
                    <a:pt x="87" y="392"/>
                  </a:lnTo>
                  <a:lnTo>
                    <a:pt x="89" y="396"/>
                  </a:lnTo>
                  <a:lnTo>
                    <a:pt x="91" y="400"/>
                  </a:lnTo>
                  <a:lnTo>
                    <a:pt x="93" y="403"/>
                  </a:lnTo>
                  <a:lnTo>
                    <a:pt x="94" y="407"/>
                  </a:lnTo>
                  <a:lnTo>
                    <a:pt x="95" y="409"/>
                  </a:lnTo>
                  <a:lnTo>
                    <a:pt x="98" y="413"/>
                  </a:lnTo>
                  <a:lnTo>
                    <a:pt x="99" y="416"/>
                  </a:lnTo>
                  <a:lnTo>
                    <a:pt x="100" y="418"/>
                  </a:lnTo>
                  <a:lnTo>
                    <a:pt x="102" y="421"/>
                  </a:lnTo>
                  <a:lnTo>
                    <a:pt x="102" y="424"/>
                  </a:lnTo>
                  <a:lnTo>
                    <a:pt x="103" y="426"/>
                  </a:lnTo>
                  <a:lnTo>
                    <a:pt x="104" y="429"/>
                  </a:lnTo>
                  <a:lnTo>
                    <a:pt x="106" y="431"/>
                  </a:lnTo>
                  <a:lnTo>
                    <a:pt x="108" y="434"/>
                  </a:lnTo>
                  <a:lnTo>
                    <a:pt x="108" y="435"/>
                  </a:lnTo>
                  <a:lnTo>
                    <a:pt x="110" y="437"/>
                  </a:lnTo>
                  <a:lnTo>
                    <a:pt x="110" y="435"/>
                  </a:lnTo>
                  <a:lnTo>
                    <a:pt x="110" y="433"/>
                  </a:lnTo>
                  <a:lnTo>
                    <a:pt x="110" y="430"/>
                  </a:lnTo>
                  <a:lnTo>
                    <a:pt x="110" y="428"/>
                  </a:lnTo>
                  <a:lnTo>
                    <a:pt x="110" y="425"/>
                  </a:lnTo>
                  <a:lnTo>
                    <a:pt x="110" y="422"/>
                  </a:lnTo>
                  <a:lnTo>
                    <a:pt x="110" y="418"/>
                  </a:lnTo>
                  <a:lnTo>
                    <a:pt x="110" y="415"/>
                  </a:lnTo>
                  <a:lnTo>
                    <a:pt x="110" y="411"/>
                  </a:lnTo>
                  <a:lnTo>
                    <a:pt x="110" y="407"/>
                  </a:lnTo>
                  <a:lnTo>
                    <a:pt x="110" y="403"/>
                  </a:lnTo>
                  <a:lnTo>
                    <a:pt x="110" y="399"/>
                  </a:lnTo>
                  <a:lnTo>
                    <a:pt x="110" y="395"/>
                  </a:lnTo>
                  <a:lnTo>
                    <a:pt x="110" y="391"/>
                  </a:lnTo>
                  <a:lnTo>
                    <a:pt x="110" y="388"/>
                  </a:lnTo>
                  <a:lnTo>
                    <a:pt x="110" y="386"/>
                  </a:lnTo>
                  <a:lnTo>
                    <a:pt x="110" y="383"/>
                  </a:lnTo>
                  <a:lnTo>
                    <a:pt x="110" y="382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5"/>
                  </a:lnTo>
                  <a:lnTo>
                    <a:pt x="110" y="373"/>
                  </a:lnTo>
                  <a:lnTo>
                    <a:pt x="110" y="369"/>
                  </a:lnTo>
                  <a:lnTo>
                    <a:pt x="110" y="365"/>
                  </a:lnTo>
                  <a:lnTo>
                    <a:pt x="110" y="361"/>
                  </a:lnTo>
                  <a:lnTo>
                    <a:pt x="111" y="358"/>
                  </a:lnTo>
                  <a:lnTo>
                    <a:pt x="111" y="355"/>
                  </a:lnTo>
                  <a:lnTo>
                    <a:pt x="111" y="352"/>
                  </a:lnTo>
                  <a:lnTo>
                    <a:pt x="111" y="349"/>
                  </a:lnTo>
                  <a:lnTo>
                    <a:pt x="111" y="347"/>
                  </a:lnTo>
                  <a:lnTo>
                    <a:pt x="111" y="344"/>
                  </a:lnTo>
                  <a:lnTo>
                    <a:pt x="112" y="343"/>
                  </a:lnTo>
                  <a:lnTo>
                    <a:pt x="112" y="341"/>
                  </a:lnTo>
                  <a:lnTo>
                    <a:pt x="113" y="341"/>
                  </a:lnTo>
                  <a:lnTo>
                    <a:pt x="113" y="340"/>
                  </a:lnTo>
                  <a:lnTo>
                    <a:pt x="116" y="338"/>
                  </a:lnTo>
                  <a:lnTo>
                    <a:pt x="119" y="336"/>
                  </a:lnTo>
                  <a:lnTo>
                    <a:pt x="121" y="334"/>
                  </a:lnTo>
                  <a:lnTo>
                    <a:pt x="124" y="332"/>
                  </a:lnTo>
                  <a:lnTo>
                    <a:pt x="125" y="331"/>
                  </a:lnTo>
                  <a:lnTo>
                    <a:pt x="74" y="216"/>
                  </a:lnTo>
                  <a:lnTo>
                    <a:pt x="133" y="0"/>
                  </a:lnTo>
                  <a:lnTo>
                    <a:pt x="185" y="2"/>
                  </a:lnTo>
                  <a:lnTo>
                    <a:pt x="132" y="189"/>
                  </a:lnTo>
                  <a:lnTo>
                    <a:pt x="202" y="335"/>
                  </a:lnTo>
                  <a:lnTo>
                    <a:pt x="189" y="334"/>
                  </a:lnTo>
                  <a:lnTo>
                    <a:pt x="125" y="198"/>
                  </a:lnTo>
                  <a:lnTo>
                    <a:pt x="110" y="199"/>
                  </a:lnTo>
                  <a:lnTo>
                    <a:pt x="124" y="186"/>
                  </a:lnTo>
                  <a:lnTo>
                    <a:pt x="176" y="13"/>
                  </a:lnTo>
                  <a:lnTo>
                    <a:pt x="142" y="11"/>
                  </a:lnTo>
                  <a:lnTo>
                    <a:pt x="86" y="212"/>
                  </a:lnTo>
                  <a:lnTo>
                    <a:pt x="137" y="332"/>
                  </a:lnTo>
                  <a:lnTo>
                    <a:pt x="137" y="332"/>
                  </a:lnTo>
                  <a:lnTo>
                    <a:pt x="136" y="334"/>
                  </a:lnTo>
                  <a:lnTo>
                    <a:pt x="133" y="334"/>
                  </a:lnTo>
                  <a:lnTo>
                    <a:pt x="130" y="336"/>
                  </a:lnTo>
                  <a:lnTo>
                    <a:pt x="128" y="336"/>
                  </a:lnTo>
                  <a:lnTo>
                    <a:pt x="125" y="339"/>
                  </a:lnTo>
                  <a:lnTo>
                    <a:pt x="123" y="340"/>
                  </a:lnTo>
                  <a:lnTo>
                    <a:pt x="121" y="341"/>
                  </a:lnTo>
                  <a:lnTo>
                    <a:pt x="120" y="343"/>
                  </a:lnTo>
                  <a:lnTo>
                    <a:pt x="120" y="344"/>
                  </a:lnTo>
                  <a:lnTo>
                    <a:pt x="120" y="345"/>
                  </a:lnTo>
                  <a:lnTo>
                    <a:pt x="120" y="348"/>
                  </a:lnTo>
                  <a:lnTo>
                    <a:pt x="119" y="349"/>
                  </a:lnTo>
                  <a:lnTo>
                    <a:pt x="119" y="353"/>
                  </a:lnTo>
                  <a:lnTo>
                    <a:pt x="119" y="356"/>
                  </a:lnTo>
                  <a:lnTo>
                    <a:pt x="119" y="360"/>
                  </a:lnTo>
                  <a:lnTo>
                    <a:pt x="119" y="362"/>
                  </a:lnTo>
                  <a:lnTo>
                    <a:pt x="119" y="366"/>
                  </a:lnTo>
                  <a:lnTo>
                    <a:pt x="117" y="369"/>
                  </a:lnTo>
                  <a:lnTo>
                    <a:pt x="117" y="370"/>
                  </a:lnTo>
                  <a:lnTo>
                    <a:pt x="117" y="373"/>
                  </a:lnTo>
                  <a:lnTo>
                    <a:pt x="117" y="375"/>
                  </a:lnTo>
                  <a:lnTo>
                    <a:pt x="117" y="377"/>
                  </a:lnTo>
                  <a:lnTo>
                    <a:pt x="117" y="379"/>
                  </a:lnTo>
                  <a:lnTo>
                    <a:pt x="117" y="382"/>
                  </a:lnTo>
                  <a:lnTo>
                    <a:pt x="117" y="383"/>
                  </a:lnTo>
                  <a:lnTo>
                    <a:pt x="117" y="386"/>
                  </a:lnTo>
                  <a:lnTo>
                    <a:pt x="117" y="388"/>
                  </a:lnTo>
                  <a:lnTo>
                    <a:pt x="117" y="391"/>
                  </a:lnTo>
                  <a:lnTo>
                    <a:pt x="117" y="394"/>
                  </a:lnTo>
                  <a:lnTo>
                    <a:pt x="117" y="395"/>
                  </a:lnTo>
                  <a:lnTo>
                    <a:pt x="117" y="398"/>
                  </a:lnTo>
                  <a:lnTo>
                    <a:pt x="117" y="399"/>
                  </a:lnTo>
                  <a:lnTo>
                    <a:pt x="117" y="401"/>
                  </a:lnTo>
                  <a:lnTo>
                    <a:pt x="117" y="404"/>
                  </a:lnTo>
                  <a:lnTo>
                    <a:pt x="117" y="407"/>
                  </a:lnTo>
                  <a:lnTo>
                    <a:pt x="117" y="408"/>
                  </a:lnTo>
                  <a:lnTo>
                    <a:pt x="117" y="411"/>
                  </a:lnTo>
                  <a:lnTo>
                    <a:pt x="117" y="415"/>
                  </a:lnTo>
                  <a:lnTo>
                    <a:pt x="117" y="418"/>
                  </a:lnTo>
                  <a:lnTo>
                    <a:pt x="117" y="421"/>
                  </a:lnTo>
                  <a:lnTo>
                    <a:pt x="117" y="425"/>
                  </a:lnTo>
                  <a:lnTo>
                    <a:pt x="117" y="429"/>
                  </a:lnTo>
                  <a:lnTo>
                    <a:pt x="117" y="431"/>
                  </a:lnTo>
                  <a:lnTo>
                    <a:pt x="117" y="434"/>
                  </a:lnTo>
                  <a:lnTo>
                    <a:pt x="117" y="437"/>
                  </a:lnTo>
                  <a:lnTo>
                    <a:pt x="117" y="439"/>
                  </a:lnTo>
                  <a:lnTo>
                    <a:pt x="119" y="441"/>
                  </a:lnTo>
                  <a:lnTo>
                    <a:pt x="129" y="441"/>
                  </a:lnTo>
                  <a:lnTo>
                    <a:pt x="130" y="456"/>
                  </a:lnTo>
                  <a:lnTo>
                    <a:pt x="100" y="450"/>
                  </a:lnTo>
                  <a:lnTo>
                    <a:pt x="7" y="240"/>
                  </a:lnTo>
                  <a:lnTo>
                    <a:pt x="7" y="238"/>
                  </a:lnTo>
                  <a:lnTo>
                    <a:pt x="5" y="238"/>
                  </a:lnTo>
                  <a:lnTo>
                    <a:pt x="5" y="236"/>
                  </a:lnTo>
                  <a:lnTo>
                    <a:pt x="5" y="235"/>
                  </a:lnTo>
                  <a:lnTo>
                    <a:pt x="4" y="232"/>
                  </a:lnTo>
                  <a:lnTo>
                    <a:pt x="4" y="229"/>
                  </a:lnTo>
                  <a:lnTo>
                    <a:pt x="4" y="225"/>
                  </a:lnTo>
                  <a:lnTo>
                    <a:pt x="3" y="223"/>
                  </a:lnTo>
                  <a:lnTo>
                    <a:pt x="3" y="219"/>
                  </a:lnTo>
                  <a:lnTo>
                    <a:pt x="1" y="215"/>
                  </a:lnTo>
                  <a:lnTo>
                    <a:pt x="1" y="211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201"/>
                  </a:lnTo>
                  <a:lnTo>
                    <a:pt x="0" y="197"/>
                  </a:lnTo>
                  <a:lnTo>
                    <a:pt x="0" y="194"/>
                  </a:lnTo>
                  <a:lnTo>
                    <a:pt x="0" y="191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lnTo>
                    <a:pt x="4" y="186"/>
                  </a:lnTo>
                  <a:lnTo>
                    <a:pt x="7" y="186"/>
                  </a:lnTo>
                  <a:lnTo>
                    <a:pt x="9" y="188"/>
                  </a:lnTo>
                  <a:lnTo>
                    <a:pt x="10" y="189"/>
                  </a:lnTo>
                  <a:lnTo>
                    <a:pt x="13" y="190"/>
                  </a:lnTo>
                  <a:lnTo>
                    <a:pt x="13" y="190"/>
                  </a:lnTo>
                  <a:lnTo>
                    <a:pt x="13" y="1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173" y="3400"/>
              <a:ext cx="223" cy="294"/>
            </a:xfrm>
            <a:custGeom>
              <a:avLst/>
              <a:gdLst/>
              <a:ahLst/>
              <a:cxnLst>
                <a:cxn ang="0">
                  <a:pos x="13" y="278"/>
                </a:cxn>
                <a:cxn ang="0">
                  <a:pos x="18" y="251"/>
                </a:cxn>
                <a:cxn ang="0">
                  <a:pos x="21" y="233"/>
                </a:cxn>
                <a:cxn ang="0">
                  <a:pos x="26" y="212"/>
                </a:cxn>
                <a:cxn ang="0">
                  <a:pos x="34" y="186"/>
                </a:cxn>
                <a:cxn ang="0">
                  <a:pos x="41" y="166"/>
                </a:cxn>
                <a:cxn ang="0">
                  <a:pos x="49" y="141"/>
                </a:cxn>
                <a:cxn ang="0">
                  <a:pos x="58" y="114"/>
                </a:cxn>
                <a:cxn ang="0">
                  <a:pos x="69" y="85"/>
                </a:cxn>
                <a:cxn ang="0">
                  <a:pos x="78" y="58"/>
                </a:cxn>
                <a:cxn ang="0">
                  <a:pos x="87" y="37"/>
                </a:cxn>
                <a:cxn ang="0">
                  <a:pos x="103" y="16"/>
                </a:cxn>
                <a:cxn ang="0">
                  <a:pos x="124" y="16"/>
                </a:cxn>
                <a:cxn ang="0">
                  <a:pos x="135" y="38"/>
                </a:cxn>
                <a:cxn ang="0">
                  <a:pos x="138" y="58"/>
                </a:cxn>
                <a:cxn ang="0">
                  <a:pos x="137" y="77"/>
                </a:cxn>
                <a:cxn ang="0">
                  <a:pos x="135" y="98"/>
                </a:cxn>
                <a:cxn ang="0">
                  <a:pos x="148" y="88"/>
                </a:cxn>
                <a:cxn ang="0">
                  <a:pos x="148" y="63"/>
                </a:cxn>
                <a:cxn ang="0">
                  <a:pos x="144" y="33"/>
                </a:cxn>
                <a:cxn ang="0">
                  <a:pos x="131" y="10"/>
                </a:cxn>
                <a:cxn ang="0">
                  <a:pos x="147" y="10"/>
                </a:cxn>
                <a:cxn ang="0">
                  <a:pos x="168" y="23"/>
                </a:cxn>
                <a:cxn ang="0">
                  <a:pos x="180" y="43"/>
                </a:cxn>
                <a:cxn ang="0">
                  <a:pos x="185" y="67"/>
                </a:cxn>
                <a:cxn ang="0">
                  <a:pos x="181" y="90"/>
                </a:cxn>
                <a:cxn ang="0">
                  <a:pos x="198" y="72"/>
                </a:cxn>
                <a:cxn ang="0">
                  <a:pos x="208" y="90"/>
                </a:cxn>
                <a:cxn ang="0">
                  <a:pos x="206" y="118"/>
                </a:cxn>
                <a:cxn ang="0">
                  <a:pos x="191" y="128"/>
                </a:cxn>
                <a:cxn ang="0">
                  <a:pos x="177" y="127"/>
                </a:cxn>
                <a:cxn ang="0">
                  <a:pos x="190" y="141"/>
                </a:cxn>
                <a:cxn ang="0">
                  <a:pos x="214" y="135"/>
                </a:cxn>
                <a:cxn ang="0">
                  <a:pos x="219" y="113"/>
                </a:cxn>
                <a:cxn ang="0">
                  <a:pos x="221" y="93"/>
                </a:cxn>
                <a:cxn ang="0">
                  <a:pos x="223" y="76"/>
                </a:cxn>
                <a:cxn ang="0">
                  <a:pos x="207" y="63"/>
                </a:cxn>
                <a:cxn ang="0">
                  <a:pos x="195" y="59"/>
                </a:cxn>
                <a:cxn ang="0">
                  <a:pos x="193" y="40"/>
                </a:cxn>
                <a:cxn ang="0">
                  <a:pos x="180" y="16"/>
                </a:cxn>
                <a:cxn ang="0">
                  <a:pos x="160" y="3"/>
                </a:cxn>
                <a:cxn ang="0">
                  <a:pos x="139" y="0"/>
                </a:cxn>
                <a:cxn ang="0">
                  <a:pos x="117" y="2"/>
                </a:cxn>
                <a:cxn ang="0">
                  <a:pos x="94" y="7"/>
                </a:cxn>
                <a:cxn ang="0">
                  <a:pos x="81" y="24"/>
                </a:cxn>
                <a:cxn ang="0">
                  <a:pos x="71" y="45"/>
                </a:cxn>
                <a:cxn ang="0">
                  <a:pos x="60" y="71"/>
                </a:cxn>
                <a:cxn ang="0">
                  <a:pos x="48" y="101"/>
                </a:cxn>
                <a:cxn ang="0">
                  <a:pos x="36" y="131"/>
                </a:cxn>
                <a:cxn ang="0">
                  <a:pos x="26" y="160"/>
                </a:cxn>
                <a:cxn ang="0">
                  <a:pos x="18" y="183"/>
                </a:cxn>
                <a:cxn ang="0">
                  <a:pos x="11" y="205"/>
                </a:cxn>
                <a:cxn ang="0">
                  <a:pos x="8" y="223"/>
                </a:cxn>
                <a:cxn ang="0">
                  <a:pos x="2" y="250"/>
                </a:cxn>
                <a:cxn ang="0">
                  <a:pos x="0" y="273"/>
                </a:cxn>
                <a:cxn ang="0">
                  <a:pos x="11" y="294"/>
                </a:cxn>
              </a:cxnLst>
              <a:rect l="0" t="0" r="r" b="b"/>
              <a:pathLst>
                <a:path w="223" h="294">
                  <a:moveTo>
                    <a:pt x="11" y="294"/>
                  </a:moveTo>
                  <a:lnTo>
                    <a:pt x="11" y="294"/>
                  </a:lnTo>
                  <a:lnTo>
                    <a:pt x="11" y="291"/>
                  </a:lnTo>
                  <a:lnTo>
                    <a:pt x="11" y="289"/>
                  </a:lnTo>
                  <a:lnTo>
                    <a:pt x="11" y="287"/>
                  </a:lnTo>
                  <a:lnTo>
                    <a:pt x="13" y="285"/>
                  </a:lnTo>
                  <a:lnTo>
                    <a:pt x="13" y="282"/>
                  </a:lnTo>
                  <a:lnTo>
                    <a:pt x="13" y="278"/>
                  </a:lnTo>
                  <a:lnTo>
                    <a:pt x="14" y="276"/>
                  </a:lnTo>
                  <a:lnTo>
                    <a:pt x="14" y="272"/>
                  </a:lnTo>
                  <a:lnTo>
                    <a:pt x="15" y="269"/>
                  </a:lnTo>
                  <a:lnTo>
                    <a:pt x="15" y="265"/>
                  </a:lnTo>
                  <a:lnTo>
                    <a:pt x="17" y="261"/>
                  </a:lnTo>
                  <a:lnTo>
                    <a:pt x="17" y="257"/>
                  </a:lnTo>
                  <a:lnTo>
                    <a:pt x="18" y="253"/>
                  </a:lnTo>
                  <a:lnTo>
                    <a:pt x="18" y="251"/>
                  </a:lnTo>
                  <a:lnTo>
                    <a:pt x="18" y="248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9" y="242"/>
                  </a:lnTo>
                  <a:lnTo>
                    <a:pt x="19" y="239"/>
                  </a:lnTo>
                  <a:lnTo>
                    <a:pt x="21" y="238"/>
                  </a:lnTo>
                  <a:lnTo>
                    <a:pt x="21" y="235"/>
                  </a:lnTo>
                  <a:lnTo>
                    <a:pt x="21" y="233"/>
                  </a:lnTo>
                  <a:lnTo>
                    <a:pt x="22" y="231"/>
                  </a:lnTo>
                  <a:lnTo>
                    <a:pt x="22" y="229"/>
                  </a:lnTo>
                  <a:lnTo>
                    <a:pt x="23" y="226"/>
                  </a:lnTo>
                  <a:lnTo>
                    <a:pt x="23" y="222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6" y="213"/>
                  </a:lnTo>
                  <a:lnTo>
                    <a:pt x="26" y="212"/>
                  </a:lnTo>
                  <a:lnTo>
                    <a:pt x="27" y="209"/>
                  </a:lnTo>
                  <a:lnTo>
                    <a:pt x="27" y="205"/>
                  </a:lnTo>
                  <a:lnTo>
                    <a:pt x="28" y="203"/>
                  </a:lnTo>
                  <a:lnTo>
                    <a:pt x="30" y="199"/>
                  </a:lnTo>
                  <a:lnTo>
                    <a:pt x="31" y="195"/>
                  </a:lnTo>
                  <a:lnTo>
                    <a:pt x="32" y="192"/>
                  </a:lnTo>
                  <a:lnTo>
                    <a:pt x="34" y="190"/>
                  </a:lnTo>
                  <a:lnTo>
                    <a:pt x="34" y="186"/>
                  </a:lnTo>
                  <a:lnTo>
                    <a:pt x="35" y="182"/>
                  </a:lnTo>
                  <a:lnTo>
                    <a:pt x="36" y="180"/>
                  </a:lnTo>
                  <a:lnTo>
                    <a:pt x="38" y="178"/>
                  </a:lnTo>
                  <a:lnTo>
                    <a:pt x="38" y="175"/>
                  </a:lnTo>
                  <a:lnTo>
                    <a:pt x="39" y="174"/>
                  </a:lnTo>
                  <a:lnTo>
                    <a:pt x="39" y="170"/>
                  </a:lnTo>
                  <a:lnTo>
                    <a:pt x="40" y="169"/>
                  </a:lnTo>
                  <a:lnTo>
                    <a:pt x="41" y="166"/>
                  </a:lnTo>
                  <a:lnTo>
                    <a:pt x="43" y="162"/>
                  </a:lnTo>
                  <a:lnTo>
                    <a:pt x="43" y="160"/>
                  </a:lnTo>
                  <a:lnTo>
                    <a:pt x="44" y="157"/>
                  </a:lnTo>
                  <a:lnTo>
                    <a:pt x="45" y="154"/>
                  </a:lnTo>
                  <a:lnTo>
                    <a:pt x="47" y="150"/>
                  </a:lnTo>
                  <a:lnTo>
                    <a:pt x="47" y="148"/>
                  </a:lnTo>
                  <a:lnTo>
                    <a:pt x="48" y="144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2" y="135"/>
                  </a:lnTo>
                  <a:lnTo>
                    <a:pt x="53" y="131"/>
                  </a:lnTo>
                  <a:lnTo>
                    <a:pt x="54" y="127"/>
                  </a:lnTo>
                  <a:lnTo>
                    <a:pt x="54" y="124"/>
                  </a:lnTo>
                  <a:lnTo>
                    <a:pt x="56" y="120"/>
                  </a:lnTo>
                  <a:lnTo>
                    <a:pt x="57" y="117"/>
                  </a:lnTo>
                  <a:lnTo>
                    <a:pt x="58" y="114"/>
                  </a:lnTo>
                  <a:lnTo>
                    <a:pt x="60" y="110"/>
                  </a:lnTo>
                  <a:lnTo>
                    <a:pt x="61" y="106"/>
                  </a:lnTo>
                  <a:lnTo>
                    <a:pt x="62" y="103"/>
                  </a:lnTo>
                  <a:lnTo>
                    <a:pt x="64" y="100"/>
                  </a:lnTo>
                  <a:lnTo>
                    <a:pt x="65" y="96"/>
                  </a:lnTo>
                  <a:lnTo>
                    <a:pt x="66" y="92"/>
                  </a:lnTo>
                  <a:lnTo>
                    <a:pt x="68" y="88"/>
                  </a:lnTo>
                  <a:lnTo>
                    <a:pt x="69" y="85"/>
                  </a:lnTo>
                  <a:lnTo>
                    <a:pt x="69" y="81"/>
                  </a:lnTo>
                  <a:lnTo>
                    <a:pt x="70" y="77"/>
                  </a:lnTo>
                  <a:lnTo>
                    <a:pt x="71" y="75"/>
                  </a:lnTo>
                  <a:lnTo>
                    <a:pt x="73" y="71"/>
                  </a:lnTo>
                  <a:lnTo>
                    <a:pt x="74" y="68"/>
                  </a:lnTo>
                  <a:lnTo>
                    <a:pt x="75" y="64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79" y="55"/>
                  </a:lnTo>
                  <a:lnTo>
                    <a:pt x="81" y="53"/>
                  </a:lnTo>
                  <a:lnTo>
                    <a:pt x="81" y="50"/>
                  </a:lnTo>
                  <a:lnTo>
                    <a:pt x="82" y="47"/>
                  </a:lnTo>
                  <a:lnTo>
                    <a:pt x="84" y="45"/>
                  </a:lnTo>
                  <a:lnTo>
                    <a:pt x="84" y="42"/>
                  </a:lnTo>
                  <a:lnTo>
                    <a:pt x="86" y="38"/>
                  </a:lnTo>
                  <a:lnTo>
                    <a:pt x="87" y="37"/>
                  </a:lnTo>
                  <a:lnTo>
                    <a:pt x="88" y="34"/>
                  </a:lnTo>
                  <a:lnTo>
                    <a:pt x="90" y="30"/>
                  </a:lnTo>
                  <a:lnTo>
                    <a:pt x="92" y="26"/>
                  </a:lnTo>
                  <a:lnTo>
                    <a:pt x="95" y="24"/>
                  </a:lnTo>
                  <a:lnTo>
                    <a:pt x="96" y="21"/>
                  </a:lnTo>
                  <a:lnTo>
                    <a:pt x="99" y="19"/>
                  </a:lnTo>
                  <a:lnTo>
                    <a:pt x="100" y="19"/>
                  </a:lnTo>
                  <a:lnTo>
                    <a:pt x="103" y="16"/>
                  </a:lnTo>
                  <a:lnTo>
                    <a:pt x="107" y="15"/>
                  </a:lnTo>
                  <a:lnTo>
                    <a:pt x="109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7" y="13"/>
                  </a:lnTo>
                  <a:lnTo>
                    <a:pt x="120" y="15"/>
                  </a:lnTo>
                  <a:lnTo>
                    <a:pt x="122" y="15"/>
                  </a:lnTo>
                  <a:lnTo>
                    <a:pt x="124" y="16"/>
                  </a:lnTo>
                  <a:lnTo>
                    <a:pt x="126" y="17"/>
                  </a:lnTo>
                  <a:lnTo>
                    <a:pt x="128" y="20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1" y="28"/>
                  </a:lnTo>
                  <a:lnTo>
                    <a:pt x="133" y="32"/>
                  </a:lnTo>
                  <a:lnTo>
                    <a:pt x="134" y="36"/>
                  </a:lnTo>
                  <a:lnTo>
                    <a:pt x="135" y="38"/>
                  </a:lnTo>
                  <a:lnTo>
                    <a:pt x="135" y="40"/>
                  </a:lnTo>
                  <a:lnTo>
                    <a:pt x="135" y="42"/>
                  </a:lnTo>
                  <a:lnTo>
                    <a:pt x="137" y="45"/>
                  </a:lnTo>
                  <a:lnTo>
                    <a:pt x="137" y="47"/>
                  </a:lnTo>
                  <a:lnTo>
                    <a:pt x="137" y="50"/>
                  </a:lnTo>
                  <a:lnTo>
                    <a:pt x="137" y="53"/>
                  </a:lnTo>
                  <a:lnTo>
                    <a:pt x="138" y="55"/>
                  </a:lnTo>
                  <a:lnTo>
                    <a:pt x="138" y="58"/>
                  </a:lnTo>
                  <a:lnTo>
                    <a:pt x="138" y="60"/>
                  </a:lnTo>
                  <a:lnTo>
                    <a:pt x="138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8" y="71"/>
                  </a:lnTo>
                  <a:lnTo>
                    <a:pt x="138" y="73"/>
                  </a:lnTo>
                  <a:lnTo>
                    <a:pt x="138" y="76"/>
                  </a:lnTo>
                  <a:lnTo>
                    <a:pt x="137" y="77"/>
                  </a:lnTo>
                  <a:lnTo>
                    <a:pt x="137" y="80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8"/>
                  </a:lnTo>
                  <a:lnTo>
                    <a:pt x="137" y="92"/>
                  </a:lnTo>
                  <a:lnTo>
                    <a:pt x="135" y="94"/>
                  </a:lnTo>
                  <a:lnTo>
                    <a:pt x="135" y="97"/>
                  </a:lnTo>
                  <a:lnTo>
                    <a:pt x="135" y="98"/>
                  </a:lnTo>
                  <a:lnTo>
                    <a:pt x="135" y="100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6"/>
                  </a:lnTo>
                  <a:lnTo>
                    <a:pt x="148" y="94"/>
                  </a:lnTo>
                  <a:lnTo>
                    <a:pt x="148" y="93"/>
                  </a:lnTo>
                  <a:lnTo>
                    <a:pt x="148" y="90"/>
                  </a:lnTo>
                  <a:lnTo>
                    <a:pt x="148" y="88"/>
                  </a:lnTo>
                  <a:lnTo>
                    <a:pt x="148" y="85"/>
                  </a:lnTo>
                  <a:lnTo>
                    <a:pt x="148" y="83"/>
                  </a:lnTo>
                  <a:lnTo>
                    <a:pt x="148" y="79"/>
                  </a:lnTo>
                  <a:lnTo>
                    <a:pt x="148" y="76"/>
                  </a:lnTo>
                  <a:lnTo>
                    <a:pt x="148" y="73"/>
                  </a:lnTo>
                  <a:lnTo>
                    <a:pt x="148" y="70"/>
                  </a:lnTo>
                  <a:lnTo>
                    <a:pt x="148" y="66"/>
                  </a:lnTo>
                  <a:lnTo>
                    <a:pt x="148" y="63"/>
                  </a:lnTo>
                  <a:lnTo>
                    <a:pt x="148" y="59"/>
                  </a:lnTo>
                  <a:lnTo>
                    <a:pt x="148" y="55"/>
                  </a:lnTo>
                  <a:lnTo>
                    <a:pt x="148" y="51"/>
                  </a:lnTo>
                  <a:lnTo>
                    <a:pt x="147" y="47"/>
                  </a:lnTo>
                  <a:lnTo>
                    <a:pt x="147" y="43"/>
                  </a:lnTo>
                  <a:lnTo>
                    <a:pt x="146" y="40"/>
                  </a:lnTo>
                  <a:lnTo>
                    <a:pt x="146" y="37"/>
                  </a:lnTo>
                  <a:lnTo>
                    <a:pt x="144" y="33"/>
                  </a:lnTo>
                  <a:lnTo>
                    <a:pt x="143" y="29"/>
                  </a:lnTo>
                  <a:lnTo>
                    <a:pt x="142" y="26"/>
                  </a:lnTo>
                  <a:lnTo>
                    <a:pt x="141" y="23"/>
                  </a:lnTo>
                  <a:lnTo>
                    <a:pt x="139" y="20"/>
                  </a:lnTo>
                  <a:lnTo>
                    <a:pt x="138" y="16"/>
                  </a:lnTo>
                  <a:lnTo>
                    <a:pt x="135" y="15"/>
                  </a:lnTo>
                  <a:lnTo>
                    <a:pt x="134" y="12"/>
                  </a:lnTo>
                  <a:lnTo>
                    <a:pt x="131" y="10"/>
                  </a:lnTo>
                  <a:lnTo>
                    <a:pt x="133" y="10"/>
                  </a:lnTo>
                  <a:lnTo>
                    <a:pt x="135" y="10"/>
                  </a:lnTo>
                  <a:lnTo>
                    <a:pt x="137" y="8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3" y="8"/>
                  </a:lnTo>
                  <a:lnTo>
                    <a:pt x="146" y="8"/>
                  </a:lnTo>
                  <a:lnTo>
                    <a:pt x="147" y="10"/>
                  </a:lnTo>
                  <a:lnTo>
                    <a:pt x="150" y="10"/>
                  </a:lnTo>
                  <a:lnTo>
                    <a:pt x="152" y="11"/>
                  </a:lnTo>
                  <a:lnTo>
                    <a:pt x="155" y="12"/>
                  </a:lnTo>
                  <a:lnTo>
                    <a:pt x="158" y="13"/>
                  </a:lnTo>
                  <a:lnTo>
                    <a:pt x="160" y="15"/>
                  </a:lnTo>
                  <a:lnTo>
                    <a:pt x="163" y="19"/>
                  </a:lnTo>
                  <a:lnTo>
                    <a:pt x="165" y="20"/>
                  </a:lnTo>
                  <a:lnTo>
                    <a:pt x="168" y="23"/>
                  </a:lnTo>
                  <a:lnTo>
                    <a:pt x="169" y="25"/>
                  </a:lnTo>
                  <a:lnTo>
                    <a:pt x="172" y="28"/>
                  </a:lnTo>
                  <a:lnTo>
                    <a:pt x="173" y="30"/>
                  </a:lnTo>
                  <a:lnTo>
                    <a:pt x="174" y="33"/>
                  </a:lnTo>
                  <a:lnTo>
                    <a:pt x="176" y="36"/>
                  </a:lnTo>
                  <a:lnTo>
                    <a:pt x="178" y="38"/>
                  </a:lnTo>
                  <a:lnTo>
                    <a:pt x="178" y="41"/>
                  </a:lnTo>
                  <a:lnTo>
                    <a:pt x="180" y="43"/>
                  </a:lnTo>
                  <a:lnTo>
                    <a:pt x="181" y="47"/>
                  </a:lnTo>
                  <a:lnTo>
                    <a:pt x="182" y="50"/>
                  </a:lnTo>
                  <a:lnTo>
                    <a:pt x="182" y="51"/>
                  </a:lnTo>
                  <a:lnTo>
                    <a:pt x="184" y="55"/>
                  </a:lnTo>
                  <a:lnTo>
                    <a:pt x="184" y="58"/>
                  </a:lnTo>
                  <a:lnTo>
                    <a:pt x="185" y="60"/>
                  </a:lnTo>
                  <a:lnTo>
                    <a:pt x="185" y="63"/>
                  </a:lnTo>
                  <a:lnTo>
                    <a:pt x="185" y="67"/>
                  </a:lnTo>
                  <a:lnTo>
                    <a:pt x="185" y="70"/>
                  </a:lnTo>
                  <a:lnTo>
                    <a:pt x="184" y="73"/>
                  </a:lnTo>
                  <a:lnTo>
                    <a:pt x="184" y="76"/>
                  </a:lnTo>
                  <a:lnTo>
                    <a:pt x="184" y="80"/>
                  </a:lnTo>
                  <a:lnTo>
                    <a:pt x="182" y="83"/>
                  </a:lnTo>
                  <a:lnTo>
                    <a:pt x="182" y="85"/>
                  </a:lnTo>
                  <a:lnTo>
                    <a:pt x="181" y="88"/>
                  </a:lnTo>
                  <a:lnTo>
                    <a:pt x="181" y="90"/>
                  </a:lnTo>
                  <a:lnTo>
                    <a:pt x="180" y="93"/>
                  </a:lnTo>
                  <a:lnTo>
                    <a:pt x="180" y="96"/>
                  </a:lnTo>
                  <a:lnTo>
                    <a:pt x="178" y="98"/>
                  </a:lnTo>
                  <a:lnTo>
                    <a:pt x="178" y="100"/>
                  </a:lnTo>
                  <a:lnTo>
                    <a:pt x="184" y="103"/>
                  </a:lnTo>
                  <a:lnTo>
                    <a:pt x="193" y="73"/>
                  </a:lnTo>
                  <a:lnTo>
                    <a:pt x="194" y="72"/>
                  </a:lnTo>
                  <a:lnTo>
                    <a:pt x="198" y="72"/>
                  </a:lnTo>
                  <a:lnTo>
                    <a:pt x="201" y="73"/>
                  </a:lnTo>
                  <a:lnTo>
                    <a:pt x="203" y="75"/>
                  </a:lnTo>
                  <a:lnTo>
                    <a:pt x="204" y="76"/>
                  </a:lnTo>
                  <a:lnTo>
                    <a:pt x="207" y="80"/>
                  </a:lnTo>
                  <a:lnTo>
                    <a:pt x="207" y="81"/>
                  </a:lnTo>
                  <a:lnTo>
                    <a:pt x="207" y="84"/>
                  </a:lnTo>
                  <a:lnTo>
                    <a:pt x="208" y="86"/>
                  </a:lnTo>
                  <a:lnTo>
                    <a:pt x="208" y="90"/>
                  </a:lnTo>
                  <a:lnTo>
                    <a:pt x="208" y="93"/>
                  </a:lnTo>
                  <a:lnTo>
                    <a:pt x="208" y="97"/>
                  </a:lnTo>
                  <a:lnTo>
                    <a:pt x="208" y="101"/>
                  </a:lnTo>
                  <a:lnTo>
                    <a:pt x="208" y="105"/>
                  </a:lnTo>
                  <a:lnTo>
                    <a:pt x="208" y="107"/>
                  </a:lnTo>
                  <a:lnTo>
                    <a:pt x="207" y="111"/>
                  </a:lnTo>
                  <a:lnTo>
                    <a:pt x="207" y="114"/>
                  </a:lnTo>
                  <a:lnTo>
                    <a:pt x="206" y="118"/>
                  </a:lnTo>
                  <a:lnTo>
                    <a:pt x="206" y="120"/>
                  </a:lnTo>
                  <a:lnTo>
                    <a:pt x="204" y="123"/>
                  </a:lnTo>
                  <a:lnTo>
                    <a:pt x="203" y="124"/>
                  </a:lnTo>
                  <a:lnTo>
                    <a:pt x="203" y="127"/>
                  </a:lnTo>
                  <a:lnTo>
                    <a:pt x="199" y="127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91" y="128"/>
                  </a:lnTo>
                  <a:lnTo>
                    <a:pt x="190" y="128"/>
                  </a:lnTo>
                  <a:lnTo>
                    <a:pt x="188" y="128"/>
                  </a:lnTo>
                  <a:lnTo>
                    <a:pt x="185" y="127"/>
                  </a:lnTo>
                  <a:lnTo>
                    <a:pt x="184" y="127"/>
                  </a:lnTo>
                  <a:lnTo>
                    <a:pt x="181" y="127"/>
                  </a:lnTo>
                  <a:lnTo>
                    <a:pt x="180" y="127"/>
                  </a:lnTo>
                  <a:lnTo>
                    <a:pt x="177" y="127"/>
                  </a:lnTo>
                  <a:lnTo>
                    <a:pt x="177" y="127"/>
                  </a:lnTo>
                  <a:lnTo>
                    <a:pt x="172" y="141"/>
                  </a:lnTo>
                  <a:lnTo>
                    <a:pt x="172" y="141"/>
                  </a:lnTo>
                  <a:lnTo>
                    <a:pt x="174" y="141"/>
                  </a:lnTo>
                  <a:lnTo>
                    <a:pt x="177" y="141"/>
                  </a:lnTo>
                  <a:lnTo>
                    <a:pt x="180" y="141"/>
                  </a:lnTo>
                  <a:lnTo>
                    <a:pt x="182" y="141"/>
                  </a:lnTo>
                  <a:lnTo>
                    <a:pt x="186" y="141"/>
                  </a:lnTo>
                  <a:lnTo>
                    <a:pt x="190" y="141"/>
                  </a:lnTo>
                  <a:lnTo>
                    <a:pt x="193" y="140"/>
                  </a:lnTo>
                  <a:lnTo>
                    <a:pt x="197" y="140"/>
                  </a:lnTo>
                  <a:lnTo>
                    <a:pt x="201" y="139"/>
                  </a:lnTo>
                  <a:lnTo>
                    <a:pt x="204" y="139"/>
                  </a:lnTo>
                  <a:lnTo>
                    <a:pt x="207" y="137"/>
                  </a:lnTo>
                  <a:lnTo>
                    <a:pt x="210" y="137"/>
                  </a:lnTo>
                  <a:lnTo>
                    <a:pt x="212" y="136"/>
                  </a:lnTo>
                  <a:lnTo>
                    <a:pt x="214" y="135"/>
                  </a:lnTo>
                  <a:lnTo>
                    <a:pt x="215" y="132"/>
                  </a:lnTo>
                  <a:lnTo>
                    <a:pt x="216" y="130"/>
                  </a:lnTo>
                  <a:lnTo>
                    <a:pt x="216" y="126"/>
                  </a:lnTo>
                  <a:lnTo>
                    <a:pt x="218" y="123"/>
                  </a:lnTo>
                  <a:lnTo>
                    <a:pt x="218" y="120"/>
                  </a:lnTo>
                  <a:lnTo>
                    <a:pt x="219" y="118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20" y="110"/>
                  </a:lnTo>
                  <a:lnTo>
                    <a:pt x="220" y="109"/>
                  </a:lnTo>
                  <a:lnTo>
                    <a:pt x="220" y="106"/>
                  </a:lnTo>
                  <a:lnTo>
                    <a:pt x="221" y="103"/>
                  </a:lnTo>
                  <a:lnTo>
                    <a:pt x="221" y="101"/>
                  </a:lnTo>
                  <a:lnTo>
                    <a:pt x="221" y="98"/>
                  </a:lnTo>
                  <a:lnTo>
                    <a:pt x="221" y="96"/>
                  </a:lnTo>
                  <a:lnTo>
                    <a:pt x="221" y="93"/>
                  </a:lnTo>
                  <a:lnTo>
                    <a:pt x="221" y="90"/>
                  </a:lnTo>
                  <a:lnTo>
                    <a:pt x="223" y="88"/>
                  </a:lnTo>
                  <a:lnTo>
                    <a:pt x="223" y="86"/>
                  </a:lnTo>
                  <a:lnTo>
                    <a:pt x="223" y="84"/>
                  </a:lnTo>
                  <a:lnTo>
                    <a:pt x="223" y="81"/>
                  </a:lnTo>
                  <a:lnTo>
                    <a:pt x="223" y="80"/>
                  </a:lnTo>
                  <a:lnTo>
                    <a:pt x="223" y="77"/>
                  </a:lnTo>
                  <a:lnTo>
                    <a:pt x="223" y="76"/>
                  </a:lnTo>
                  <a:lnTo>
                    <a:pt x="223" y="73"/>
                  </a:lnTo>
                  <a:lnTo>
                    <a:pt x="221" y="72"/>
                  </a:lnTo>
                  <a:lnTo>
                    <a:pt x="219" y="68"/>
                  </a:lnTo>
                  <a:lnTo>
                    <a:pt x="215" y="66"/>
                  </a:lnTo>
                  <a:lnTo>
                    <a:pt x="214" y="64"/>
                  </a:lnTo>
                  <a:lnTo>
                    <a:pt x="211" y="64"/>
                  </a:lnTo>
                  <a:lnTo>
                    <a:pt x="208" y="63"/>
                  </a:lnTo>
                  <a:lnTo>
                    <a:pt x="207" y="63"/>
                  </a:lnTo>
                  <a:lnTo>
                    <a:pt x="204" y="62"/>
                  </a:lnTo>
                  <a:lnTo>
                    <a:pt x="202" y="62"/>
                  </a:lnTo>
                  <a:lnTo>
                    <a:pt x="201" y="62"/>
                  </a:lnTo>
                  <a:lnTo>
                    <a:pt x="199" y="62"/>
                  </a:lnTo>
                  <a:lnTo>
                    <a:pt x="197" y="62"/>
                  </a:lnTo>
                  <a:lnTo>
                    <a:pt x="195" y="62"/>
                  </a:lnTo>
                  <a:lnTo>
                    <a:pt x="195" y="60"/>
                  </a:lnTo>
                  <a:lnTo>
                    <a:pt x="195" y="59"/>
                  </a:lnTo>
                  <a:lnTo>
                    <a:pt x="195" y="56"/>
                  </a:lnTo>
                  <a:lnTo>
                    <a:pt x="195" y="55"/>
                  </a:lnTo>
                  <a:lnTo>
                    <a:pt x="195" y="53"/>
                  </a:lnTo>
                  <a:lnTo>
                    <a:pt x="195" y="51"/>
                  </a:lnTo>
                  <a:lnTo>
                    <a:pt x="194" y="49"/>
                  </a:lnTo>
                  <a:lnTo>
                    <a:pt x="194" y="46"/>
                  </a:lnTo>
                  <a:lnTo>
                    <a:pt x="193" y="42"/>
                  </a:lnTo>
                  <a:lnTo>
                    <a:pt x="193" y="40"/>
                  </a:lnTo>
                  <a:lnTo>
                    <a:pt x="191" y="37"/>
                  </a:lnTo>
                  <a:lnTo>
                    <a:pt x="191" y="34"/>
                  </a:lnTo>
                  <a:lnTo>
                    <a:pt x="190" y="30"/>
                  </a:lnTo>
                  <a:lnTo>
                    <a:pt x="189" y="28"/>
                  </a:lnTo>
                  <a:lnTo>
                    <a:pt x="186" y="25"/>
                  </a:lnTo>
                  <a:lnTo>
                    <a:pt x="185" y="23"/>
                  </a:lnTo>
                  <a:lnTo>
                    <a:pt x="182" y="19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4" y="11"/>
                  </a:lnTo>
                  <a:lnTo>
                    <a:pt x="172" y="8"/>
                  </a:lnTo>
                  <a:lnTo>
                    <a:pt x="168" y="7"/>
                  </a:lnTo>
                  <a:lnTo>
                    <a:pt x="165" y="6"/>
                  </a:lnTo>
                  <a:lnTo>
                    <a:pt x="164" y="4"/>
                  </a:lnTo>
                  <a:lnTo>
                    <a:pt x="161" y="3"/>
                  </a:lnTo>
                  <a:lnTo>
                    <a:pt x="160" y="3"/>
                  </a:lnTo>
                  <a:lnTo>
                    <a:pt x="158" y="2"/>
                  </a:lnTo>
                  <a:lnTo>
                    <a:pt x="155" y="2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7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18" y="0"/>
                  </a:lnTo>
                  <a:lnTo>
                    <a:pt x="117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8" y="3"/>
                  </a:lnTo>
                  <a:lnTo>
                    <a:pt x="105" y="3"/>
                  </a:lnTo>
                  <a:lnTo>
                    <a:pt x="101" y="3"/>
                  </a:lnTo>
                  <a:lnTo>
                    <a:pt x="99" y="4"/>
                  </a:lnTo>
                  <a:lnTo>
                    <a:pt x="96" y="6"/>
                  </a:lnTo>
                  <a:lnTo>
                    <a:pt x="94" y="7"/>
                  </a:lnTo>
                  <a:lnTo>
                    <a:pt x="91" y="8"/>
                  </a:lnTo>
                  <a:lnTo>
                    <a:pt x="90" y="8"/>
                  </a:lnTo>
                  <a:lnTo>
                    <a:pt x="88" y="10"/>
                  </a:lnTo>
                  <a:lnTo>
                    <a:pt x="87" y="11"/>
                  </a:lnTo>
                  <a:lnTo>
                    <a:pt x="86" y="13"/>
                  </a:lnTo>
                  <a:lnTo>
                    <a:pt x="84" y="16"/>
                  </a:lnTo>
                  <a:lnTo>
                    <a:pt x="82" y="19"/>
                  </a:lnTo>
                  <a:lnTo>
                    <a:pt x="81" y="24"/>
                  </a:lnTo>
                  <a:lnTo>
                    <a:pt x="79" y="25"/>
                  </a:lnTo>
                  <a:lnTo>
                    <a:pt x="78" y="28"/>
                  </a:lnTo>
                  <a:lnTo>
                    <a:pt x="77" y="30"/>
                  </a:lnTo>
                  <a:lnTo>
                    <a:pt x="77" y="33"/>
                  </a:lnTo>
                  <a:lnTo>
                    <a:pt x="74" y="36"/>
                  </a:lnTo>
                  <a:lnTo>
                    <a:pt x="73" y="38"/>
                  </a:lnTo>
                  <a:lnTo>
                    <a:pt x="73" y="41"/>
                  </a:lnTo>
                  <a:lnTo>
                    <a:pt x="71" y="45"/>
                  </a:lnTo>
                  <a:lnTo>
                    <a:pt x="69" y="47"/>
                  </a:lnTo>
                  <a:lnTo>
                    <a:pt x="69" y="50"/>
                  </a:lnTo>
                  <a:lnTo>
                    <a:pt x="66" y="54"/>
                  </a:lnTo>
                  <a:lnTo>
                    <a:pt x="65" y="58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1" y="67"/>
                  </a:lnTo>
                  <a:lnTo>
                    <a:pt x="60" y="71"/>
                  </a:lnTo>
                  <a:lnTo>
                    <a:pt x="58" y="75"/>
                  </a:lnTo>
                  <a:lnTo>
                    <a:pt x="57" y="79"/>
                  </a:lnTo>
                  <a:lnTo>
                    <a:pt x="56" y="83"/>
                  </a:lnTo>
                  <a:lnTo>
                    <a:pt x="54" y="86"/>
                  </a:lnTo>
                  <a:lnTo>
                    <a:pt x="52" y="89"/>
                  </a:lnTo>
                  <a:lnTo>
                    <a:pt x="51" y="93"/>
                  </a:lnTo>
                  <a:lnTo>
                    <a:pt x="49" y="97"/>
                  </a:lnTo>
                  <a:lnTo>
                    <a:pt x="48" y="101"/>
                  </a:lnTo>
                  <a:lnTo>
                    <a:pt x="47" y="105"/>
                  </a:lnTo>
                  <a:lnTo>
                    <a:pt x="45" y="109"/>
                  </a:lnTo>
                  <a:lnTo>
                    <a:pt x="43" y="113"/>
                  </a:lnTo>
                  <a:lnTo>
                    <a:pt x="43" y="117"/>
                  </a:lnTo>
                  <a:lnTo>
                    <a:pt x="40" y="120"/>
                  </a:lnTo>
                  <a:lnTo>
                    <a:pt x="39" y="123"/>
                  </a:lnTo>
                  <a:lnTo>
                    <a:pt x="38" y="127"/>
                  </a:lnTo>
                  <a:lnTo>
                    <a:pt x="36" y="131"/>
                  </a:lnTo>
                  <a:lnTo>
                    <a:pt x="35" y="135"/>
                  </a:lnTo>
                  <a:lnTo>
                    <a:pt x="34" y="139"/>
                  </a:lnTo>
                  <a:lnTo>
                    <a:pt x="32" y="143"/>
                  </a:lnTo>
                  <a:lnTo>
                    <a:pt x="31" y="147"/>
                  </a:lnTo>
                  <a:lnTo>
                    <a:pt x="30" y="149"/>
                  </a:lnTo>
                  <a:lnTo>
                    <a:pt x="28" y="153"/>
                  </a:lnTo>
                  <a:lnTo>
                    <a:pt x="27" y="156"/>
                  </a:lnTo>
                  <a:lnTo>
                    <a:pt x="26" y="160"/>
                  </a:lnTo>
                  <a:lnTo>
                    <a:pt x="24" y="162"/>
                  </a:lnTo>
                  <a:lnTo>
                    <a:pt x="23" y="166"/>
                  </a:lnTo>
                  <a:lnTo>
                    <a:pt x="23" y="169"/>
                  </a:lnTo>
                  <a:lnTo>
                    <a:pt x="22" y="173"/>
                  </a:lnTo>
                  <a:lnTo>
                    <a:pt x="21" y="175"/>
                  </a:lnTo>
                  <a:lnTo>
                    <a:pt x="19" y="178"/>
                  </a:lnTo>
                  <a:lnTo>
                    <a:pt x="19" y="180"/>
                  </a:lnTo>
                  <a:lnTo>
                    <a:pt x="18" y="183"/>
                  </a:lnTo>
                  <a:lnTo>
                    <a:pt x="17" y="186"/>
                  </a:lnTo>
                  <a:lnTo>
                    <a:pt x="17" y="188"/>
                  </a:lnTo>
                  <a:lnTo>
                    <a:pt x="15" y="191"/>
                  </a:lnTo>
                  <a:lnTo>
                    <a:pt x="15" y="193"/>
                  </a:lnTo>
                  <a:lnTo>
                    <a:pt x="14" y="197"/>
                  </a:lnTo>
                  <a:lnTo>
                    <a:pt x="13" y="201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10" y="212"/>
                  </a:lnTo>
                  <a:lnTo>
                    <a:pt x="9" y="214"/>
                  </a:lnTo>
                  <a:lnTo>
                    <a:pt x="9" y="217"/>
                  </a:lnTo>
                  <a:lnTo>
                    <a:pt x="9" y="218"/>
                  </a:lnTo>
                  <a:lnTo>
                    <a:pt x="8" y="221"/>
                  </a:lnTo>
                  <a:lnTo>
                    <a:pt x="8" y="223"/>
                  </a:lnTo>
                  <a:lnTo>
                    <a:pt x="8" y="225"/>
                  </a:lnTo>
                  <a:lnTo>
                    <a:pt x="8" y="227"/>
                  </a:lnTo>
                  <a:lnTo>
                    <a:pt x="6" y="231"/>
                  </a:lnTo>
                  <a:lnTo>
                    <a:pt x="5" y="235"/>
                  </a:lnTo>
                  <a:lnTo>
                    <a:pt x="5" y="239"/>
                  </a:lnTo>
                  <a:lnTo>
                    <a:pt x="4" y="243"/>
                  </a:lnTo>
                  <a:lnTo>
                    <a:pt x="4" y="247"/>
                  </a:lnTo>
                  <a:lnTo>
                    <a:pt x="2" y="250"/>
                  </a:lnTo>
                  <a:lnTo>
                    <a:pt x="2" y="253"/>
                  </a:lnTo>
                  <a:lnTo>
                    <a:pt x="2" y="257"/>
                  </a:lnTo>
                  <a:lnTo>
                    <a:pt x="1" y="260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69"/>
                  </a:lnTo>
                  <a:lnTo>
                    <a:pt x="0" y="270"/>
                  </a:lnTo>
                  <a:lnTo>
                    <a:pt x="0" y="273"/>
                  </a:lnTo>
                  <a:lnTo>
                    <a:pt x="0" y="276"/>
                  </a:lnTo>
                  <a:lnTo>
                    <a:pt x="0" y="278"/>
                  </a:lnTo>
                  <a:lnTo>
                    <a:pt x="0" y="281"/>
                  </a:lnTo>
                  <a:lnTo>
                    <a:pt x="0" y="283"/>
                  </a:lnTo>
                  <a:lnTo>
                    <a:pt x="0" y="285"/>
                  </a:lnTo>
                  <a:lnTo>
                    <a:pt x="0" y="286"/>
                  </a:lnTo>
                  <a:lnTo>
                    <a:pt x="11" y="294"/>
                  </a:lnTo>
                  <a:lnTo>
                    <a:pt x="11" y="2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Freeform 102"/>
            <p:cNvSpPr>
              <a:spLocks/>
            </p:cNvSpPr>
            <p:nvPr/>
          </p:nvSpPr>
          <p:spPr bwMode="auto">
            <a:xfrm>
              <a:off x="287" y="3823"/>
              <a:ext cx="166" cy="108"/>
            </a:xfrm>
            <a:custGeom>
              <a:avLst/>
              <a:gdLst/>
              <a:ahLst/>
              <a:cxnLst>
                <a:cxn ang="0">
                  <a:pos x="46" y="22"/>
                </a:cxn>
                <a:cxn ang="0">
                  <a:pos x="58" y="22"/>
                </a:cxn>
                <a:cxn ang="0">
                  <a:pos x="71" y="25"/>
                </a:cxn>
                <a:cxn ang="0">
                  <a:pos x="84" y="37"/>
                </a:cxn>
                <a:cxn ang="0">
                  <a:pos x="90" y="47"/>
                </a:cxn>
                <a:cxn ang="0">
                  <a:pos x="94" y="57"/>
                </a:cxn>
                <a:cxn ang="0">
                  <a:pos x="97" y="68"/>
                </a:cxn>
                <a:cxn ang="0">
                  <a:pos x="98" y="78"/>
                </a:cxn>
                <a:cxn ang="0">
                  <a:pos x="100" y="87"/>
                </a:cxn>
                <a:cxn ang="0">
                  <a:pos x="100" y="98"/>
                </a:cxn>
                <a:cxn ang="0">
                  <a:pos x="113" y="100"/>
                </a:cxn>
                <a:cxn ang="0">
                  <a:pos x="111" y="90"/>
                </a:cxn>
                <a:cxn ang="0">
                  <a:pos x="110" y="80"/>
                </a:cxn>
                <a:cxn ang="0">
                  <a:pos x="107" y="69"/>
                </a:cxn>
                <a:cxn ang="0">
                  <a:pos x="106" y="57"/>
                </a:cxn>
                <a:cxn ang="0">
                  <a:pos x="104" y="47"/>
                </a:cxn>
                <a:cxn ang="0">
                  <a:pos x="100" y="39"/>
                </a:cxn>
                <a:cxn ang="0">
                  <a:pos x="94" y="30"/>
                </a:cxn>
                <a:cxn ang="0">
                  <a:pos x="83" y="21"/>
                </a:cxn>
                <a:cxn ang="0">
                  <a:pos x="71" y="17"/>
                </a:cxn>
                <a:cxn ang="0">
                  <a:pos x="63" y="16"/>
                </a:cxn>
                <a:cxn ang="0">
                  <a:pos x="70" y="13"/>
                </a:cxn>
                <a:cxn ang="0">
                  <a:pos x="80" y="12"/>
                </a:cxn>
                <a:cxn ang="0">
                  <a:pos x="90" y="12"/>
                </a:cxn>
                <a:cxn ang="0">
                  <a:pos x="102" y="12"/>
                </a:cxn>
                <a:cxn ang="0">
                  <a:pos x="114" y="13"/>
                </a:cxn>
                <a:cxn ang="0">
                  <a:pos x="127" y="17"/>
                </a:cxn>
                <a:cxn ang="0">
                  <a:pos x="137" y="22"/>
                </a:cxn>
                <a:cxn ang="0">
                  <a:pos x="147" y="31"/>
                </a:cxn>
                <a:cxn ang="0">
                  <a:pos x="152" y="43"/>
                </a:cxn>
                <a:cxn ang="0">
                  <a:pos x="154" y="57"/>
                </a:cxn>
                <a:cxn ang="0">
                  <a:pos x="157" y="70"/>
                </a:cxn>
                <a:cxn ang="0">
                  <a:pos x="157" y="84"/>
                </a:cxn>
                <a:cxn ang="0">
                  <a:pos x="156" y="94"/>
                </a:cxn>
                <a:cxn ang="0">
                  <a:pos x="156" y="100"/>
                </a:cxn>
                <a:cxn ang="0">
                  <a:pos x="166" y="103"/>
                </a:cxn>
                <a:cxn ang="0">
                  <a:pos x="166" y="95"/>
                </a:cxn>
                <a:cxn ang="0">
                  <a:pos x="166" y="85"/>
                </a:cxn>
                <a:cxn ang="0">
                  <a:pos x="165" y="72"/>
                </a:cxn>
                <a:cxn ang="0">
                  <a:pos x="164" y="57"/>
                </a:cxn>
                <a:cxn ang="0">
                  <a:pos x="161" y="43"/>
                </a:cxn>
                <a:cxn ang="0">
                  <a:pos x="157" y="31"/>
                </a:cxn>
                <a:cxn ang="0">
                  <a:pos x="150" y="22"/>
                </a:cxn>
                <a:cxn ang="0">
                  <a:pos x="143" y="14"/>
                </a:cxn>
                <a:cxn ang="0">
                  <a:pos x="134" y="9"/>
                </a:cxn>
                <a:cxn ang="0">
                  <a:pos x="122" y="5"/>
                </a:cxn>
                <a:cxn ang="0">
                  <a:pos x="111" y="4"/>
                </a:cxn>
                <a:cxn ang="0">
                  <a:pos x="101" y="3"/>
                </a:cxn>
                <a:cxn ang="0">
                  <a:pos x="90" y="3"/>
                </a:cxn>
                <a:cxn ang="0">
                  <a:pos x="81" y="3"/>
                </a:cxn>
                <a:cxn ang="0">
                  <a:pos x="59" y="10"/>
                </a:cxn>
              </a:cxnLst>
              <a:rect l="0" t="0" r="r" b="b"/>
              <a:pathLst>
                <a:path w="166" h="108">
                  <a:moveTo>
                    <a:pt x="41" y="25"/>
                  </a:moveTo>
                  <a:lnTo>
                    <a:pt x="42" y="24"/>
                  </a:lnTo>
                  <a:lnTo>
                    <a:pt x="45" y="24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1" y="22"/>
                  </a:lnTo>
                  <a:lnTo>
                    <a:pt x="54" y="22"/>
                  </a:lnTo>
                  <a:lnTo>
                    <a:pt x="58" y="22"/>
                  </a:lnTo>
                  <a:lnTo>
                    <a:pt x="60" y="22"/>
                  </a:lnTo>
                  <a:lnTo>
                    <a:pt x="64" y="24"/>
                  </a:lnTo>
                  <a:lnTo>
                    <a:pt x="68" y="25"/>
                  </a:lnTo>
                  <a:lnTo>
                    <a:pt x="71" y="25"/>
                  </a:lnTo>
                  <a:lnTo>
                    <a:pt x="75" y="27"/>
                  </a:lnTo>
                  <a:lnTo>
                    <a:pt x="79" y="30"/>
                  </a:lnTo>
                  <a:lnTo>
                    <a:pt x="81" y="33"/>
                  </a:lnTo>
                  <a:lnTo>
                    <a:pt x="84" y="37"/>
                  </a:lnTo>
                  <a:lnTo>
                    <a:pt x="88" y="40"/>
                  </a:lnTo>
                  <a:lnTo>
                    <a:pt x="89" y="42"/>
                  </a:lnTo>
                  <a:lnTo>
                    <a:pt x="89" y="44"/>
                  </a:lnTo>
                  <a:lnTo>
                    <a:pt x="90" y="47"/>
                  </a:lnTo>
                  <a:lnTo>
                    <a:pt x="92" y="50"/>
                  </a:lnTo>
                  <a:lnTo>
                    <a:pt x="92" y="52"/>
                  </a:lnTo>
                  <a:lnTo>
                    <a:pt x="93" y="55"/>
                  </a:lnTo>
                  <a:lnTo>
                    <a:pt x="94" y="57"/>
                  </a:lnTo>
                  <a:lnTo>
                    <a:pt x="96" y="60"/>
                  </a:lnTo>
                  <a:lnTo>
                    <a:pt x="96" y="63"/>
                  </a:lnTo>
                  <a:lnTo>
                    <a:pt x="96" y="67"/>
                  </a:lnTo>
                  <a:lnTo>
                    <a:pt x="97" y="68"/>
                  </a:lnTo>
                  <a:lnTo>
                    <a:pt x="97" y="72"/>
                  </a:lnTo>
                  <a:lnTo>
                    <a:pt x="97" y="74"/>
                  </a:lnTo>
                  <a:lnTo>
                    <a:pt x="98" y="76"/>
                  </a:lnTo>
                  <a:lnTo>
                    <a:pt x="98" y="78"/>
                  </a:lnTo>
                  <a:lnTo>
                    <a:pt x="98" y="81"/>
                  </a:lnTo>
                  <a:lnTo>
                    <a:pt x="98" y="84"/>
                  </a:lnTo>
                  <a:lnTo>
                    <a:pt x="100" y="86"/>
                  </a:lnTo>
                  <a:lnTo>
                    <a:pt x="100" y="87"/>
                  </a:lnTo>
                  <a:lnTo>
                    <a:pt x="100" y="90"/>
                  </a:lnTo>
                  <a:lnTo>
                    <a:pt x="100" y="94"/>
                  </a:lnTo>
                  <a:lnTo>
                    <a:pt x="100" y="97"/>
                  </a:lnTo>
                  <a:lnTo>
                    <a:pt x="100" y="98"/>
                  </a:lnTo>
                  <a:lnTo>
                    <a:pt x="100" y="98"/>
                  </a:lnTo>
                  <a:lnTo>
                    <a:pt x="114" y="103"/>
                  </a:lnTo>
                  <a:lnTo>
                    <a:pt x="113" y="102"/>
                  </a:lnTo>
                  <a:lnTo>
                    <a:pt x="113" y="100"/>
                  </a:lnTo>
                  <a:lnTo>
                    <a:pt x="113" y="98"/>
                  </a:lnTo>
                  <a:lnTo>
                    <a:pt x="113" y="94"/>
                  </a:lnTo>
                  <a:lnTo>
                    <a:pt x="111" y="91"/>
                  </a:lnTo>
                  <a:lnTo>
                    <a:pt x="111" y="90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0" y="82"/>
                  </a:lnTo>
                  <a:lnTo>
                    <a:pt x="110" y="80"/>
                  </a:lnTo>
                  <a:lnTo>
                    <a:pt x="109" y="77"/>
                  </a:lnTo>
                  <a:lnTo>
                    <a:pt x="109" y="76"/>
                  </a:lnTo>
                  <a:lnTo>
                    <a:pt x="109" y="72"/>
                  </a:lnTo>
                  <a:lnTo>
                    <a:pt x="107" y="69"/>
                  </a:lnTo>
                  <a:lnTo>
                    <a:pt x="107" y="67"/>
                  </a:lnTo>
                  <a:lnTo>
                    <a:pt x="107" y="64"/>
                  </a:lnTo>
                  <a:lnTo>
                    <a:pt x="106" y="60"/>
                  </a:lnTo>
                  <a:lnTo>
                    <a:pt x="106" y="57"/>
                  </a:lnTo>
                  <a:lnTo>
                    <a:pt x="105" y="55"/>
                  </a:lnTo>
                  <a:lnTo>
                    <a:pt x="105" y="52"/>
                  </a:lnTo>
                  <a:lnTo>
                    <a:pt x="104" y="50"/>
                  </a:lnTo>
                  <a:lnTo>
                    <a:pt x="104" y="47"/>
                  </a:lnTo>
                  <a:lnTo>
                    <a:pt x="102" y="44"/>
                  </a:lnTo>
                  <a:lnTo>
                    <a:pt x="101" y="43"/>
                  </a:lnTo>
                  <a:lnTo>
                    <a:pt x="101" y="40"/>
                  </a:lnTo>
                  <a:lnTo>
                    <a:pt x="100" y="39"/>
                  </a:lnTo>
                  <a:lnTo>
                    <a:pt x="98" y="37"/>
                  </a:lnTo>
                  <a:lnTo>
                    <a:pt x="98" y="35"/>
                  </a:lnTo>
                  <a:lnTo>
                    <a:pt x="96" y="31"/>
                  </a:lnTo>
                  <a:lnTo>
                    <a:pt x="94" y="30"/>
                  </a:lnTo>
                  <a:lnTo>
                    <a:pt x="92" y="27"/>
                  </a:lnTo>
                  <a:lnTo>
                    <a:pt x="89" y="25"/>
                  </a:lnTo>
                  <a:lnTo>
                    <a:pt x="85" y="24"/>
                  </a:lnTo>
                  <a:lnTo>
                    <a:pt x="83" y="21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4" y="18"/>
                  </a:lnTo>
                  <a:lnTo>
                    <a:pt x="71" y="17"/>
                  </a:lnTo>
                  <a:lnTo>
                    <a:pt x="68" y="16"/>
                  </a:lnTo>
                  <a:lnTo>
                    <a:pt x="67" y="16"/>
                  </a:lnTo>
                  <a:lnTo>
                    <a:pt x="63" y="16"/>
                  </a:lnTo>
                  <a:lnTo>
                    <a:pt x="63" y="16"/>
                  </a:lnTo>
                  <a:lnTo>
                    <a:pt x="63" y="14"/>
                  </a:lnTo>
                  <a:lnTo>
                    <a:pt x="64" y="14"/>
                  </a:lnTo>
                  <a:lnTo>
                    <a:pt x="66" y="14"/>
                  </a:lnTo>
                  <a:lnTo>
                    <a:pt x="70" y="13"/>
                  </a:lnTo>
                  <a:lnTo>
                    <a:pt x="72" y="13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80" y="12"/>
                  </a:lnTo>
                  <a:lnTo>
                    <a:pt x="83" y="12"/>
                  </a:lnTo>
                  <a:lnTo>
                    <a:pt x="85" y="12"/>
                  </a:lnTo>
                  <a:lnTo>
                    <a:pt x="88" y="12"/>
                  </a:lnTo>
                  <a:lnTo>
                    <a:pt x="90" y="12"/>
                  </a:lnTo>
                  <a:lnTo>
                    <a:pt x="93" y="12"/>
                  </a:lnTo>
                  <a:lnTo>
                    <a:pt x="96" y="12"/>
                  </a:lnTo>
                  <a:lnTo>
                    <a:pt x="98" y="12"/>
                  </a:lnTo>
                  <a:lnTo>
                    <a:pt x="102" y="12"/>
                  </a:lnTo>
                  <a:lnTo>
                    <a:pt x="105" y="12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4" y="13"/>
                  </a:lnTo>
                  <a:lnTo>
                    <a:pt x="117" y="13"/>
                  </a:lnTo>
                  <a:lnTo>
                    <a:pt x="120" y="14"/>
                  </a:lnTo>
                  <a:lnTo>
                    <a:pt x="123" y="16"/>
                  </a:lnTo>
                  <a:lnTo>
                    <a:pt x="127" y="17"/>
                  </a:lnTo>
                  <a:lnTo>
                    <a:pt x="130" y="17"/>
                  </a:lnTo>
                  <a:lnTo>
                    <a:pt x="132" y="20"/>
                  </a:lnTo>
                  <a:lnTo>
                    <a:pt x="135" y="20"/>
                  </a:lnTo>
                  <a:lnTo>
                    <a:pt x="137" y="22"/>
                  </a:lnTo>
                  <a:lnTo>
                    <a:pt x="140" y="24"/>
                  </a:lnTo>
                  <a:lnTo>
                    <a:pt x="143" y="26"/>
                  </a:lnTo>
                  <a:lnTo>
                    <a:pt x="144" y="29"/>
                  </a:lnTo>
                  <a:lnTo>
                    <a:pt x="147" y="31"/>
                  </a:lnTo>
                  <a:lnTo>
                    <a:pt x="148" y="34"/>
                  </a:lnTo>
                  <a:lnTo>
                    <a:pt x="149" y="37"/>
                  </a:lnTo>
                  <a:lnTo>
                    <a:pt x="150" y="40"/>
                  </a:lnTo>
                  <a:lnTo>
                    <a:pt x="152" y="43"/>
                  </a:lnTo>
                  <a:lnTo>
                    <a:pt x="153" y="47"/>
                  </a:lnTo>
                  <a:lnTo>
                    <a:pt x="153" y="50"/>
                  </a:lnTo>
                  <a:lnTo>
                    <a:pt x="154" y="54"/>
                  </a:lnTo>
                  <a:lnTo>
                    <a:pt x="154" y="57"/>
                  </a:lnTo>
                  <a:lnTo>
                    <a:pt x="156" y="60"/>
                  </a:lnTo>
                  <a:lnTo>
                    <a:pt x="157" y="64"/>
                  </a:lnTo>
                  <a:lnTo>
                    <a:pt x="157" y="68"/>
                  </a:lnTo>
                  <a:lnTo>
                    <a:pt x="157" y="70"/>
                  </a:lnTo>
                  <a:lnTo>
                    <a:pt x="157" y="74"/>
                  </a:lnTo>
                  <a:lnTo>
                    <a:pt x="157" y="78"/>
                  </a:lnTo>
                  <a:lnTo>
                    <a:pt x="157" y="81"/>
                  </a:lnTo>
                  <a:lnTo>
                    <a:pt x="157" y="84"/>
                  </a:lnTo>
                  <a:lnTo>
                    <a:pt x="157" y="86"/>
                  </a:lnTo>
                  <a:lnTo>
                    <a:pt x="157" y="89"/>
                  </a:lnTo>
                  <a:lnTo>
                    <a:pt x="156" y="91"/>
                  </a:lnTo>
                  <a:lnTo>
                    <a:pt x="156" y="94"/>
                  </a:lnTo>
                  <a:lnTo>
                    <a:pt x="156" y="95"/>
                  </a:lnTo>
                  <a:lnTo>
                    <a:pt x="156" y="97"/>
                  </a:lnTo>
                  <a:lnTo>
                    <a:pt x="156" y="99"/>
                  </a:lnTo>
                  <a:lnTo>
                    <a:pt x="156" y="100"/>
                  </a:lnTo>
                  <a:lnTo>
                    <a:pt x="166" y="108"/>
                  </a:lnTo>
                  <a:lnTo>
                    <a:pt x="166" y="107"/>
                  </a:lnTo>
                  <a:lnTo>
                    <a:pt x="166" y="106"/>
                  </a:lnTo>
                  <a:lnTo>
                    <a:pt x="166" y="103"/>
                  </a:lnTo>
                  <a:lnTo>
                    <a:pt x="166" y="102"/>
                  </a:lnTo>
                  <a:lnTo>
                    <a:pt x="166" y="100"/>
                  </a:lnTo>
                  <a:lnTo>
                    <a:pt x="166" y="98"/>
                  </a:lnTo>
                  <a:lnTo>
                    <a:pt x="166" y="95"/>
                  </a:lnTo>
                  <a:lnTo>
                    <a:pt x="166" y="93"/>
                  </a:lnTo>
                  <a:lnTo>
                    <a:pt x="166" y="90"/>
                  </a:lnTo>
                  <a:lnTo>
                    <a:pt x="166" y="87"/>
                  </a:lnTo>
                  <a:lnTo>
                    <a:pt x="166" y="85"/>
                  </a:lnTo>
                  <a:lnTo>
                    <a:pt x="166" y="81"/>
                  </a:lnTo>
                  <a:lnTo>
                    <a:pt x="166" y="78"/>
                  </a:lnTo>
                  <a:lnTo>
                    <a:pt x="166" y="76"/>
                  </a:lnTo>
                  <a:lnTo>
                    <a:pt x="165" y="72"/>
                  </a:lnTo>
                  <a:lnTo>
                    <a:pt x="165" y="68"/>
                  </a:lnTo>
                  <a:lnTo>
                    <a:pt x="165" y="64"/>
                  </a:lnTo>
                  <a:lnTo>
                    <a:pt x="165" y="61"/>
                  </a:lnTo>
                  <a:lnTo>
                    <a:pt x="164" y="57"/>
                  </a:lnTo>
                  <a:lnTo>
                    <a:pt x="164" y="54"/>
                  </a:lnTo>
                  <a:lnTo>
                    <a:pt x="162" y="51"/>
                  </a:lnTo>
                  <a:lnTo>
                    <a:pt x="162" y="47"/>
                  </a:lnTo>
                  <a:lnTo>
                    <a:pt x="161" y="43"/>
                  </a:lnTo>
                  <a:lnTo>
                    <a:pt x="161" y="40"/>
                  </a:lnTo>
                  <a:lnTo>
                    <a:pt x="160" y="37"/>
                  </a:lnTo>
                  <a:lnTo>
                    <a:pt x="158" y="35"/>
                  </a:lnTo>
                  <a:lnTo>
                    <a:pt x="157" y="31"/>
                  </a:lnTo>
                  <a:lnTo>
                    <a:pt x="156" y="29"/>
                  </a:lnTo>
                  <a:lnTo>
                    <a:pt x="154" y="26"/>
                  </a:lnTo>
                  <a:lnTo>
                    <a:pt x="153" y="25"/>
                  </a:lnTo>
                  <a:lnTo>
                    <a:pt x="150" y="22"/>
                  </a:lnTo>
                  <a:lnTo>
                    <a:pt x="149" y="20"/>
                  </a:lnTo>
                  <a:lnTo>
                    <a:pt x="147" y="18"/>
                  </a:lnTo>
                  <a:lnTo>
                    <a:pt x="145" y="17"/>
                  </a:lnTo>
                  <a:lnTo>
                    <a:pt x="143" y="14"/>
                  </a:lnTo>
                  <a:lnTo>
                    <a:pt x="140" y="13"/>
                  </a:lnTo>
                  <a:lnTo>
                    <a:pt x="137" y="12"/>
                  </a:lnTo>
                  <a:lnTo>
                    <a:pt x="136" y="10"/>
                  </a:lnTo>
                  <a:lnTo>
                    <a:pt x="134" y="9"/>
                  </a:lnTo>
                  <a:lnTo>
                    <a:pt x="130" y="8"/>
                  </a:lnTo>
                  <a:lnTo>
                    <a:pt x="127" y="7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9" y="5"/>
                  </a:lnTo>
                  <a:lnTo>
                    <a:pt x="117" y="4"/>
                  </a:lnTo>
                  <a:lnTo>
                    <a:pt x="114" y="4"/>
                  </a:lnTo>
                  <a:lnTo>
                    <a:pt x="111" y="4"/>
                  </a:lnTo>
                  <a:lnTo>
                    <a:pt x="109" y="3"/>
                  </a:lnTo>
                  <a:lnTo>
                    <a:pt x="106" y="3"/>
                  </a:lnTo>
                  <a:lnTo>
                    <a:pt x="104" y="3"/>
                  </a:lnTo>
                  <a:lnTo>
                    <a:pt x="101" y="3"/>
                  </a:lnTo>
                  <a:lnTo>
                    <a:pt x="98" y="3"/>
                  </a:lnTo>
                  <a:lnTo>
                    <a:pt x="96" y="3"/>
                  </a:lnTo>
                  <a:lnTo>
                    <a:pt x="93" y="3"/>
                  </a:lnTo>
                  <a:lnTo>
                    <a:pt x="90" y="3"/>
                  </a:lnTo>
                  <a:lnTo>
                    <a:pt x="89" y="3"/>
                  </a:lnTo>
                  <a:lnTo>
                    <a:pt x="87" y="3"/>
                  </a:lnTo>
                  <a:lnTo>
                    <a:pt x="85" y="3"/>
                  </a:lnTo>
                  <a:lnTo>
                    <a:pt x="81" y="3"/>
                  </a:lnTo>
                  <a:lnTo>
                    <a:pt x="79" y="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59" y="10"/>
                  </a:lnTo>
                  <a:lnTo>
                    <a:pt x="41" y="25"/>
                  </a:ln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328" y="3873"/>
              <a:ext cx="125" cy="108"/>
            </a:xfrm>
            <a:custGeom>
              <a:avLst/>
              <a:gdLst/>
              <a:ahLst/>
              <a:cxnLst>
                <a:cxn ang="0">
                  <a:pos x="59" y="88"/>
                </a:cxn>
                <a:cxn ang="0">
                  <a:pos x="56" y="99"/>
                </a:cxn>
                <a:cxn ang="0">
                  <a:pos x="51" y="105"/>
                </a:cxn>
                <a:cxn ang="0">
                  <a:pos x="43" y="108"/>
                </a:cxn>
                <a:cxn ang="0">
                  <a:pos x="35" y="105"/>
                </a:cxn>
                <a:cxn ang="0">
                  <a:pos x="25" y="100"/>
                </a:cxn>
                <a:cxn ang="0">
                  <a:pos x="16" y="91"/>
                </a:cxn>
                <a:cxn ang="0">
                  <a:pos x="8" y="80"/>
                </a:cxn>
                <a:cxn ang="0">
                  <a:pos x="3" y="69"/>
                </a:cxn>
                <a:cxn ang="0">
                  <a:pos x="1" y="62"/>
                </a:cxn>
                <a:cxn ang="0">
                  <a:pos x="0" y="56"/>
                </a:cxn>
                <a:cxn ang="0">
                  <a:pos x="0" y="48"/>
                </a:cxn>
                <a:cxn ang="0">
                  <a:pos x="0" y="41"/>
                </a:cxn>
                <a:cxn ang="0">
                  <a:pos x="1" y="35"/>
                </a:cxn>
                <a:cxn ang="0">
                  <a:pos x="1" y="27"/>
                </a:cxn>
                <a:cxn ang="0">
                  <a:pos x="4" y="18"/>
                </a:cxn>
                <a:cxn ang="0">
                  <a:pos x="9" y="9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31" y="5"/>
                </a:cxn>
                <a:cxn ang="0">
                  <a:pos x="36" y="11"/>
                </a:cxn>
                <a:cxn ang="0">
                  <a:pos x="38" y="18"/>
                </a:cxn>
                <a:cxn ang="0">
                  <a:pos x="39" y="27"/>
                </a:cxn>
                <a:cxn ang="0">
                  <a:pos x="39" y="35"/>
                </a:cxn>
                <a:cxn ang="0">
                  <a:pos x="38" y="41"/>
                </a:cxn>
                <a:cxn ang="0">
                  <a:pos x="125" y="58"/>
                </a:cxn>
                <a:cxn ang="0">
                  <a:pos x="34" y="47"/>
                </a:cxn>
                <a:cxn ang="0">
                  <a:pos x="34" y="39"/>
                </a:cxn>
                <a:cxn ang="0">
                  <a:pos x="33" y="31"/>
                </a:cxn>
                <a:cxn ang="0">
                  <a:pos x="31" y="23"/>
                </a:cxn>
                <a:cxn ang="0">
                  <a:pos x="26" y="19"/>
                </a:cxn>
                <a:cxn ang="0">
                  <a:pos x="19" y="20"/>
                </a:cxn>
                <a:cxn ang="0">
                  <a:pos x="17" y="27"/>
                </a:cxn>
                <a:cxn ang="0">
                  <a:pos x="16" y="34"/>
                </a:cxn>
                <a:cxn ang="0">
                  <a:pos x="16" y="41"/>
                </a:cxn>
                <a:cxn ang="0">
                  <a:pos x="16" y="49"/>
                </a:cxn>
                <a:cxn ang="0">
                  <a:pos x="16" y="57"/>
                </a:cxn>
                <a:cxn ang="0">
                  <a:pos x="17" y="65"/>
                </a:cxn>
                <a:cxn ang="0">
                  <a:pos x="17" y="71"/>
                </a:cxn>
                <a:cxn ang="0">
                  <a:pos x="19" y="82"/>
                </a:cxn>
                <a:cxn ang="0">
                  <a:pos x="22" y="87"/>
                </a:cxn>
                <a:cxn ang="0">
                  <a:pos x="31" y="96"/>
                </a:cxn>
                <a:cxn ang="0">
                  <a:pos x="43" y="97"/>
                </a:cxn>
                <a:cxn ang="0">
                  <a:pos x="48" y="91"/>
                </a:cxn>
                <a:cxn ang="0">
                  <a:pos x="49" y="80"/>
                </a:cxn>
                <a:cxn ang="0">
                  <a:pos x="51" y="75"/>
                </a:cxn>
                <a:cxn ang="0">
                  <a:pos x="59" y="86"/>
                </a:cxn>
              </a:cxnLst>
              <a:rect l="0" t="0" r="r" b="b"/>
              <a:pathLst>
                <a:path w="125" h="108">
                  <a:moveTo>
                    <a:pt x="59" y="86"/>
                  </a:moveTo>
                  <a:lnTo>
                    <a:pt x="59" y="86"/>
                  </a:lnTo>
                  <a:lnTo>
                    <a:pt x="59" y="88"/>
                  </a:lnTo>
                  <a:lnTo>
                    <a:pt x="59" y="91"/>
                  </a:lnTo>
                  <a:lnTo>
                    <a:pt x="57" y="95"/>
                  </a:lnTo>
                  <a:lnTo>
                    <a:pt x="56" y="99"/>
                  </a:lnTo>
                  <a:lnTo>
                    <a:pt x="53" y="101"/>
                  </a:lnTo>
                  <a:lnTo>
                    <a:pt x="52" y="104"/>
                  </a:lnTo>
                  <a:lnTo>
                    <a:pt x="51" y="105"/>
                  </a:lnTo>
                  <a:lnTo>
                    <a:pt x="48" y="107"/>
                  </a:lnTo>
                  <a:lnTo>
                    <a:pt x="47" y="108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8" y="107"/>
                  </a:lnTo>
                  <a:lnTo>
                    <a:pt x="35" y="105"/>
                  </a:lnTo>
                  <a:lnTo>
                    <a:pt x="31" y="104"/>
                  </a:lnTo>
                  <a:lnTo>
                    <a:pt x="29" y="103"/>
                  </a:lnTo>
                  <a:lnTo>
                    <a:pt x="25" y="100"/>
                  </a:lnTo>
                  <a:lnTo>
                    <a:pt x="22" y="97"/>
                  </a:lnTo>
                  <a:lnTo>
                    <a:pt x="18" y="95"/>
                  </a:lnTo>
                  <a:lnTo>
                    <a:pt x="16" y="91"/>
                  </a:lnTo>
                  <a:lnTo>
                    <a:pt x="12" y="88"/>
                  </a:lnTo>
                  <a:lnTo>
                    <a:pt x="9" y="84"/>
                  </a:lnTo>
                  <a:lnTo>
                    <a:pt x="8" y="80"/>
                  </a:lnTo>
                  <a:lnTo>
                    <a:pt x="5" y="77"/>
                  </a:lnTo>
                  <a:lnTo>
                    <a:pt x="4" y="73"/>
                  </a:lnTo>
                  <a:lnTo>
                    <a:pt x="3" y="69"/>
                  </a:lnTo>
                  <a:lnTo>
                    <a:pt x="3" y="66"/>
                  </a:lnTo>
                  <a:lnTo>
                    <a:pt x="1" y="65"/>
                  </a:lnTo>
                  <a:lnTo>
                    <a:pt x="1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1" y="32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3"/>
                  </a:lnTo>
                  <a:lnTo>
                    <a:pt x="4" y="18"/>
                  </a:lnTo>
                  <a:lnTo>
                    <a:pt x="5" y="15"/>
                  </a:lnTo>
                  <a:lnTo>
                    <a:pt x="6" y="11"/>
                  </a:lnTo>
                  <a:lnTo>
                    <a:pt x="9" y="9"/>
                  </a:lnTo>
                  <a:lnTo>
                    <a:pt x="10" y="6"/>
                  </a:lnTo>
                  <a:lnTo>
                    <a:pt x="13" y="5"/>
                  </a:lnTo>
                  <a:lnTo>
                    <a:pt x="16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6" y="1"/>
                  </a:lnTo>
                  <a:lnTo>
                    <a:pt x="29" y="2"/>
                  </a:lnTo>
                  <a:lnTo>
                    <a:pt x="31" y="5"/>
                  </a:lnTo>
                  <a:lnTo>
                    <a:pt x="34" y="7"/>
                  </a:lnTo>
                  <a:lnTo>
                    <a:pt x="35" y="9"/>
                  </a:lnTo>
                  <a:lnTo>
                    <a:pt x="36" y="11"/>
                  </a:lnTo>
                  <a:lnTo>
                    <a:pt x="38" y="14"/>
                  </a:lnTo>
                  <a:lnTo>
                    <a:pt x="38" y="17"/>
                  </a:lnTo>
                  <a:lnTo>
                    <a:pt x="38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9" y="27"/>
                  </a:lnTo>
                  <a:lnTo>
                    <a:pt x="39" y="30"/>
                  </a:lnTo>
                  <a:lnTo>
                    <a:pt x="39" y="32"/>
                  </a:lnTo>
                  <a:lnTo>
                    <a:pt x="39" y="35"/>
                  </a:lnTo>
                  <a:lnTo>
                    <a:pt x="39" y="37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66" y="50"/>
                  </a:lnTo>
                  <a:lnTo>
                    <a:pt x="121" y="48"/>
                  </a:lnTo>
                  <a:lnTo>
                    <a:pt x="125" y="58"/>
                  </a:lnTo>
                  <a:lnTo>
                    <a:pt x="63" y="61"/>
                  </a:lnTo>
                  <a:lnTo>
                    <a:pt x="34" y="48"/>
                  </a:lnTo>
                  <a:lnTo>
                    <a:pt x="34" y="47"/>
                  </a:lnTo>
                  <a:lnTo>
                    <a:pt x="34" y="44"/>
                  </a:lnTo>
                  <a:lnTo>
                    <a:pt x="34" y="41"/>
                  </a:lnTo>
                  <a:lnTo>
                    <a:pt x="34" y="39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31" y="23"/>
                  </a:lnTo>
                  <a:lnTo>
                    <a:pt x="30" y="20"/>
                  </a:lnTo>
                  <a:lnTo>
                    <a:pt x="29" y="20"/>
                  </a:lnTo>
                  <a:lnTo>
                    <a:pt x="26" y="19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19" y="20"/>
                  </a:lnTo>
                  <a:lnTo>
                    <a:pt x="18" y="22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6" y="31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9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6" y="57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7" y="65"/>
                  </a:lnTo>
                  <a:lnTo>
                    <a:pt x="17" y="66"/>
                  </a:lnTo>
                  <a:lnTo>
                    <a:pt x="17" y="69"/>
                  </a:lnTo>
                  <a:lnTo>
                    <a:pt x="17" y="71"/>
                  </a:lnTo>
                  <a:lnTo>
                    <a:pt x="17" y="74"/>
                  </a:lnTo>
                  <a:lnTo>
                    <a:pt x="18" y="78"/>
                  </a:lnTo>
                  <a:lnTo>
                    <a:pt x="19" y="82"/>
                  </a:lnTo>
                  <a:lnTo>
                    <a:pt x="19" y="83"/>
                  </a:lnTo>
                  <a:lnTo>
                    <a:pt x="21" y="86"/>
                  </a:lnTo>
                  <a:lnTo>
                    <a:pt x="22" y="87"/>
                  </a:lnTo>
                  <a:lnTo>
                    <a:pt x="25" y="90"/>
                  </a:lnTo>
                  <a:lnTo>
                    <a:pt x="27" y="94"/>
                  </a:lnTo>
                  <a:lnTo>
                    <a:pt x="31" y="96"/>
                  </a:lnTo>
                  <a:lnTo>
                    <a:pt x="36" y="97"/>
                  </a:lnTo>
                  <a:lnTo>
                    <a:pt x="40" y="99"/>
                  </a:lnTo>
                  <a:lnTo>
                    <a:pt x="43" y="97"/>
                  </a:lnTo>
                  <a:lnTo>
                    <a:pt x="46" y="96"/>
                  </a:lnTo>
                  <a:lnTo>
                    <a:pt x="47" y="94"/>
                  </a:lnTo>
                  <a:lnTo>
                    <a:pt x="48" y="91"/>
                  </a:lnTo>
                  <a:lnTo>
                    <a:pt x="48" y="87"/>
                  </a:lnTo>
                  <a:lnTo>
                    <a:pt x="49" y="84"/>
                  </a:lnTo>
                  <a:lnTo>
                    <a:pt x="49" y="80"/>
                  </a:lnTo>
                  <a:lnTo>
                    <a:pt x="51" y="78"/>
                  </a:lnTo>
                  <a:lnTo>
                    <a:pt x="51" y="77"/>
                  </a:lnTo>
                  <a:lnTo>
                    <a:pt x="51" y="75"/>
                  </a:lnTo>
                  <a:lnTo>
                    <a:pt x="120" y="78"/>
                  </a:lnTo>
                  <a:lnTo>
                    <a:pt x="120" y="88"/>
                  </a:lnTo>
                  <a:lnTo>
                    <a:pt x="59" y="86"/>
                  </a:lnTo>
                  <a:lnTo>
                    <a:pt x="59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Freeform 104"/>
            <p:cNvSpPr>
              <a:spLocks/>
            </p:cNvSpPr>
            <p:nvPr/>
          </p:nvSpPr>
          <p:spPr bwMode="auto">
            <a:xfrm>
              <a:off x="298" y="3839"/>
              <a:ext cx="150" cy="184"/>
            </a:xfrm>
            <a:custGeom>
              <a:avLst/>
              <a:gdLst/>
              <a:ahLst/>
              <a:cxnLst>
                <a:cxn ang="0">
                  <a:pos x="136" y="121"/>
                </a:cxn>
                <a:cxn ang="0">
                  <a:pos x="133" y="131"/>
                </a:cxn>
                <a:cxn ang="0">
                  <a:pos x="130" y="142"/>
                </a:cxn>
                <a:cxn ang="0">
                  <a:pos x="124" y="158"/>
                </a:cxn>
                <a:cxn ang="0">
                  <a:pos x="115" y="167"/>
                </a:cxn>
                <a:cxn ang="0">
                  <a:pos x="104" y="169"/>
                </a:cxn>
                <a:cxn ang="0">
                  <a:pos x="93" y="169"/>
                </a:cxn>
                <a:cxn ang="0">
                  <a:pos x="81" y="168"/>
                </a:cxn>
                <a:cxn ang="0">
                  <a:pos x="66" y="167"/>
                </a:cxn>
                <a:cxn ang="0">
                  <a:pos x="53" y="163"/>
                </a:cxn>
                <a:cxn ang="0">
                  <a:pos x="42" y="158"/>
                </a:cxn>
                <a:cxn ang="0">
                  <a:pos x="31" y="151"/>
                </a:cxn>
                <a:cxn ang="0">
                  <a:pos x="23" y="143"/>
                </a:cxn>
                <a:cxn ang="0">
                  <a:pos x="19" y="133"/>
                </a:cxn>
                <a:cxn ang="0">
                  <a:pos x="16" y="122"/>
                </a:cxn>
                <a:cxn ang="0">
                  <a:pos x="13" y="111"/>
                </a:cxn>
                <a:cxn ang="0">
                  <a:pos x="12" y="99"/>
                </a:cxn>
                <a:cxn ang="0">
                  <a:pos x="12" y="88"/>
                </a:cxn>
                <a:cxn ang="0">
                  <a:pos x="12" y="79"/>
                </a:cxn>
                <a:cxn ang="0">
                  <a:pos x="13" y="69"/>
                </a:cxn>
                <a:cxn ang="0">
                  <a:pos x="13" y="60"/>
                </a:cxn>
                <a:cxn ang="0">
                  <a:pos x="16" y="51"/>
                </a:cxn>
                <a:cxn ang="0">
                  <a:pos x="21" y="40"/>
                </a:cxn>
                <a:cxn ang="0">
                  <a:pos x="25" y="30"/>
                </a:cxn>
                <a:cxn ang="0">
                  <a:pos x="33" y="19"/>
                </a:cxn>
                <a:cxn ang="0">
                  <a:pos x="42" y="10"/>
                </a:cxn>
                <a:cxn ang="0">
                  <a:pos x="51" y="8"/>
                </a:cxn>
                <a:cxn ang="0">
                  <a:pos x="39" y="1"/>
                </a:cxn>
                <a:cxn ang="0">
                  <a:pos x="30" y="5"/>
                </a:cxn>
                <a:cxn ang="0">
                  <a:pos x="21" y="13"/>
                </a:cxn>
                <a:cxn ang="0">
                  <a:pos x="14" y="23"/>
                </a:cxn>
                <a:cxn ang="0">
                  <a:pos x="9" y="38"/>
                </a:cxn>
                <a:cxn ang="0">
                  <a:pos x="6" y="45"/>
                </a:cxn>
                <a:cxn ang="0">
                  <a:pos x="4" y="54"/>
                </a:cxn>
                <a:cxn ang="0">
                  <a:pos x="3" y="62"/>
                </a:cxn>
                <a:cxn ang="0">
                  <a:pos x="0" y="78"/>
                </a:cxn>
                <a:cxn ang="0">
                  <a:pos x="0" y="92"/>
                </a:cxn>
                <a:cxn ang="0">
                  <a:pos x="0" y="105"/>
                </a:cxn>
                <a:cxn ang="0">
                  <a:pos x="1" y="116"/>
                </a:cxn>
                <a:cxn ang="0">
                  <a:pos x="5" y="126"/>
                </a:cxn>
                <a:cxn ang="0">
                  <a:pos x="9" y="135"/>
                </a:cxn>
                <a:cxn ang="0">
                  <a:pos x="13" y="146"/>
                </a:cxn>
                <a:cxn ang="0">
                  <a:pos x="19" y="154"/>
                </a:cxn>
                <a:cxn ang="0">
                  <a:pos x="30" y="165"/>
                </a:cxn>
                <a:cxn ang="0">
                  <a:pos x="39" y="171"/>
                </a:cxn>
                <a:cxn ang="0">
                  <a:pos x="49" y="176"/>
                </a:cxn>
                <a:cxn ang="0">
                  <a:pos x="59" y="178"/>
                </a:cxn>
                <a:cxn ang="0">
                  <a:pos x="69" y="181"/>
                </a:cxn>
                <a:cxn ang="0">
                  <a:pos x="78" y="182"/>
                </a:cxn>
                <a:cxn ang="0">
                  <a:pos x="90" y="184"/>
                </a:cxn>
                <a:cxn ang="0">
                  <a:pos x="104" y="182"/>
                </a:cxn>
                <a:cxn ang="0">
                  <a:pos x="120" y="178"/>
                </a:cxn>
                <a:cxn ang="0">
                  <a:pos x="133" y="171"/>
                </a:cxn>
                <a:cxn ang="0">
                  <a:pos x="142" y="160"/>
                </a:cxn>
                <a:cxn ang="0">
                  <a:pos x="146" y="144"/>
                </a:cxn>
                <a:cxn ang="0">
                  <a:pos x="149" y="129"/>
                </a:cxn>
                <a:cxn ang="0">
                  <a:pos x="150" y="118"/>
                </a:cxn>
                <a:cxn ang="0">
                  <a:pos x="109" y="90"/>
                </a:cxn>
              </a:cxnLst>
              <a:rect l="0" t="0" r="r" b="b"/>
              <a:pathLst>
                <a:path w="150" h="184">
                  <a:moveTo>
                    <a:pt x="137" y="117"/>
                  </a:moveTo>
                  <a:lnTo>
                    <a:pt x="136" y="117"/>
                  </a:lnTo>
                  <a:lnTo>
                    <a:pt x="136" y="118"/>
                  </a:lnTo>
                  <a:lnTo>
                    <a:pt x="136" y="121"/>
                  </a:lnTo>
                  <a:lnTo>
                    <a:pt x="136" y="124"/>
                  </a:lnTo>
                  <a:lnTo>
                    <a:pt x="134" y="126"/>
                  </a:lnTo>
                  <a:lnTo>
                    <a:pt x="133" y="130"/>
                  </a:lnTo>
                  <a:lnTo>
                    <a:pt x="133" y="131"/>
                  </a:lnTo>
                  <a:lnTo>
                    <a:pt x="132" y="134"/>
                  </a:lnTo>
                  <a:lnTo>
                    <a:pt x="132" y="135"/>
                  </a:lnTo>
                  <a:lnTo>
                    <a:pt x="132" y="138"/>
                  </a:lnTo>
                  <a:lnTo>
                    <a:pt x="130" y="142"/>
                  </a:lnTo>
                  <a:lnTo>
                    <a:pt x="129" y="147"/>
                  </a:lnTo>
                  <a:lnTo>
                    <a:pt x="126" y="151"/>
                  </a:lnTo>
                  <a:lnTo>
                    <a:pt x="125" y="155"/>
                  </a:lnTo>
                  <a:lnTo>
                    <a:pt x="124" y="158"/>
                  </a:lnTo>
                  <a:lnTo>
                    <a:pt x="121" y="161"/>
                  </a:lnTo>
                  <a:lnTo>
                    <a:pt x="119" y="164"/>
                  </a:lnTo>
                  <a:lnTo>
                    <a:pt x="117" y="167"/>
                  </a:lnTo>
                  <a:lnTo>
                    <a:pt x="115" y="167"/>
                  </a:lnTo>
                  <a:lnTo>
                    <a:pt x="111" y="168"/>
                  </a:lnTo>
                  <a:lnTo>
                    <a:pt x="108" y="168"/>
                  </a:lnTo>
                  <a:lnTo>
                    <a:pt x="107" y="168"/>
                  </a:lnTo>
                  <a:lnTo>
                    <a:pt x="104" y="169"/>
                  </a:lnTo>
                  <a:lnTo>
                    <a:pt x="102" y="169"/>
                  </a:lnTo>
                  <a:lnTo>
                    <a:pt x="99" y="169"/>
                  </a:lnTo>
                  <a:lnTo>
                    <a:pt x="96" y="169"/>
                  </a:lnTo>
                  <a:lnTo>
                    <a:pt x="93" y="169"/>
                  </a:lnTo>
                  <a:lnTo>
                    <a:pt x="90" y="169"/>
                  </a:lnTo>
                  <a:lnTo>
                    <a:pt x="86" y="169"/>
                  </a:lnTo>
                  <a:lnTo>
                    <a:pt x="83" y="169"/>
                  </a:lnTo>
                  <a:lnTo>
                    <a:pt x="81" y="168"/>
                  </a:lnTo>
                  <a:lnTo>
                    <a:pt x="77" y="168"/>
                  </a:lnTo>
                  <a:lnTo>
                    <a:pt x="73" y="168"/>
                  </a:lnTo>
                  <a:lnTo>
                    <a:pt x="70" y="167"/>
                  </a:lnTo>
                  <a:lnTo>
                    <a:pt x="66" y="167"/>
                  </a:lnTo>
                  <a:lnTo>
                    <a:pt x="64" y="165"/>
                  </a:lnTo>
                  <a:lnTo>
                    <a:pt x="60" y="165"/>
                  </a:lnTo>
                  <a:lnTo>
                    <a:pt x="56" y="164"/>
                  </a:lnTo>
                  <a:lnTo>
                    <a:pt x="53" y="163"/>
                  </a:lnTo>
                  <a:lnTo>
                    <a:pt x="51" y="163"/>
                  </a:lnTo>
                  <a:lnTo>
                    <a:pt x="47" y="160"/>
                  </a:lnTo>
                  <a:lnTo>
                    <a:pt x="44" y="159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6" y="155"/>
                  </a:lnTo>
                  <a:lnTo>
                    <a:pt x="34" y="154"/>
                  </a:lnTo>
                  <a:lnTo>
                    <a:pt x="31" y="151"/>
                  </a:lnTo>
                  <a:lnTo>
                    <a:pt x="30" y="150"/>
                  </a:lnTo>
                  <a:lnTo>
                    <a:pt x="27" y="147"/>
                  </a:lnTo>
                  <a:lnTo>
                    <a:pt x="26" y="144"/>
                  </a:lnTo>
                  <a:lnTo>
                    <a:pt x="23" y="143"/>
                  </a:lnTo>
                  <a:lnTo>
                    <a:pt x="23" y="141"/>
                  </a:lnTo>
                  <a:lnTo>
                    <a:pt x="21" y="138"/>
                  </a:lnTo>
                  <a:lnTo>
                    <a:pt x="21" y="135"/>
                  </a:lnTo>
                  <a:lnTo>
                    <a:pt x="19" y="133"/>
                  </a:lnTo>
                  <a:lnTo>
                    <a:pt x="18" y="130"/>
                  </a:lnTo>
                  <a:lnTo>
                    <a:pt x="17" y="128"/>
                  </a:lnTo>
                  <a:lnTo>
                    <a:pt x="16" y="125"/>
                  </a:lnTo>
                  <a:lnTo>
                    <a:pt x="16" y="122"/>
                  </a:lnTo>
                  <a:lnTo>
                    <a:pt x="14" y="120"/>
                  </a:lnTo>
                  <a:lnTo>
                    <a:pt x="13" y="116"/>
                  </a:lnTo>
                  <a:lnTo>
                    <a:pt x="13" y="113"/>
                  </a:lnTo>
                  <a:lnTo>
                    <a:pt x="13" y="111"/>
                  </a:lnTo>
                  <a:lnTo>
                    <a:pt x="13" y="108"/>
                  </a:lnTo>
                  <a:lnTo>
                    <a:pt x="12" y="105"/>
                  </a:lnTo>
                  <a:lnTo>
                    <a:pt x="12" y="103"/>
                  </a:lnTo>
                  <a:lnTo>
                    <a:pt x="12" y="99"/>
                  </a:lnTo>
                  <a:lnTo>
                    <a:pt x="12" y="96"/>
                  </a:lnTo>
                  <a:lnTo>
                    <a:pt x="12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2" y="82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2" y="74"/>
                  </a:lnTo>
                  <a:lnTo>
                    <a:pt x="13" y="70"/>
                  </a:lnTo>
                  <a:lnTo>
                    <a:pt x="13" y="69"/>
                  </a:lnTo>
                  <a:lnTo>
                    <a:pt x="13" y="66"/>
                  </a:lnTo>
                  <a:lnTo>
                    <a:pt x="13" y="65"/>
                  </a:lnTo>
                  <a:lnTo>
                    <a:pt x="13" y="62"/>
                  </a:lnTo>
                  <a:lnTo>
                    <a:pt x="13" y="60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6" y="53"/>
                  </a:lnTo>
                  <a:lnTo>
                    <a:pt x="16" y="51"/>
                  </a:lnTo>
                  <a:lnTo>
                    <a:pt x="17" y="48"/>
                  </a:lnTo>
                  <a:lnTo>
                    <a:pt x="18" y="45"/>
                  </a:lnTo>
                  <a:lnTo>
                    <a:pt x="19" y="43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2" y="35"/>
                  </a:lnTo>
                  <a:lnTo>
                    <a:pt x="23" y="32"/>
                  </a:lnTo>
                  <a:lnTo>
                    <a:pt x="25" y="30"/>
                  </a:lnTo>
                  <a:lnTo>
                    <a:pt x="26" y="27"/>
                  </a:lnTo>
                  <a:lnTo>
                    <a:pt x="27" y="26"/>
                  </a:lnTo>
                  <a:lnTo>
                    <a:pt x="30" y="23"/>
                  </a:lnTo>
                  <a:lnTo>
                    <a:pt x="33" y="19"/>
                  </a:lnTo>
                  <a:lnTo>
                    <a:pt x="36" y="15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1" y="8"/>
                  </a:lnTo>
                  <a:lnTo>
                    <a:pt x="53" y="8"/>
                  </a:lnTo>
                  <a:lnTo>
                    <a:pt x="43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3" y="2"/>
                  </a:lnTo>
                  <a:lnTo>
                    <a:pt x="30" y="5"/>
                  </a:lnTo>
                  <a:lnTo>
                    <a:pt x="27" y="6"/>
                  </a:lnTo>
                  <a:lnTo>
                    <a:pt x="23" y="10"/>
                  </a:lnTo>
                  <a:lnTo>
                    <a:pt x="22" y="11"/>
                  </a:lnTo>
                  <a:lnTo>
                    <a:pt x="21" y="13"/>
                  </a:lnTo>
                  <a:lnTo>
                    <a:pt x="19" y="15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4" y="23"/>
                  </a:lnTo>
                  <a:lnTo>
                    <a:pt x="13" y="26"/>
                  </a:lnTo>
                  <a:lnTo>
                    <a:pt x="12" y="30"/>
                  </a:lnTo>
                  <a:lnTo>
                    <a:pt x="10" y="34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8" y="41"/>
                  </a:lnTo>
                  <a:lnTo>
                    <a:pt x="8" y="44"/>
                  </a:lnTo>
                  <a:lnTo>
                    <a:pt x="6" y="45"/>
                  </a:lnTo>
                  <a:lnTo>
                    <a:pt x="5" y="48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3" y="58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1" y="66"/>
                  </a:lnTo>
                  <a:lnTo>
                    <a:pt x="1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1"/>
                  </a:lnTo>
                  <a:lnTo>
                    <a:pt x="1" y="113"/>
                  </a:lnTo>
                  <a:lnTo>
                    <a:pt x="1" y="116"/>
                  </a:lnTo>
                  <a:lnTo>
                    <a:pt x="3" y="118"/>
                  </a:lnTo>
                  <a:lnTo>
                    <a:pt x="4" y="121"/>
                  </a:lnTo>
                  <a:lnTo>
                    <a:pt x="4" y="124"/>
                  </a:lnTo>
                  <a:lnTo>
                    <a:pt x="5" y="126"/>
                  </a:lnTo>
                  <a:lnTo>
                    <a:pt x="5" y="129"/>
                  </a:lnTo>
                  <a:lnTo>
                    <a:pt x="6" y="131"/>
                  </a:lnTo>
                  <a:lnTo>
                    <a:pt x="8" y="133"/>
                  </a:lnTo>
                  <a:lnTo>
                    <a:pt x="9" y="135"/>
                  </a:lnTo>
                  <a:lnTo>
                    <a:pt x="10" y="138"/>
                  </a:lnTo>
                  <a:lnTo>
                    <a:pt x="12" y="141"/>
                  </a:lnTo>
                  <a:lnTo>
                    <a:pt x="13" y="143"/>
                  </a:lnTo>
                  <a:lnTo>
                    <a:pt x="13" y="146"/>
                  </a:lnTo>
                  <a:lnTo>
                    <a:pt x="14" y="147"/>
                  </a:lnTo>
                  <a:lnTo>
                    <a:pt x="16" y="150"/>
                  </a:lnTo>
                  <a:lnTo>
                    <a:pt x="17" y="151"/>
                  </a:lnTo>
                  <a:lnTo>
                    <a:pt x="19" y="154"/>
                  </a:lnTo>
                  <a:lnTo>
                    <a:pt x="22" y="158"/>
                  </a:lnTo>
                  <a:lnTo>
                    <a:pt x="26" y="161"/>
                  </a:lnTo>
                  <a:lnTo>
                    <a:pt x="29" y="163"/>
                  </a:lnTo>
                  <a:lnTo>
                    <a:pt x="30" y="165"/>
                  </a:lnTo>
                  <a:lnTo>
                    <a:pt x="33" y="167"/>
                  </a:lnTo>
                  <a:lnTo>
                    <a:pt x="35" y="168"/>
                  </a:lnTo>
                  <a:lnTo>
                    <a:pt x="38" y="169"/>
                  </a:lnTo>
                  <a:lnTo>
                    <a:pt x="39" y="171"/>
                  </a:lnTo>
                  <a:lnTo>
                    <a:pt x="42" y="172"/>
                  </a:lnTo>
                  <a:lnTo>
                    <a:pt x="44" y="174"/>
                  </a:lnTo>
                  <a:lnTo>
                    <a:pt x="47" y="174"/>
                  </a:lnTo>
                  <a:lnTo>
                    <a:pt x="49" y="176"/>
                  </a:lnTo>
                  <a:lnTo>
                    <a:pt x="52" y="176"/>
                  </a:lnTo>
                  <a:lnTo>
                    <a:pt x="55" y="177"/>
                  </a:lnTo>
                  <a:lnTo>
                    <a:pt x="56" y="178"/>
                  </a:lnTo>
                  <a:lnTo>
                    <a:pt x="59" y="178"/>
                  </a:lnTo>
                  <a:lnTo>
                    <a:pt x="61" y="180"/>
                  </a:lnTo>
                  <a:lnTo>
                    <a:pt x="64" y="181"/>
                  </a:lnTo>
                  <a:lnTo>
                    <a:pt x="66" y="181"/>
                  </a:lnTo>
                  <a:lnTo>
                    <a:pt x="69" y="181"/>
                  </a:lnTo>
                  <a:lnTo>
                    <a:pt x="70" y="182"/>
                  </a:lnTo>
                  <a:lnTo>
                    <a:pt x="73" y="182"/>
                  </a:lnTo>
                  <a:lnTo>
                    <a:pt x="76" y="182"/>
                  </a:lnTo>
                  <a:lnTo>
                    <a:pt x="78" y="182"/>
                  </a:lnTo>
                  <a:lnTo>
                    <a:pt x="79" y="184"/>
                  </a:lnTo>
                  <a:lnTo>
                    <a:pt x="82" y="184"/>
                  </a:lnTo>
                  <a:lnTo>
                    <a:pt x="85" y="184"/>
                  </a:lnTo>
                  <a:lnTo>
                    <a:pt x="90" y="184"/>
                  </a:lnTo>
                  <a:lnTo>
                    <a:pt x="93" y="184"/>
                  </a:lnTo>
                  <a:lnTo>
                    <a:pt x="96" y="184"/>
                  </a:lnTo>
                  <a:lnTo>
                    <a:pt x="100" y="182"/>
                  </a:lnTo>
                  <a:lnTo>
                    <a:pt x="104" y="182"/>
                  </a:lnTo>
                  <a:lnTo>
                    <a:pt x="108" y="181"/>
                  </a:lnTo>
                  <a:lnTo>
                    <a:pt x="112" y="181"/>
                  </a:lnTo>
                  <a:lnTo>
                    <a:pt x="116" y="178"/>
                  </a:lnTo>
                  <a:lnTo>
                    <a:pt x="120" y="178"/>
                  </a:lnTo>
                  <a:lnTo>
                    <a:pt x="124" y="176"/>
                  </a:lnTo>
                  <a:lnTo>
                    <a:pt x="126" y="174"/>
                  </a:lnTo>
                  <a:lnTo>
                    <a:pt x="129" y="172"/>
                  </a:lnTo>
                  <a:lnTo>
                    <a:pt x="133" y="171"/>
                  </a:lnTo>
                  <a:lnTo>
                    <a:pt x="136" y="168"/>
                  </a:lnTo>
                  <a:lnTo>
                    <a:pt x="138" y="167"/>
                  </a:lnTo>
                  <a:lnTo>
                    <a:pt x="139" y="163"/>
                  </a:lnTo>
                  <a:lnTo>
                    <a:pt x="142" y="160"/>
                  </a:lnTo>
                  <a:lnTo>
                    <a:pt x="142" y="156"/>
                  </a:lnTo>
                  <a:lnTo>
                    <a:pt x="145" y="152"/>
                  </a:lnTo>
                  <a:lnTo>
                    <a:pt x="145" y="148"/>
                  </a:lnTo>
                  <a:lnTo>
                    <a:pt x="146" y="144"/>
                  </a:lnTo>
                  <a:lnTo>
                    <a:pt x="147" y="141"/>
                  </a:lnTo>
                  <a:lnTo>
                    <a:pt x="149" y="137"/>
                  </a:lnTo>
                  <a:lnTo>
                    <a:pt x="149" y="133"/>
                  </a:lnTo>
                  <a:lnTo>
                    <a:pt x="149" y="129"/>
                  </a:lnTo>
                  <a:lnTo>
                    <a:pt x="150" y="125"/>
                  </a:lnTo>
                  <a:lnTo>
                    <a:pt x="150" y="122"/>
                  </a:lnTo>
                  <a:lnTo>
                    <a:pt x="150" y="120"/>
                  </a:lnTo>
                  <a:lnTo>
                    <a:pt x="150" y="118"/>
                  </a:lnTo>
                  <a:lnTo>
                    <a:pt x="150" y="117"/>
                  </a:lnTo>
                  <a:lnTo>
                    <a:pt x="150" y="117"/>
                  </a:lnTo>
                  <a:lnTo>
                    <a:pt x="121" y="90"/>
                  </a:lnTo>
                  <a:lnTo>
                    <a:pt x="109" y="90"/>
                  </a:lnTo>
                  <a:lnTo>
                    <a:pt x="137" y="117"/>
                  </a:lnTo>
                  <a:lnTo>
                    <a:pt x="137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" name="Freeform 105"/>
            <p:cNvSpPr>
              <a:spLocks/>
            </p:cNvSpPr>
            <p:nvPr/>
          </p:nvSpPr>
          <p:spPr bwMode="auto">
            <a:xfrm>
              <a:off x="338" y="3918"/>
              <a:ext cx="49" cy="42"/>
            </a:xfrm>
            <a:custGeom>
              <a:avLst/>
              <a:gdLst/>
              <a:ahLst/>
              <a:cxnLst>
                <a:cxn ang="0">
                  <a:pos x="49" y="35"/>
                </a:cxn>
                <a:cxn ang="0">
                  <a:pos x="26" y="12"/>
                </a:cxn>
                <a:cxn ang="0">
                  <a:pos x="42" y="8"/>
                </a:cxn>
                <a:cxn ang="0">
                  <a:pos x="33" y="0"/>
                </a:cxn>
                <a:cxn ang="0">
                  <a:pos x="8" y="3"/>
                </a:cxn>
                <a:cxn ang="0">
                  <a:pos x="9" y="4"/>
                </a:cxn>
                <a:cxn ang="0">
                  <a:pos x="12" y="8"/>
                </a:cxn>
                <a:cxn ang="0">
                  <a:pos x="13" y="11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2" y="19"/>
                </a:cxn>
                <a:cxn ang="0">
                  <a:pos x="11" y="21"/>
                </a:cxn>
                <a:cxn ang="0">
                  <a:pos x="8" y="21"/>
                </a:cxn>
                <a:cxn ang="0">
                  <a:pos x="6" y="22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7" y="33"/>
                </a:cxn>
                <a:cxn ang="0">
                  <a:pos x="7" y="33"/>
                </a:cxn>
                <a:cxn ang="0">
                  <a:pos x="9" y="33"/>
                </a:cxn>
                <a:cxn ang="0">
                  <a:pos x="12" y="30"/>
                </a:cxn>
                <a:cxn ang="0">
                  <a:pos x="16" y="30"/>
                </a:cxn>
                <a:cxn ang="0">
                  <a:pos x="19" y="26"/>
                </a:cxn>
                <a:cxn ang="0">
                  <a:pos x="21" y="25"/>
                </a:cxn>
                <a:cxn ang="0">
                  <a:pos x="24" y="21"/>
                </a:cxn>
                <a:cxn ang="0">
                  <a:pos x="24" y="19"/>
                </a:cxn>
                <a:cxn ang="0">
                  <a:pos x="41" y="42"/>
                </a:cxn>
                <a:cxn ang="0">
                  <a:pos x="49" y="35"/>
                </a:cxn>
                <a:cxn ang="0">
                  <a:pos x="49" y="35"/>
                </a:cxn>
              </a:cxnLst>
              <a:rect l="0" t="0" r="r" b="b"/>
              <a:pathLst>
                <a:path w="49" h="42">
                  <a:moveTo>
                    <a:pt x="49" y="35"/>
                  </a:moveTo>
                  <a:lnTo>
                    <a:pt x="26" y="12"/>
                  </a:lnTo>
                  <a:lnTo>
                    <a:pt x="42" y="8"/>
                  </a:lnTo>
                  <a:lnTo>
                    <a:pt x="33" y="0"/>
                  </a:lnTo>
                  <a:lnTo>
                    <a:pt x="8" y="3"/>
                  </a:lnTo>
                  <a:lnTo>
                    <a:pt x="9" y="4"/>
                  </a:lnTo>
                  <a:lnTo>
                    <a:pt x="12" y="8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8" y="21"/>
                  </a:lnTo>
                  <a:lnTo>
                    <a:pt x="6" y="22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33"/>
                  </a:lnTo>
                  <a:lnTo>
                    <a:pt x="12" y="30"/>
                  </a:lnTo>
                  <a:lnTo>
                    <a:pt x="16" y="30"/>
                  </a:lnTo>
                  <a:lnTo>
                    <a:pt x="19" y="26"/>
                  </a:lnTo>
                  <a:lnTo>
                    <a:pt x="21" y="25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41" y="42"/>
                  </a:lnTo>
                  <a:lnTo>
                    <a:pt x="49" y="35"/>
                  </a:lnTo>
                  <a:lnTo>
                    <a:pt x="49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>
              <a:off x="221" y="3985"/>
              <a:ext cx="860" cy="275"/>
            </a:xfrm>
            <a:custGeom>
              <a:avLst/>
              <a:gdLst/>
              <a:ahLst/>
              <a:cxnLst>
                <a:cxn ang="0">
                  <a:pos x="83" y="31"/>
                </a:cxn>
                <a:cxn ang="0">
                  <a:pos x="51" y="66"/>
                </a:cxn>
                <a:cxn ang="0">
                  <a:pos x="25" y="96"/>
                </a:cxn>
                <a:cxn ang="0">
                  <a:pos x="18" y="113"/>
                </a:cxn>
                <a:cxn ang="0">
                  <a:pos x="17" y="143"/>
                </a:cxn>
                <a:cxn ang="0">
                  <a:pos x="18" y="171"/>
                </a:cxn>
                <a:cxn ang="0">
                  <a:pos x="27" y="185"/>
                </a:cxn>
                <a:cxn ang="0">
                  <a:pos x="52" y="198"/>
                </a:cxn>
                <a:cxn ang="0">
                  <a:pos x="74" y="210"/>
                </a:cxn>
                <a:cxn ang="0">
                  <a:pos x="98" y="222"/>
                </a:cxn>
                <a:cxn ang="0">
                  <a:pos x="119" y="233"/>
                </a:cxn>
                <a:cxn ang="0">
                  <a:pos x="141" y="143"/>
                </a:cxn>
                <a:cxn ang="0">
                  <a:pos x="827" y="151"/>
                </a:cxn>
                <a:cxn ang="0">
                  <a:pos x="798" y="152"/>
                </a:cxn>
                <a:cxn ang="0">
                  <a:pos x="759" y="152"/>
                </a:cxn>
                <a:cxn ang="0">
                  <a:pos x="717" y="154"/>
                </a:cxn>
                <a:cxn ang="0">
                  <a:pos x="678" y="154"/>
                </a:cxn>
                <a:cxn ang="0">
                  <a:pos x="650" y="152"/>
                </a:cxn>
                <a:cxn ang="0">
                  <a:pos x="646" y="150"/>
                </a:cxn>
                <a:cxn ang="0">
                  <a:pos x="672" y="147"/>
                </a:cxn>
                <a:cxn ang="0">
                  <a:pos x="706" y="145"/>
                </a:cxn>
                <a:cxn ang="0">
                  <a:pos x="746" y="143"/>
                </a:cxn>
                <a:cxn ang="0">
                  <a:pos x="784" y="142"/>
                </a:cxn>
                <a:cxn ang="0">
                  <a:pos x="814" y="142"/>
                </a:cxn>
                <a:cxn ang="0">
                  <a:pos x="750" y="18"/>
                </a:cxn>
                <a:cxn ang="0">
                  <a:pos x="775" y="32"/>
                </a:cxn>
                <a:cxn ang="0">
                  <a:pos x="790" y="55"/>
                </a:cxn>
                <a:cxn ang="0">
                  <a:pos x="810" y="79"/>
                </a:cxn>
                <a:cxn ang="0">
                  <a:pos x="828" y="107"/>
                </a:cxn>
                <a:cxn ang="0">
                  <a:pos x="844" y="129"/>
                </a:cxn>
                <a:cxn ang="0">
                  <a:pos x="854" y="150"/>
                </a:cxn>
                <a:cxn ang="0">
                  <a:pos x="857" y="176"/>
                </a:cxn>
                <a:cxn ang="0">
                  <a:pos x="858" y="199"/>
                </a:cxn>
                <a:cxn ang="0">
                  <a:pos x="860" y="220"/>
                </a:cxn>
                <a:cxn ang="0">
                  <a:pos x="860" y="250"/>
                </a:cxn>
                <a:cxn ang="0">
                  <a:pos x="850" y="271"/>
                </a:cxn>
                <a:cxn ang="0">
                  <a:pos x="827" y="274"/>
                </a:cxn>
                <a:cxn ang="0">
                  <a:pos x="760" y="274"/>
                </a:cxn>
                <a:cxn ang="0">
                  <a:pos x="648" y="274"/>
                </a:cxn>
                <a:cxn ang="0">
                  <a:pos x="510" y="274"/>
                </a:cxn>
                <a:cxn ang="0">
                  <a:pos x="370" y="274"/>
                </a:cxn>
                <a:cxn ang="0">
                  <a:pos x="250" y="274"/>
                </a:cxn>
                <a:cxn ang="0">
                  <a:pos x="173" y="274"/>
                </a:cxn>
                <a:cxn ang="0">
                  <a:pos x="151" y="271"/>
                </a:cxn>
                <a:cxn ang="0">
                  <a:pos x="126" y="262"/>
                </a:cxn>
                <a:cxn ang="0">
                  <a:pos x="100" y="248"/>
                </a:cxn>
                <a:cxn ang="0">
                  <a:pos x="78" y="235"/>
                </a:cxn>
                <a:cxn ang="0">
                  <a:pos x="56" y="223"/>
                </a:cxn>
                <a:cxn ang="0">
                  <a:pos x="36" y="211"/>
                </a:cxn>
                <a:cxn ang="0">
                  <a:pos x="13" y="198"/>
                </a:cxn>
                <a:cxn ang="0">
                  <a:pos x="5" y="180"/>
                </a:cxn>
                <a:cxn ang="0">
                  <a:pos x="3" y="155"/>
                </a:cxn>
                <a:cxn ang="0">
                  <a:pos x="0" y="126"/>
                </a:cxn>
                <a:cxn ang="0">
                  <a:pos x="0" y="104"/>
                </a:cxn>
                <a:cxn ang="0">
                  <a:pos x="20" y="81"/>
                </a:cxn>
                <a:cxn ang="0">
                  <a:pos x="36" y="60"/>
                </a:cxn>
                <a:cxn ang="0">
                  <a:pos x="56" y="39"/>
                </a:cxn>
                <a:cxn ang="0">
                  <a:pos x="77" y="18"/>
                </a:cxn>
                <a:cxn ang="0">
                  <a:pos x="102" y="12"/>
                </a:cxn>
              </a:cxnLst>
              <a:rect l="0" t="0" r="r" b="b"/>
              <a:pathLst>
                <a:path w="860" h="275">
                  <a:moveTo>
                    <a:pt x="102" y="12"/>
                  </a:moveTo>
                  <a:lnTo>
                    <a:pt x="100" y="13"/>
                  </a:lnTo>
                  <a:lnTo>
                    <a:pt x="98" y="15"/>
                  </a:lnTo>
                  <a:lnTo>
                    <a:pt x="96" y="17"/>
                  </a:lnTo>
                  <a:lnTo>
                    <a:pt x="94" y="19"/>
                  </a:lnTo>
                  <a:lnTo>
                    <a:pt x="91" y="22"/>
                  </a:lnTo>
                  <a:lnTo>
                    <a:pt x="90" y="25"/>
                  </a:lnTo>
                  <a:lnTo>
                    <a:pt x="86" y="27"/>
                  </a:lnTo>
                  <a:lnTo>
                    <a:pt x="83" y="31"/>
                  </a:lnTo>
                  <a:lnTo>
                    <a:pt x="80" y="34"/>
                  </a:lnTo>
                  <a:lnTo>
                    <a:pt x="77" y="38"/>
                  </a:lnTo>
                  <a:lnTo>
                    <a:pt x="73" y="42"/>
                  </a:lnTo>
                  <a:lnTo>
                    <a:pt x="69" y="45"/>
                  </a:lnTo>
                  <a:lnTo>
                    <a:pt x="66" y="49"/>
                  </a:lnTo>
                  <a:lnTo>
                    <a:pt x="63" y="55"/>
                  </a:lnTo>
                  <a:lnTo>
                    <a:pt x="59" y="58"/>
                  </a:lnTo>
                  <a:lnTo>
                    <a:pt x="55" y="62"/>
                  </a:lnTo>
                  <a:lnTo>
                    <a:pt x="51" y="66"/>
                  </a:lnTo>
                  <a:lnTo>
                    <a:pt x="47" y="70"/>
                  </a:lnTo>
                  <a:lnTo>
                    <a:pt x="44" y="74"/>
                  </a:lnTo>
                  <a:lnTo>
                    <a:pt x="40" y="78"/>
                  </a:lnTo>
                  <a:lnTo>
                    <a:pt x="38" y="81"/>
                  </a:lnTo>
                  <a:lnTo>
                    <a:pt x="35" y="85"/>
                  </a:lnTo>
                  <a:lnTo>
                    <a:pt x="33" y="87"/>
                  </a:lnTo>
                  <a:lnTo>
                    <a:pt x="30" y="91"/>
                  </a:lnTo>
                  <a:lnTo>
                    <a:pt x="27" y="94"/>
                  </a:lnTo>
                  <a:lnTo>
                    <a:pt x="25" y="96"/>
                  </a:lnTo>
                  <a:lnTo>
                    <a:pt x="23" y="98"/>
                  </a:lnTo>
                  <a:lnTo>
                    <a:pt x="22" y="99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0" y="104"/>
                  </a:lnTo>
                  <a:lnTo>
                    <a:pt x="20" y="107"/>
                  </a:lnTo>
                  <a:lnTo>
                    <a:pt x="18" y="109"/>
                  </a:lnTo>
                  <a:lnTo>
                    <a:pt x="18" y="111"/>
                  </a:lnTo>
                  <a:lnTo>
                    <a:pt x="18" y="113"/>
                  </a:lnTo>
                  <a:lnTo>
                    <a:pt x="18" y="117"/>
                  </a:lnTo>
                  <a:lnTo>
                    <a:pt x="18" y="118"/>
                  </a:lnTo>
                  <a:lnTo>
                    <a:pt x="17" y="122"/>
                  </a:lnTo>
                  <a:lnTo>
                    <a:pt x="17" y="125"/>
                  </a:lnTo>
                  <a:lnTo>
                    <a:pt x="17" y="129"/>
                  </a:lnTo>
                  <a:lnTo>
                    <a:pt x="17" y="133"/>
                  </a:lnTo>
                  <a:lnTo>
                    <a:pt x="17" y="135"/>
                  </a:lnTo>
                  <a:lnTo>
                    <a:pt x="17" y="139"/>
                  </a:lnTo>
                  <a:lnTo>
                    <a:pt x="17" y="143"/>
                  </a:lnTo>
                  <a:lnTo>
                    <a:pt x="17" y="146"/>
                  </a:lnTo>
                  <a:lnTo>
                    <a:pt x="17" y="150"/>
                  </a:lnTo>
                  <a:lnTo>
                    <a:pt x="17" y="152"/>
                  </a:lnTo>
                  <a:lnTo>
                    <a:pt x="17" y="156"/>
                  </a:lnTo>
                  <a:lnTo>
                    <a:pt x="17" y="160"/>
                  </a:lnTo>
                  <a:lnTo>
                    <a:pt x="17" y="163"/>
                  </a:lnTo>
                  <a:lnTo>
                    <a:pt x="18" y="165"/>
                  </a:lnTo>
                  <a:lnTo>
                    <a:pt x="18" y="168"/>
                  </a:lnTo>
                  <a:lnTo>
                    <a:pt x="18" y="171"/>
                  </a:lnTo>
                  <a:lnTo>
                    <a:pt x="18" y="173"/>
                  </a:lnTo>
                  <a:lnTo>
                    <a:pt x="18" y="175"/>
                  </a:lnTo>
                  <a:lnTo>
                    <a:pt x="20" y="177"/>
                  </a:lnTo>
                  <a:lnTo>
                    <a:pt x="20" y="180"/>
                  </a:lnTo>
                  <a:lnTo>
                    <a:pt x="21" y="181"/>
                  </a:lnTo>
                  <a:lnTo>
                    <a:pt x="21" y="181"/>
                  </a:lnTo>
                  <a:lnTo>
                    <a:pt x="22" y="182"/>
                  </a:lnTo>
                  <a:lnTo>
                    <a:pt x="25" y="184"/>
                  </a:lnTo>
                  <a:lnTo>
                    <a:pt x="27" y="185"/>
                  </a:lnTo>
                  <a:lnTo>
                    <a:pt x="29" y="186"/>
                  </a:lnTo>
                  <a:lnTo>
                    <a:pt x="33" y="188"/>
                  </a:lnTo>
                  <a:lnTo>
                    <a:pt x="36" y="190"/>
                  </a:lnTo>
                  <a:lnTo>
                    <a:pt x="40" y="193"/>
                  </a:lnTo>
                  <a:lnTo>
                    <a:pt x="43" y="193"/>
                  </a:lnTo>
                  <a:lnTo>
                    <a:pt x="44" y="194"/>
                  </a:lnTo>
                  <a:lnTo>
                    <a:pt x="47" y="195"/>
                  </a:lnTo>
                  <a:lnTo>
                    <a:pt x="50" y="197"/>
                  </a:lnTo>
                  <a:lnTo>
                    <a:pt x="52" y="198"/>
                  </a:lnTo>
                  <a:lnTo>
                    <a:pt x="53" y="199"/>
                  </a:lnTo>
                  <a:lnTo>
                    <a:pt x="56" y="201"/>
                  </a:lnTo>
                  <a:lnTo>
                    <a:pt x="59" y="202"/>
                  </a:lnTo>
                  <a:lnTo>
                    <a:pt x="61" y="203"/>
                  </a:lnTo>
                  <a:lnTo>
                    <a:pt x="64" y="205"/>
                  </a:lnTo>
                  <a:lnTo>
                    <a:pt x="66" y="206"/>
                  </a:lnTo>
                  <a:lnTo>
                    <a:pt x="69" y="207"/>
                  </a:lnTo>
                  <a:lnTo>
                    <a:pt x="72" y="208"/>
                  </a:lnTo>
                  <a:lnTo>
                    <a:pt x="74" y="210"/>
                  </a:lnTo>
                  <a:lnTo>
                    <a:pt x="77" y="211"/>
                  </a:lnTo>
                  <a:lnTo>
                    <a:pt x="81" y="212"/>
                  </a:lnTo>
                  <a:lnTo>
                    <a:pt x="82" y="214"/>
                  </a:lnTo>
                  <a:lnTo>
                    <a:pt x="86" y="215"/>
                  </a:lnTo>
                  <a:lnTo>
                    <a:pt x="87" y="216"/>
                  </a:lnTo>
                  <a:lnTo>
                    <a:pt x="90" y="218"/>
                  </a:lnTo>
                  <a:lnTo>
                    <a:pt x="93" y="219"/>
                  </a:lnTo>
                  <a:lnTo>
                    <a:pt x="95" y="220"/>
                  </a:lnTo>
                  <a:lnTo>
                    <a:pt x="98" y="222"/>
                  </a:lnTo>
                  <a:lnTo>
                    <a:pt x="100" y="223"/>
                  </a:lnTo>
                  <a:lnTo>
                    <a:pt x="103" y="224"/>
                  </a:lnTo>
                  <a:lnTo>
                    <a:pt x="106" y="225"/>
                  </a:lnTo>
                  <a:lnTo>
                    <a:pt x="108" y="227"/>
                  </a:lnTo>
                  <a:lnTo>
                    <a:pt x="110" y="228"/>
                  </a:lnTo>
                  <a:lnTo>
                    <a:pt x="112" y="229"/>
                  </a:lnTo>
                  <a:lnTo>
                    <a:pt x="115" y="231"/>
                  </a:lnTo>
                  <a:lnTo>
                    <a:pt x="116" y="232"/>
                  </a:lnTo>
                  <a:lnTo>
                    <a:pt x="119" y="233"/>
                  </a:lnTo>
                  <a:lnTo>
                    <a:pt x="123" y="235"/>
                  </a:lnTo>
                  <a:lnTo>
                    <a:pt x="126" y="236"/>
                  </a:lnTo>
                  <a:lnTo>
                    <a:pt x="129" y="237"/>
                  </a:lnTo>
                  <a:lnTo>
                    <a:pt x="132" y="238"/>
                  </a:lnTo>
                  <a:lnTo>
                    <a:pt x="134" y="240"/>
                  </a:lnTo>
                  <a:lnTo>
                    <a:pt x="136" y="241"/>
                  </a:lnTo>
                  <a:lnTo>
                    <a:pt x="136" y="241"/>
                  </a:lnTo>
                  <a:lnTo>
                    <a:pt x="137" y="241"/>
                  </a:lnTo>
                  <a:lnTo>
                    <a:pt x="141" y="143"/>
                  </a:lnTo>
                  <a:lnTo>
                    <a:pt x="150" y="139"/>
                  </a:lnTo>
                  <a:lnTo>
                    <a:pt x="155" y="252"/>
                  </a:lnTo>
                  <a:lnTo>
                    <a:pt x="841" y="252"/>
                  </a:lnTo>
                  <a:lnTo>
                    <a:pt x="837" y="151"/>
                  </a:lnTo>
                  <a:lnTo>
                    <a:pt x="837" y="151"/>
                  </a:lnTo>
                  <a:lnTo>
                    <a:pt x="835" y="151"/>
                  </a:lnTo>
                  <a:lnTo>
                    <a:pt x="832" y="151"/>
                  </a:lnTo>
                  <a:lnTo>
                    <a:pt x="830" y="151"/>
                  </a:lnTo>
                  <a:lnTo>
                    <a:pt x="827" y="151"/>
                  </a:lnTo>
                  <a:lnTo>
                    <a:pt x="824" y="151"/>
                  </a:lnTo>
                  <a:lnTo>
                    <a:pt x="822" y="151"/>
                  </a:lnTo>
                  <a:lnTo>
                    <a:pt x="819" y="151"/>
                  </a:lnTo>
                  <a:lnTo>
                    <a:pt x="815" y="151"/>
                  </a:lnTo>
                  <a:lnTo>
                    <a:pt x="813" y="151"/>
                  </a:lnTo>
                  <a:lnTo>
                    <a:pt x="809" y="151"/>
                  </a:lnTo>
                  <a:lnTo>
                    <a:pt x="806" y="152"/>
                  </a:lnTo>
                  <a:lnTo>
                    <a:pt x="802" y="152"/>
                  </a:lnTo>
                  <a:lnTo>
                    <a:pt x="798" y="152"/>
                  </a:lnTo>
                  <a:lnTo>
                    <a:pt x="794" y="152"/>
                  </a:lnTo>
                  <a:lnTo>
                    <a:pt x="790" y="152"/>
                  </a:lnTo>
                  <a:lnTo>
                    <a:pt x="786" y="152"/>
                  </a:lnTo>
                  <a:lnTo>
                    <a:pt x="781" y="152"/>
                  </a:lnTo>
                  <a:lnTo>
                    <a:pt x="777" y="152"/>
                  </a:lnTo>
                  <a:lnTo>
                    <a:pt x="773" y="152"/>
                  </a:lnTo>
                  <a:lnTo>
                    <a:pt x="768" y="152"/>
                  </a:lnTo>
                  <a:lnTo>
                    <a:pt x="764" y="152"/>
                  </a:lnTo>
                  <a:lnTo>
                    <a:pt x="759" y="152"/>
                  </a:lnTo>
                  <a:lnTo>
                    <a:pt x="755" y="152"/>
                  </a:lnTo>
                  <a:lnTo>
                    <a:pt x="750" y="152"/>
                  </a:lnTo>
                  <a:lnTo>
                    <a:pt x="746" y="152"/>
                  </a:lnTo>
                  <a:lnTo>
                    <a:pt x="741" y="152"/>
                  </a:lnTo>
                  <a:lnTo>
                    <a:pt x="737" y="154"/>
                  </a:lnTo>
                  <a:lnTo>
                    <a:pt x="732" y="154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17" y="154"/>
                  </a:lnTo>
                  <a:lnTo>
                    <a:pt x="713" y="154"/>
                  </a:lnTo>
                  <a:lnTo>
                    <a:pt x="708" y="154"/>
                  </a:lnTo>
                  <a:lnTo>
                    <a:pt x="704" y="154"/>
                  </a:lnTo>
                  <a:lnTo>
                    <a:pt x="700" y="154"/>
                  </a:lnTo>
                  <a:lnTo>
                    <a:pt x="695" y="154"/>
                  </a:lnTo>
                  <a:lnTo>
                    <a:pt x="691" y="154"/>
                  </a:lnTo>
                  <a:lnTo>
                    <a:pt x="686" y="154"/>
                  </a:lnTo>
                  <a:lnTo>
                    <a:pt x="682" y="154"/>
                  </a:lnTo>
                  <a:lnTo>
                    <a:pt x="678" y="154"/>
                  </a:lnTo>
                  <a:lnTo>
                    <a:pt x="674" y="154"/>
                  </a:lnTo>
                  <a:lnTo>
                    <a:pt x="672" y="154"/>
                  </a:lnTo>
                  <a:lnTo>
                    <a:pt x="668" y="154"/>
                  </a:lnTo>
                  <a:lnTo>
                    <a:pt x="665" y="152"/>
                  </a:lnTo>
                  <a:lnTo>
                    <a:pt x="661" y="152"/>
                  </a:lnTo>
                  <a:lnTo>
                    <a:pt x="657" y="152"/>
                  </a:lnTo>
                  <a:lnTo>
                    <a:pt x="655" y="152"/>
                  </a:lnTo>
                  <a:lnTo>
                    <a:pt x="652" y="152"/>
                  </a:lnTo>
                  <a:lnTo>
                    <a:pt x="650" y="152"/>
                  </a:lnTo>
                  <a:lnTo>
                    <a:pt x="648" y="152"/>
                  </a:lnTo>
                  <a:lnTo>
                    <a:pt x="647" y="152"/>
                  </a:lnTo>
                  <a:lnTo>
                    <a:pt x="643" y="152"/>
                  </a:lnTo>
                  <a:lnTo>
                    <a:pt x="640" y="152"/>
                  </a:lnTo>
                  <a:lnTo>
                    <a:pt x="639" y="151"/>
                  </a:lnTo>
                  <a:lnTo>
                    <a:pt x="639" y="151"/>
                  </a:lnTo>
                  <a:lnTo>
                    <a:pt x="640" y="151"/>
                  </a:lnTo>
                  <a:lnTo>
                    <a:pt x="643" y="150"/>
                  </a:lnTo>
                  <a:lnTo>
                    <a:pt x="646" y="150"/>
                  </a:lnTo>
                  <a:lnTo>
                    <a:pt x="650" y="148"/>
                  </a:lnTo>
                  <a:lnTo>
                    <a:pt x="651" y="148"/>
                  </a:lnTo>
                  <a:lnTo>
                    <a:pt x="653" y="148"/>
                  </a:lnTo>
                  <a:lnTo>
                    <a:pt x="656" y="148"/>
                  </a:lnTo>
                  <a:lnTo>
                    <a:pt x="659" y="148"/>
                  </a:lnTo>
                  <a:lnTo>
                    <a:pt x="661" y="147"/>
                  </a:lnTo>
                  <a:lnTo>
                    <a:pt x="665" y="147"/>
                  </a:lnTo>
                  <a:lnTo>
                    <a:pt x="668" y="147"/>
                  </a:lnTo>
                  <a:lnTo>
                    <a:pt x="672" y="147"/>
                  </a:lnTo>
                  <a:lnTo>
                    <a:pt x="674" y="147"/>
                  </a:lnTo>
                  <a:lnTo>
                    <a:pt x="678" y="146"/>
                  </a:lnTo>
                  <a:lnTo>
                    <a:pt x="682" y="146"/>
                  </a:lnTo>
                  <a:lnTo>
                    <a:pt x="686" y="146"/>
                  </a:lnTo>
                  <a:lnTo>
                    <a:pt x="689" y="146"/>
                  </a:lnTo>
                  <a:lnTo>
                    <a:pt x="694" y="146"/>
                  </a:lnTo>
                  <a:lnTo>
                    <a:pt x="698" y="146"/>
                  </a:lnTo>
                  <a:lnTo>
                    <a:pt x="702" y="146"/>
                  </a:lnTo>
                  <a:lnTo>
                    <a:pt x="706" y="145"/>
                  </a:lnTo>
                  <a:lnTo>
                    <a:pt x="711" y="145"/>
                  </a:lnTo>
                  <a:lnTo>
                    <a:pt x="715" y="145"/>
                  </a:lnTo>
                  <a:lnTo>
                    <a:pt x="719" y="145"/>
                  </a:lnTo>
                  <a:lnTo>
                    <a:pt x="724" y="145"/>
                  </a:lnTo>
                  <a:lnTo>
                    <a:pt x="728" y="145"/>
                  </a:lnTo>
                  <a:lnTo>
                    <a:pt x="733" y="145"/>
                  </a:lnTo>
                  <a:lnTo>
                    <a:pt x="737" y="145"/>
                  </a:lnTo>
                  <a:lnTo>
                    <a:pt x="741" y="145"/>
                  </a:lnTo>
                  <a:lnTo>
                    <a:pt x="746" y="143"/>
                  </a:lnTo>
                  <a:lnTo>
                    <a:pt x="750" y="143"/>
                  </a:lnTo>
                  <a:lnTo>
                    <a:pt x="754" y="143"/>
                  </a:lnTo>
                  <a:lnTo>
                    <a:pt x="759" y="143"/>
                  </a:lnTo>
                  <a:lnTo>
                    <a:pt x="763" y="143"/>
                  </a:lnTo>
                  <a:lnTo>
                    <a:pt x="767" y="143"/>
                  </a:lnTo>
                  <a:lnTo>
                    <a:pt x="772" y="143"/>
                  </a:lnTo>
                  <a:lnTo>
                    <a:pt x="776" y="142"/>
                  </a:lnTo>
                  <a:lnTo>
                    <a:pt x="780" y="142"/>
                  </a:lnTo>
                  <a:lnTo>
                    <a:pt x="784" y="142"/>
                  </a:lnTo>
                  <a:lnTo>
                    <a:pt x="788" y="142"/>
                  </a:lnTo>
                  <a:lnTo>
                    <a:pt x="790" y="142"/>
                  </a:lnTo>
                  <a:lnTo>
                    <a:pt x="794" y="142"/>
                  </a:lnTo>
                  <a:lnTo>
                    <a:pt x="798" y="142"/>
                  </a:lnTo>
                  <a:lnTo>
                    <a:pt x="802" y="142"/>
                  </a:lnTo>
                  <a:lnTo>
                    <a:pt x="805" y="142"/>
                  </a:lnTo>
                  <a:lnTo>
                    <a:pt x="807" y="142"/>
                  </a:lnTo>
                  <a:lnTo>
                    <a:pt x="810" y="142"/>
                  </a:lnTo>
                  <a:lnTo>
                    <a:pt x="814" y="142"/>
                  </a:lnTo>
                  <a:lnTo>
                    <a:pt x="815" y="142"/>
                  </a:lnTo>
                  <a:lnTo>
                    <a:pt x="818" y="142"/>
                  </a:lnTo>
                  <a:lnTo>
                    <a:pt x="820" y="142"/>
                  </a:lnTo>
                  <a:lnTo>
                    <a:pt x="823" y="142"/>
                  </a:lnTo>
                  <a:lnTo>
                    <a:pt x="826" y="142"/>
                  </a:lnTo>
                  <a:lnTo>
                    <a:pt x="828" y="142"/>
                  </a:lnTo>
                  <a:lnTo>
                    <a:pt x="830" y="142"/>
                  </a:lnTo>
                  <a:lnTo>
                    <a:pt x="831" y="142"/>
                  </a:lnTo>
                  <a:lnTo>
                    <a:pt x="750" y="18"/>
                  </a:lnTo>
                  <a:lnTo>
                    <a:pt x="763" y="15"/>
                  </a:lnTo>
                  <a:lnTo>
                    <a:pt x="763" y="17"/>
                  </a:lnTo>
                  <a:lnTo>
                    <a:pt x="764" y="18"/>
                  </a:lnTo>
                  <a:lnTo>
                    <a:pt x="766" y="21"/>
                  </a:lnTo>
                  <a:lnTo>
                    <a:pt x="768" y="23"/>
                  </a:lnTo>
                  <a:lnTo>
                    <a:pt x="771" y="26"/>
                  </a:lnTo>
                  <a:lnTo>
                    <a:pt x="772" y="28"/>
                  </a:lnTo>
                  <a:lnTo>
                    <a:pt x="772" y="30"/>
                  </a:lnTo>
                  <a:lnTo>
                    <a:pt x="775" y="32"/>
                  </a:lnTo>
                  <a:lnTo>
                    <a:pt x="776" y="35"/>
                  </a:lnTo>
                  <a:lnTo>
                    <a:pt x="777" y="36"/>
                  </a:lnTo>
                  <a:lnTo>
                    <a:pt x="780" y="39"/>
                  </a:lnTo>
                  <a:lnTo>
                    <a:pt x="781" y="40"/>
                  </a:lnTo>
                  <a:lnTo>
                    <a:pt x="783" y="44"/>
                  </a:lnTo>
                  <a:lnTo>
                    <a:pt x="784" y="45"/>
                  </a:lnTo>
                  <a:lnTo>
                    <a:pt x="786" y="48"/>
                  </a:lnTo>
                  <a:lnTo>
                    <a:pt x="788" y="51"/>
                  </a:lnTo>
                  <a:lnTo>
                    <a:pt x="790" y="55"/>
                  </a:lnTo>
                  <a:lnTo>
                    <a:pt x="793" y="56"/>
                  </a:lnTo>
                  <a:lnTo>
                    <a:pt x="794" y="60"/>
                  </a:lnTo>
                  <a:lnTo>
                    <a:pt x="797" y="62"/>
                  </a:lnTo>
                  <a:lnTo>
                    <a:pt x="798" y="65"/>
                  </a:lnTo>
                  <a:lnTo>
                    <a:pt x="801" y="68"/>
                  </a:lnTo>
                  <a:lnTo>
                    <a:pt x="803" y="72"/>
                  </a:lnTo>
                  <a:lnTo>
                    <a:pt x="806" y="74"/>
                  </a:lnTo>
                  <a:lnTo>
                    <a:pt x="807" y="77"/>
                  </a:lnTo>
                  <a:lnTo>
                    <a:pt x="810" y="79"/>
                  </a:lnTo>
                  <a:lnTo>
                    <a:pt x="811" y="83"/>
                  </a:lnTo>
                  <a:lnTo>
                    <a:pt x="814" y="86"/>
                  </a:lnTo>
                  <a:lnTo>
                    <a:pt x="816" y="88"/>
                  </a:lnTo>
                  <a:lnTo>
                    <a:pt x="818" y="91"/>
                  </a:lnTo>
                  <a:lnTo>
                    <a:pt x="820" y="95"/>
                  </a:lnTo>
                  <a:lnTo>
                    <a:pt x="822" y="98"/>
                  </a:lnTo>
                  <a:lnTo>
                    <a:pt x="824" y="100"/>
                  </a:lnTo>
                  <a:lnTo>
                    <a:pt x="826" y="103"/>
                  </a:lnTo>
                  <a:lnTo>
                    <a:pt x="828" y="107"/>
                  </a:lnTo>
                  <a:lnTo>
                    <a:pt x="830" y="109"/>
                  </a:lnTo>
                  <a:lnTo>
                    <a:pt x="832" y="112"/>
                  </a:lnTo>
                  <a:lnTo>
                    <a:pt x="833" y="115"/>
                  </a:lnTo>
                  <a:lnTo>
                    <a:pt x="836" y="117"/>
                  </a:lnTo>
                  <a:lnTo>
                    <a:pt x="837" y="120"/>
                  </a:lnTo>
                  <a:lnTo>
                    <a:pt x="839" y="122"/>
                  </a:lnTo>
                  <a:lnTo>
                    <a:pt x="840" y="125"/>
                  </a:lnTo>
                  <a:lnTo>
                    <a:pt x="841" y="126"/>
                  </a:lnTo>
                  <a:lnTo>
                    <a:pt x="844" y="129"/>
                  </a:lnTo>
                  <a:lnTo>
                    <a:pt x="845" y="132"/>
                  </a:lnTo>
                  <a:lnTo>
                    <a:pt x="846" y="133"/>
                  </a:lnTo>
                  <a:lnTo>
                    <a:pt x="848" y="135"/>
                  </a:lnTo>
                  <a:lnTo>
                    <a:pt x="848" y="138"/>
                  </a:lnTo>
                  <a:lnTo>
                    <a:pt x="849" y="139"/>
                  </a:lnTo>
                  <a:lnTo>
                    <a:pt x="852" y="143"/>
                  </a:lnTo>
                  <a:lnTo>
                    <a:pt x="853" y="146"/>
                  </a:lnTo>
                  <a:lnTo>
                    <a:pt x="853" y="148"/>
                  </a:lnTo>
                  <a:lnTo>
                    <a:pt x="854" y="150"/>
                  </a:lnTo>
                  <a:lnTo>
                    <a:pt x="854" y="151"/>
                  </a:lnTo>
                  <a:lnTo>
                    <a:pt x="854" y="152"/>
                  </a:lnTo>
                  <a:lnTo>
                    <a:pt x="854" y="155"/>
                  </a:lnTo>
                  <a:lnTo>
                    <a:pt x="856" y="159"/>
                  </a:lnTo>
                  <a:lnTo>
                    <a:pt x="856" y="162"/>
                  </a:lnTo>
                  <a:lnTo>
                    <a:pt x="856" y="164"/>
                  </a:lnTo>
                  <a:lnTo>
                    <a:pt x="856" y="168"/>
                  </a:lnTo>
                  <a:lnTo>
                    <a:pt x="857" y="172"/>
                  </a:lnTo>
                  <a:lnTo>
                    <a:pt x="857" y="176"/>
                  </a:lnTo>
                  <a:lnTo>
                    <a:pt x="857" y="181"/>
                  </a:lnTo>
                  <a:lnTo>
                    <a:pt x="857" y="182"/>
                  </a:lnTo>
                  <a:lnTo>
                    <a:pt x="857" y="185"/>
                  </a:lnTo>
                  <a:lnTo>
                    <a:pt x="857" y="188"/>
                  </a:lnTo>
                  <a:lnTo>
                    <a:pt x="858" y="190"/>
                  </a:lnTo>
                  <a:lnTo>
                    <a:pt x="858" y="193"/>
                  </a:lnTo>
                  <a:lnTo>
                    <a:pt x="858" y="194"/>
                  </a:lnTo>
                  <a:lnTo>
                    <a:pt x="858" y="197"/>
                  </a:lnTo>
                  <a:lnTo>
                    <a:pt x="858" y="199"/>
                  </a:lnTo>
                  <a:lnTo>
                    <a:pt x="858" y="202"/>
                  </a:lnTo>
                  <a:lnTo>
                    <a:pt x="858" y="205"/>
                  </a:lnTo>
                  <a:lnTo>
                    <a:pt x="858" y="206"/>
                  </a:lnTo>
                  <a:lnTo>
                    <a:pt x="860" y="210"/>
                  </a:lnTo>
                  <a:lnTo>
                    <a:pt x="860" y="211"/>
                  </a:lnTo>
                  <a:lnTo>
                    <a:pt x="860" y="214"/>
                  </a:lnTo>
                  <a:lnTo>
                    <a:pt x="860" y="216"/>
                  </a:lnTo>
                  <a:lnTo>
                    <a:pt x="860" y="218"/>
                  </a:lnTo>
                  <a:lnTo>
                    <a:pt x="860" y="220"/>
                  </a:lnTo>
                  <a:lnTo>
                    <a:pt x="860" y="223"/>
                  </a:lnTo>
                  <a:lnTo>
                    <a:pt x="860" y="225"/>
                  </a:lnTo>
                  <a:lnTo>
                    <a:pt x="860" y="228"/>
                  </a:lnTo>
                  <a:lnTo>
                    <a:pt x="860" y="232"/>
                  </a:lnTo>
                  <a:lnTo>
                    <a:pt x="860" y="236"/>
                  </a:lnTo>
                  <a:lnTo>
                    <a:pt x="860" y="240"/>
                  </a:lnTo>
                  <a:lnTo>
                    <a:pt x="860" y="244"/>
                  </a:lnTo>
                  <a:lnTo>
                    <a:pt x="860" y="248"/>
                  </a:lnTo>
                  <a:lnTo>
                    <a:pt x="860" y="250"/>
                  </a:lnTo>
                  <a:lnTo>
                    <a:pt x="860" y="254"/>
                  </a:lnTo>
                  <a:lnTo>
                    <a:pt x="860" y="257"/>
                  </a:lnTo>
                  <a:lnTo>
                    <a:pt x="860" y="258"/>
                  </a:lnTo>
                  <a:lnTo>
                    <a:pt x="858" y="261"/>
                  </a:lnTo>
                  <a:lnTo>
                    <a:pt x="858" y="262"/>
                  </a:lnTo>
                  <a:lnTo>
                    <a:pt x="858" y="263"/>
                  </a:lnTo>
                  <a:lnTo>
                    <a:pt x="856" y="266"/>
                  </a:lnTo>
                  <a:lnTo>
                    <a:pt x="853" y="268"/>
                  </a:lnTo>
                  <a:lnTo>
                    <a:pt x="850" y="271"/>
                  </a:lnTo>
                  <a:lnTo>
                    <a:pt x="848" y="272"/>
                  </a:lnTo>
                  <a:lnTo>
                    <a:pt x="844" y="274"/>
                  </a:lnTo>
                  <a:lnTo>
                    <a:pt x="841" y="274"/>
                  </a:lnTo>
                  <a:lnTo>
                    <a:pt x="839" y="274"/>
                  </a:lnTo>
                  <a:lnTo>
                    <a:pt x="836" y="275"/>
                  </a:lnTo>
                  <a:lnTo>
                    <a:pt x="835" y="274"/>
                  </a:lnTo>
                  <a:lnTo>
                    <a:pt x="833" y="274"/>
                  </a:lnTo>
                  <a:lnTo>
                    <a:pt x="831" y="274"/>
                  </a:lnTo>
                  <a:lnTo>
                    <a:pt x="827" y="274"/>
                  </a:lnTo>
                  <a:lnTo>
                    <a:pt x="823" y="274"/>
                  </a:lnTo>
                  <a:lnTo>
                    <a:pt x="818" y="274"/>
                  </a:lnTo>
                  <a:lnTo>
                    <a:pt x="811" y="274"/>
                  </a:lnTo>
                  <a:lnTo>
                    <a:pt x="806" y="274"/>
                  </a:lnTo>
                  <a:lnTo>
                    <a:pt x="798" y="274"/>
                  </a:lnTo>
                  <a:lnTo>
                    <a:pt x="789" y="274"/>
                  </a:lnTo>
                  <a:lnTo>
                    <a:pt x="780" y="274"/>
                  </a:lnTo>
                  <a:lnTo>
                    <a:pt x="771" y="274"/>
                  </a:lnTo>
                  <a:lnTo>
                    <a:pt x="760" y="274"/>
                  </a:lnTo>
                  <a:lnTo>
                    <a:pt x="750" y="274"/>
                  </a:lnTo>
                  <a:lnTo>
                    <a:pt x="740" y="274"/>
                  </a:lnTo>
                  <a:lnTo>
                    <a:pt x="728" y="274"/>
                  </a:lnTo>
                  <a:lnTo>
                    <a:pt x="715" y="274"/>
                  </a:lnTo>
                  <a:lnTo>
                    <a:pt x="703" y="274"/>
                  </a:lnTo>
                  <a:lnTo>
                    <a:pt x="689" y="274"/>
                  </a:lnTo>
                  <a:lnTo>
                    <a:pt x="676" y="274"/>
                  </a:lnTo>
                  <a:lnTo>
                    <a:pt x="661" y="274"/>
                  </a:lnTo>
                  <a:lnTo>
                    <a:pt x="648" y="274"/>
                  </a:lnTo>
                  <a:lnTo>
                    <a:pt x="634" y="274"/>
                  </a:lnTo>
                  <a:lnTo>
                    <a:pt x="620" y="274"/>
                  </a:lnTo>
                  <a:lnTo>
                    <a:pt x="604" y="274"/>
                  </a:lnTo>
                  <a:lnTo>
                    <a:pt x="588" y="274"/>
                  </a:lnTo>
                  <a:lnTo>
                    <a:pt x="573" y="274"/>
                  </a:lnTo>
                  <a:lnTo>
                    <a:pt x="558" y="274"/>
                  </a:lnTo>
                  <a:lnTo>
                    <a:pt x="541" y="274"/>
                  </a:lnTo>
                  <a:lnTo>
                    <a:pt x="526" y="274"/>
                  </a:lnTo>
                  <a:lnTo>
                    <a:pt x="510" y="274"/>
                  </a:lnTo>
                  <a:lnTo>
                    <a:pt x="494" y="274"/>
                  </a:lnTo>
                  <a:lnTo>
                    <a:pt x="479" y="274"/>
                  </a:lnTo>
                  <a:lnTo>
                    <a:pt x="463" y="274"/>
                  </a:lnTo>
                  <a:lnTo>
                    <a:pt x="447" y="274"/>
                  </a:lnTo>
                  <a:lnTo>
                    <a:pt x="432" y="274"/>
                  </a:lnTo>
                  <a:lnTo>
                    <a:pt x="416" y="274"/>
                  </a:lnTo>
                  <a:lnTo>
                    <a:pt x="400" y="274"/>
                  </a:lnTo>
                  <a:lnTo>
                    <a:pt x="385" y="274"/>
                  </a:lnTo>
                  <a:lnTo>
                    <a:pt x="370" y="274"/>
                  </a:lnTo>
                  <a:lnTo>
                    <a:pt x="355" y="274"/>
                  </a:lnTo>
                  <a:lnTo>
                    <a:pt x="342" y="274"/>
                  </a:lnTo>
                  <a:lnTo>
                    <a:pt x="326" y="274"/>
                  </a:lnTo>
                  <a:lnTo>
                    <a:pt x="313" y="274"/>
                  </a:lnTo>
                  <a:lnTo>
                    <a:pt x="300" y="274"/>
                  </a:lnTo>
                  <a:lnTo>
                    <a:pt x="287" y="274"/>
                  </a:lnTo>
                  <a:lnTo>
                    <a:pt x="274" y="274"/>
                  </a:lnTo>
                  <a:lnTo>
                    <a:pt x="262" y="274"/>
                  </a:lnTo>
                  <a:lnTo>
                    <a:pt x="250" y="274"/>
                  </a:lnTo>
                  <a:lnTo>
                    <a:pt x="240" y="274"/>
                  </a:lnTo>
                  <a:lnTo>
                    <a:pt x="230" y="274"/>
                  </a:lnTo>
                  <a:lnTo>
                    <a:pt x="219" y="274"/>
                  </a:lnTo>
                  <a:lnTo>
                    <a:pt x="210" y="274"/>
                  </a:lnTo>
                  <a:lnTo>
                    <a:pt x="201" y="274"/>
                  </a:lnTo>
                  <a:lnTo>
                    <a:pt x="193" y="274"/>
                  </a:lnTo>
                  <a:lnTo>
                    <a:pt x="186" y="274"/>
                  </a:lnTo>
                  <a:lnTo>
                    <a:pt x="179" y="274"/>
                  </a:lnTo>
                  <a:lnTo>
                    <a:pt x="173" y="274"/>
                  </a:lnTo>
                  <a:lnTo>
                    <a:pt x="168" y="274"/>
                  </a:lnTo>
                  <a:lnTo>
                    <a:pt x="164" y="274"/>
                  </a:lnTo>
                  <a:lnTo>
                    <a:pt x="162" y="274"/>
                  </a:lnTo>
                  <a:lnTo>
                    <a:pt x="159" y="274"/>
                  </a:lnTo>
                  <a:lnTo>
                    <a:pt x="158" y="274"/>
                  </a:lnTo>
                  <a:lnTo>
                    <a:pt x="158" y="275"/>
                  </a:lnTo>
                  <a:lnTo>
                    <a:pt x="156" y="274"/>
                  </a:lnTo>
                  <a:lnTo>
                    <a:pt x="155" y="274"/>
                  </a:lnTo>
                  <a:lnTo>
                    <a:pt x="151" y="271"/>
                  </a:lnTo>
                  <a:lnTo>
                    <a:pt x="147" y="271"/>
                  </a:lnTo>
                  <a:lnTo>
                    <a:pt x="145" y="270"/>
                  </a:lnTo>
                  <a:lnTo>
                    <a:pt x="142" y="268"/>
                  </a:lnTo>
                  <a:lnTo>
                    <a:pt x="140" y="267"/>
                  </a:lnTo>
                  <a:lnTo>
                    <a:pt x="137" y="267"/>
                  </a:lnTo>
                  <a:lnTo>
                    <a:pt x="134" y="266"/>
                  </a:lnTo>
                  <a:lnTo>
                    <a:pt x="132" y="265"/>
                  </a:lnTo>
                  <a:lnTo>
                    <a:pt x="128" y="263"/>
                  </a:lnTo>
                  <a:lnTo>
                    <a:pt x="126" y="262"/>
                  </a:lnTo>
                  <a:lnTo>
                    <a:pt x="124" y="261"/>
                  </a:lnTo>
                  <a:lnTo>
                    <a:pt x="121" y="259"/>
                  </a:lnTo>
                  <a:lnTo>
                    <a:pt x="119" y="258"/>
                  </a:lnTo>
                  <a:lnTo>
                    <a:pt x="116" y="257"/>
                  </a:lnTo>
                  <a:lnTo>
                    <a:pt x="113" y="255"/>
                  </a:lnTo>
                  <a:lnTo>
                    <a:pt x="110" y="253"/>
                  </a:lnTo>
                  <a:lnTo>
                    <a:pt x="106" y="250"/>
                  </a:lnTo>
                  <a:lnTo>
                    <a:pt x="102" y="249"/>
                  </a:lnTo>
                  <a:lnTo>
                    <a:pt x="100" y="248"/>
                  </a:lnTo>
                  <a:lnTo>
                    <a:pt x="98" y="246"/>
                  </a:lnTo>
                  <a:lnTo>
                    <a:pt x="95" y="245"/>
                  </a:lnTo>
                  <a:lnTo>
                    <a:pt x="93" y="244"/>
                  </a:lnTo>
                  <a:lnTo>
                    <a:pt x="90" y="242"/>
                  </a:lnTo>
                  <a:lnTo>
                    <a:pt x="89" y="241"/>
                  </a:lnTo>
                  <a:lnTo>
                    <a:pt x="86" y="240"/>
                  </a:lnTo>
                  <a:lnTo>
                    <a:pt x="83" y="238"/>
                  </a:lnTo>
                  <a:lnTo>
                    <a:pt x="81" y="237"/>
                  </a:lnTo>
                  <a:lnTo>
                    <a:pt x="78" y="235"/>
                  </a:lnTo>
                  <a:lnTo>
                    <a:pt x="76" y="233"/>
                  </a:lnTo>
                  <a:lnTo>
                    <a:pt x="74" y="233"/>
                  </a:lnTo>
                  <a:lnTo>
                    <a:pt x="72" y="231"/>
                  </a:lnTo>
                  <a:lnTo>
                    <a:pt x="69" y="229"/>
                  </a:lnTo>
                  <a:lnTo>
                    <a:pt x="66" y="228"/>
                  </a:lnTo>
                  <a:lnTo>
                    <a:pt x="64" y="227"/>
                  </a:lnTo>
                  <a:lnTo>
                    <a:pt x="61" y="225"/>
                  </a:lnTo>
                  <a:lnTo>
                    <a:pt x="59" y="224"/>
                  </a:lnTo>
                  <a:lnTo>
                    <a:pt x="56" y="223"/>
                  </a:lnTo>
                  <a:lnTo>
                    <a:pt x="55" y="222"/>
                  </a:lnTo>
                  <a:lnTo>
                    <a:pt x="52" y="220"/>
                  </a:lnTo>
                  <a:lnTo>
                    <a:pt x="50" y="218"/>
                  </a:lnTo>
                  <a:lnTo>
                    <a:pt x="47" y="218"/>
                  </a:lnTo>
                  <a:lnTo>
                    <a:pt x="46" y="216"/>
                  </a:lnTo>
                  <a:lnTo>
                    <a:pt x="43" y="214"/>
                  </a:lnTo>
                  <a:lnTo>
                    <a:pt x="40" y="214"/>
                  </a:lnTo>
                  <a:lnTo>
                    <a:pt x="39" y="212"/>
                  </a:lnTo>
                  <a:lnTo>
                    <a:pt x="36" y="211"/>
                  </a:lnTo>
                  <a:lnTo>
                    <a:pt x="33" y="208"/>
                  </a:lnTo>
                  <a:lnTo>
                    <a:pt x="29" y="206"/>
                  </a:lnTo>
                  <a:lnTo>
                    <a:pt x="26" y="205"/>
                  </a:lnTo>
                  <a:lnTo>
                    <a:pt x="22" y="203"/>
                  </a:lnTo>
                  <a:lnTo>
                    <a:pt x="20" y="202"/>
                  </a:lnTo>
                  <a:lnTo>
                    <a:pt x="18" y="201"/>
                  </a:lnTo>
                  <a:lnTo>
                    <a:pt x="14" y="198"/>
                  </a:lnTo>
                  <a:lnTo>
                    <a:pt x="14" y="198"/>
                  </a:lnTo>
                  <a:lnTo>
                    <a:pt x="13" y="198"/>
                  </a:lnTo>
                  <a:lnTo>
                    <a:pt x="10" y="197"/>
                  </a:lnTo>
                  <a:lnTo>
                    <a:pt x="9" y="195"/>
                  </a:lnTo>
                  <a:lnTo>
                    <a:pt x="8" y="194"/>
                  </a:lnTo>
                  <a:lnTo>
                    <a:pt x="6" y="190"/>
                  </a:lnTo>
                  <a:lnTo>
                    <a:pt x="6" y="186"/>
                  </a:lnTo>
                  <a:lnTo>
                    <a:pt x="5" y="185"/>
                  </a:lnTo>
                  <a:lnTo>
                    <a:pt x="5" y="184"/>
                  </a:lnTo>
                  <a:lnTo>
                    <a:pt x="5" y="182"/>
                  </a:lnTo>
                  <a:lnTo>
                    <a:pt x="5" y="180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2"/>
                  </a:lnTo>
                  <a:lnTo>
                    <a:pt x="4" y="171"/>
                  </a:lnTo>
                  <a:lnTo>
                    <a:pt x="3" y="167"/>
                  </a:lnTo>
                  <a:lnTo>
                    <a:pt x="3" y="164"/>
                  </a:lnTo>
                  <a:lnTo>
                    <a:pt x="3" y="160"/>
                  </a:lnTo>
                  <a:lnTo>
                    <a:pt x="3" y="158"/>
                  </a:lnTo>
                  <a:lnTo>
                    <a:pt x="3" y="155"/>
                  </a:lnTo>
                  <a:lnTo>
                    <a:pt x="1" y="151"/>
                  </a:lnTo>
                  <a:lnTo>
                    <a:pt x="1" y="148"/>
                  </a:lnTo>
                  <a:lnTo>
                    <a:pt x="1" y="145"/>
                  </a:lnTo>
                  <a:lnTo>
                    <a:pt x="1" y="142"/>
                  </a:lnTo>
                  <a:lnTo>
                    <a:pt x="1" y="138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107"/>
                  </a:lnTo>
                  <a:lnTo>
                    <a:pt x="0" y="104"/>
                  </a:lnTo>
                  <a:lnTo>
                    <a:pt x="1" y="103"/>
                  </a:lnTo>
                  <a:lnTo>
                    <a:pt x="3" y="100"/>
                  </a:lnTo>
                  <a:lnTo>
                    <a:pt x="5" y="98"/>
                  </a:lnTo>
                  <a:lnTo>
                    <a:pt x="6" y="95"/>
                  </a:lnTo>
                  <a:lnTo>
                    <a:pt x="9" y="91"/>
                  </a:lnTo>
                  <a:lnTo>
                    <a:pt x="13" y="88"/>
                  </a:lnTo>
                  <a:lnTo>
                    <a:pt x="16" y="85"/>
                  </a:lnTo>
                  <a:lnTo>
                    <a:pt x="17" y="82"/>
                  </a:lnTo>
                  <a:lnTo>
                    <a:pt x="20" y="81"/>
                  </a:lnTo>
                  <a:lnTo>
                    <a:pt x="21" y="78"/>
                  </a:lnTo>
                  <a:lnTo>
                    <a:pt x="22" y="75"/>
                  </a:lnTo>
                  <a:lnTo>
                    <a:pt x="25" y="74"/>
                  </a:lnTo>
                  <a:lnTo>
                    <a:pt x="26" y="72"/>
                  </a:lnTo>
                  <a:lnTo>
                    <a:pt x="29" y="69"/>
                  </a:lnTo>
                  <a:lnTo>
                    <a:pt x="31" y="68"/>
                  </a:lnTo>
                  <a:lnTo>
                    <a:pt x="33" y="65"/>
                  </a:lnTo>
                  <a:lnTo>
                    <a:pt x="35" y="62"/>
                  </a:lnTo>
                  <a:lnTo>
                    <a:pt x="36" y="60"/>
                  </a:lnTo>
                  <a:lnTo>
                    <a:pt x="39" y="57"/>
                  </a:lnTo>
                  <a:lnTo>
                    <a:pt x="42" y="56"/>
                  </a:lnTo>
                  <a:lnTo>
                    <a:pt x="43" y="53"/>
                  </a:lnTo>
                  <a:lnTo>
                    <a:pt x="46" y="51"/>
                  </a:lnTo>
                  <a:lnTo>
                    <a:pt x="48" y="48"/>
                  </a:lnTo>
                  <a:lnTo>
                    <a:pt x="51" y="45"/>
                  </a:lnTo>
                  <a:lnTo>
                    <a:pt x="52" y="44"/>
                  </a:lnTo>
                  <a:lnTo>
                    <a:pt x="55" y="42"/>
                  </a:lnTo>
                  <a:lnTo>
                    <a:pt x="56" y="39"/>
                  </a:lnTo>
                  <a:lnTo>
                    <a:pt x="59" y="36"/>
                  </a:lnTo>
                  <a:lnTo>
                    <a:pt x="61" y="34"/>
                  </a:lnTo>
                  <a:lnTo>
                    <a:pt x="63" y="32"/>
                  </a:lnTo>
                  <a:lnTo>
                    <a:pt x="65" y="30"/>
                  </a:lnTo>
                  <a:lnTo>
                    <a:pt x="66" y="27"/>
                  </a:lnTo>
                  <a:lnTo>
                    <a:pt x="69" y="25"/>
                  </a:lnTo>
                  <a:lnTo>
                    <a:pt x="70" y="23"/>
                  </a:lnTo>
                  <a:lnTo>
                    <a:pt x="73" y="22"/>
                  </a:lnTo>
                  <a:lnTo>
                    <a:pt x="77" y="18"/>
                  </a:lnTo>
                  <a:lnTo>
                    <a:pt x="81" y="14"/>
                  </a:lnTo>
                  <a:lnTo>
                    <a:pt x="83" y="10"/>
                  </a:lnTo>
                  <a:lnTo>
                    <a:pt x="86" y="8"/>
                  </a:lnTo>
                  <a:lnTo>
                    <a:pt x="89" y="5"/>
                  </a:lnTo>
                  <a:lnTo>
                    <a:pt x="90" y="4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102" y="12"/>
                  </a:lnTo>
                  <a:lnTo>
                    <a:pt x="10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Freeform 107"/>
            <p:cNvSpPr>
              <a:spLocks/>
            </p:cNvSpPr>
            <p:nvPr/>
          </p:nvSpPr>
          <p:spPr bwMode="auto">
            <a:xfrm>
              <a:off x="376" y="3955"/>
              <a:ext cx="29" cy="58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20" y="5"/>
                </a:cxn>
                <a:cxn ang="0">
                  <a:pos x="20" y="8"/>
                </a:cxn>
                <a:cxn ang="0">
                  <a:pos x="18" y="10"/>
                </a:cxn>
                <a:cxn ang="0">
                  <a:pos x="18" y="15"/>
                </a:cxn>
                <a:cxn ang="0">
                  <a:pos x="18" y="17"/>
                </a:cxn>
                <a:cxn ang="0">
                  <a:pos x="17" y="19"/>
                </a:cxn>
                <a:cxn ang="0">
                  <a:pos x="17" y="22"/>
                </a:cxn>
                <a:cxn ang="0">
                  <a:pos x="17" y="23"/>
                </a:cxn>
                <a:cxn ang="0">
                  <a:pos x="16" y="26"/>
                </a:cxn>
                <a:cxn ang="0">
                  <a:pos x="16" y="28"/>
                </a:cxn>
                <a:cxn ang="0">
                  <a:pos x="15" y="31"/>
                </a:cxn>
                <a:cxn ang="0">
                  <a:pos x="15" y="34"/>
                </a:cxn>
                <a:cxn ang="0">
                  <a:pos x="13" y="35"/>
                </a:cxn>
                <a:cxn ang="0">
                  <a:pos x="12" y="38"/>
                </a:cxn>
                <a:cxn ang="0">
                  <a:pos x="12" y="40"/>
                </a:cxn>
                <a:cxn ang="0">
                  <a:pos x="11" y="43"/>
                </a:cxn>
                <a:cxn ang="0">
                  <a:pos x="8" y="47"/>
                </a:cxn>
                <a:cxn ang="0">
                  <a:pos x="5" y="51"/>
                </a:cxn>
                <a:cxn ang="0">
                  <a:pos x="3" y="53"/>
                </a:cxn>
                <a:cxn ang="0">
                  <a:pos x="0" y="57"/>
                </a:cxn>
                <a:cxn ang="0">
                  <a:pos x="9" y="58"/>
                </a:cxn>
                <a:cxn ang="0">
                  <a:pos x="9" y="57"/>
                </a:cxn>
                <a:cxn ang="0">
                  <a:pos x="11" y="56"/>
                </a:cxn>
                <a:cxn ang="0">
                  <a:pos x="12" y="55"/>
                </a:cxn>
                <a:cxn ang="0">
                  <a:pos x="13" y="52"/>
                </a:cxn>
                <a:cxn ang="0">
                  <a:pos x="15" y="49"/>
                </a:cxn>
                <a:cxn ang="0">
                  <a:pos x="17" y="45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5"/>
                </a:cxn>
                <a:cxn ang="0">
                  <a:pos x="24" y="34"/>
                </a:cxn>
                <a:cxn ang="0">
                  <a:pos x="25" y="31"/>
                </a:cxn>
                <a:cxn ang="0">
                  <a:pos x="26" y="28"/>
                </a:cxn>
                <a:cxn ang="0">
                  <a:pos x="26" y="26"/>
                </a:cxn>
                <a:cxn ang="0">
                  <a:pos x="26" y="23"/>
                </a:cxn>
                <a:cxn ang="0">
                  <a:pos x="28" y="21"/>
                </a:cxn>
                <a:cxn ang="0">
                  <a:pos x="29" y="18"/>
                </a:cxn>
                <a:cxn ang="0">
                  <a:pos x="29" y="15"/>
                </a:cxn>
                <a:cxn ang="0">
                  <a:pos x="29" y="13"/>
                </a:cxn>
                <a:cxn ang="0">
                  <a:pos x="29" y="10"/>
                </a:cxn>
                <a:cxn ang="0">
                  <a:pos x="29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9" y="1"/>
                </a:cxn>
                <a:cxn ang="0">
                  <a:pos x="29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9" h="58">
                  <a:moveTo>
                    <a:pt x="20" y="1"/>
                  </a:moveTo>
                  <a:lnTo>
                    <a:pt x="20" y="1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8" y="15"/>
                  </a:lnTo>
                  <a:lnTo>
                    <a:pt x="18" y="17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3" y="35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1" y="43"/>
                  </a:lnTo>
                  <a:lnTo>
                    <a:pt x="8" y="47"/>
                  </a:lnTo>
                  <a:lnTo>
                    <a:pt x="5" y="51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9" y="58"/>
                  </a:lnTo>
                  <a:lnTo>
                    <a:pt x="9" y="57"/>
                  </a:lnTo>
                  <a:lnTo>
                    <a:pt x="11" y="56"/>
                  </a:lnTo>
                  <a:lnTo>
                    <a:pt x="12" y="55"/>
                  </a:lnTo>
                  <a:lnTo>
                    <a:pt x="13" y="52"/>
                  </a:lnTo>
                  <a:lnTo>
                    <a:pt x="15" y="49"/>
                  </a:lnTo>
                  <a:lnTo>
                    <a:pt x="17" y="45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5"/>
                  </a:lnTo>
                  <a:lnTo>
                    <a:pt x="24" y="34"/>
                  </a:lnTo>
                  <a:lnTo>
                    <a:pt x="25" y="31"/>
                  </a:lnTo>
                  <a:lnTo>
                    <a:pt x="26" y="28"/>
                  </a:lnTo>
                  <a:lnTo>
                    <a:pt x="26" y="26"/>
                  </a:lnTo>
                  <a:lnTo>
                    <a:pt x="26" y="23"/>
                  </a:lnTo>
                  <a:lnTo>
                    <a:pt x="28" y="21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Liveliness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Query Heartbeat Pulse</a:t>
            </a:r>
          </a:p>
          <a:p>
            <a:r>
              <a:rPr lang="en-US" sz="2400" dirty="0" smtClean="0"/>
              <a:t>Report Heartbeat Pulse</a:t>
            </a:r>
            <a:endParaRPr lang="en-US" sz="2400" dirty="0"/>
          </a:p>
        </p:txBody>
      </p:sp>
      <p:pic>
        <p:nvPicPr>
          <p:cNvPr id="4" name="Picture 2" descr="C:\Users\bsun\AppData\Local\Microsoft\Windows\Temporary Internet Files\Content.IE5\7SKWQ11H\MC9000832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86200"/>
            <a:ext cx="2314485" cy="2191207"/>
          </a:xfrm>
          <a:prstGeom prst="rect">
            <a:avLst/>
          </a:prstGeom>
          <a:noFill/>
        </p:spPr>
      </p:pic>
      <p:pic>
        <p:nvPicPr>
          <p:cNvPr id="5" name="Picture 3" descr="C:\Users\bsun\AppData\Local\Microsoft\Windows\Temporary Internet Files\Content.IE5\DI3UJ9JU\MC9002327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06957"/>
            <a:ext cx="1905000" cy="2551043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1143000" y="3124200"/>
            <a:ext cx="3124200" cy="18288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299200" y="2895600"/>
            <a:ext cx="2235200" cy="1676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5814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Dogbot</a:t>
            </a:r>
            <a:r>
              <a:rPr lang="en-US" sz="2800" dirty="0" smtClean="0">
                <a:solidFill>
                  <a:schemeClr val="bg1"/>
                </a:solidFill>
              </a:rPr>
              <a:t>, are you there?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307208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Still kicking!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Query Time</a:t>
            </a:r>
          </a:p>
          <a:p>
            <a:r>
              <a:rPr lang="en-US" sz="2400" dirty="0" smtClean="0"/>
              <a:t>Report Time</a:t>
            </a:r>
          </a:p>
          <a:p>
            <a:r>
              <a:rPr lang="en-US" sz="2400" dirty="0" smtClean="0"/>
              <a:t>Set Time</a:t>
            </a:r>
          </a:p>
        </p:txBody>
      </p:sp>
      <p:pic>
        <p:nvPicPr>
          <p:cNvPr id="4" name="Picture 2" descr="C:\Users\bsun\AppData\Local\Microsoft\Windows\Temporary Internet Files\Content.IE5\7SKWQ11H\MC9000832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86200"/>
            <a:ext cx="2314485" cy="2191207"/>
          </a:xfrm>
          <a:prstGeom prst="rect">
            <a:avLst/>
          </a:prstGeom>
          <a:noFill/>
        </p:spPr>
      </p:pic>
      <p:pic>
        <p:nvPicPr>
          <p:cNvPr id="5" name="Picture 3" descr="C:\Users\bsun\AppData\Local\Microsoft\Windows\Temporary Internet Files\Content.IE5\DI3UJ9JU\MC9002327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06957"/>
            <a:ext cx="1905000" cy="2551043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1143000" y="3124200"/>
            <a:ext cx="3124200" cy="18288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705600" y="3200400"/>
            <a:ext cx="1828800" cy="13716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35814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Dogbot</a:t>
            </a:r>
            <a:r>
              <a:rPr lang="en-US" sz="2800" dirty="0" smtClean="0">
                <a:solidFill>
                  <a:schemeClr val="bg1"/>
                </a:solidFill>
              </a:rPr>
              <a:t>, What time is it?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35052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4:19pm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bsun\AppData\Local\Microsoft\Windows\Temporary Internet Files\Content.IE5\7SKWQ11H\MC9000832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86200"/>
            <a:ext cx="2314485" cy="2191207"/>
          </a:xfrm>
          <a:prstGeom prst="rect">
            <a:avLst/>
          </a:prstGeom>
          <a:noFill/>
        </p:spPr>
      </p:pic>
      <p:sp>
        <p:nvSpPr>
          <p:cNvPr id="12" name="Oval Callout 11"/>
          <p:cNvSpPr/>
          <p:nvPr/>
        </p:nvSpPr>
        <p:spPr>
          <a:xfrm>
            <a:off x="247073" y="2187635"/>
            <a:ext cx="3124200" cy="18288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 flipH="1">
            <a:off x="3371273" y="2743200"/>
            <a:ext cx="2209800" cy="13716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Provides topology of Subsystem Configuration</a:t>
            </a:r>
          </a:p>
          <a:p>
            <a:r>
              <a:rPr lang="en-US" sz="2800" dirty="0" smtClean="0"/>
              <a:t>Provides list of services available per component</a:t>
            </a:r>
            <a:endParaRPr lang="en-US" sz="2800" dirty="0"/>
          </a:p>
        </p:txBody>
      </p:sp>
      <p:pic>
        <p:nvPicPr>
          <p:cNvPr id="11" name="Picture 3" descr="C:\Users\bsun\AppData\Local\Microsoft\Windows\Temporary Internet Files\Content.IE5\DI3UJ9JU\MC9002327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06957"/>
            <a:ext cx="1905000" cy="255104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28073" y="2521279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 wonder who is there!?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7364" y="2890391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Dogbot</a:t>
            </a:r>
            <a:r>
              <a:rPr lang="en-US" sz="3200" dirty="0" smtClean="0">
                <a:solidFill>
                  <a:schemeClr val="bg1"/>
                </a:solidFill>
              </a:rPr>
              <a:t> is here!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1412943" y="3455059"/>
            <a:ext cx="2168457" cy="1269341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Tell me what you can do?</a:t>
            </a:r>
            <a:endParaRPr lang="en-US" sz="2400" dirty="0"/>
          </a:p>
        </p:txBody>
      </p:sp>
      <p:sp>
        <p:nvSpPr>
          <p:cNvPr id="18" name="Oval Callout 17"/>
          <p:cNvSpPr/>
          <p:nvPr/>
        </p:nvSpPr>
        <p:spPr>
          <a:xfrm rot="1716828" flipH="1" flipV="1">
            <a:off x="2439709" y="4533466"/>
            <a:ext cx="2535382" cy="2231189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3200" y="4864230"/>
            <a:ext cx="2230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 can tell time and be driven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Standard for Unmanned Systems originally initiated by the U.S. </a:t>
            </a:r>
            <a:r>
              <a:rPr lang="en-US" sz="3600" dirty="0" err="1" smtClean="0"/>
              <a:t>DoD</a:t>
            </a:r>
            <a:endParaRPr lang="en-US" sz="3600" dirty="0" smtClean="0"/>
          </a:p>
          <a:p>
            <a:pPr marL="571500" indent="-571500"/>
            <a:r>
              <a:rPr lang="en-US" sz="3600" dirty="0" smtClean="0"/>
              <a:t>Open and scalable service-based architecture</a:t>
            </a:r>
          </a:p>
          <a:p>
            <a:pPr marL="571500" indent="-571500"/>
            <a:r>
              <a:rPr lang="en-US" sz="3600" dirty="0" smtClean="0"/>
              <a:t>Designed to be: </a:t>
            </a:r>
          </a:p>
          <a:p>
            <a:pPr marL="971550" lvl="1" indent="-571500"/>
            <a:r>
              <a:rPr lang="en-US" sz="3200" dirty="0" smtClean="0"/>
              <a:t>Vehicle </a:t>
            </a:r>
            <a:r>
              <a:rPr lang="en-US" sz="3200" dirty="0"/>
              <a:t>platform </a:t>
            </a:r>
            <a:r>
              <a:rPr lang="en-US" sz="3200" dirty="0" smtClean="0"/>
              <a:t>independent</a:t>
            </a:r>
          </a:p>
          <a:p>
            <a:pPr marL="971550" lvl="1" indent="-571500"/>
            <a:r>
              <a:rPr lang="en-US" sz="3200" dirty="0" smtClean="0"/>
              <a:t>Mission </a:t>
            </a:r>
            <a:r>
              <a:rPr lang="en-US" sz="3200" dirty="0"/>
              <a:t>isolated </a:t>
            </a:r>
            <a:endParaRPr lang="en-US" sz="3200" dirty="0" smtClean="0"/>
          </a:p>
          <a:p>
            <a:pPr marL="971550" lvl="1" indent="-571500"/>
            <a:r>
              <a:rPr lang="en-US" sz="3200" dirty="0" smtClean="0"/>
              <a:t>Hardware </a:t>
            </a:r>
            <a:r>
              <a:rPr lang="en-US" sz="3200" dirty="0"/>
              <a:t>and technology independent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855" y="1257300"/>
            <a:ext cx="7772400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Provides component States: Ready, Standby, Emergency</a:t>
            </a:r>
          </a:p>
          <a:p>
            <a:r>
              <a:rPr lang="en-US" sz="2400" dirty="0" smtClean="0"/>
              <a:t>Shutdown, Reset controlled components</a:t>
            </a:r>
          </a:p>
        </p:txBody>
      </p:sp>
      <p:pic>
        <p:nvPicPr>
          <p:cNvPr id="4" name="Picture 2" descr="C:\Users\bsun\AppData\Local\Microsoft\Windows\Temporary Internet Files\Content.IE5\7SKWQ11H\MC9000832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86200"/>
            <a:ext cx="2314485" cy="2191207"/>
          </a:xfrm>
          <a:prstGeom prst="rect">
            <a:avLst/>
          </a:prstGeom>
          <a:noFill/>
        </p:spPr>
      </p:pic>
      <p:pic>
        <p:nvPicPr>
          <p:cNvPr id="5" name="Picture 3" descr="C:\Users\bsun\AppData\Local\Microsoft\Windows\Temporary Internet Files\Content.IE5\DI3UJ9JU\MC9002327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06957"/>
            <a:ext cx="1905000" cy="2551043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1143000" y="3124200"/>
            <a:ext cx="3124200" cy="18288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705600" y="3124200"/>
            <a:ext cx="1828800" cy="13716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3429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Dogbot</a:t>
            </a:r>
            <a:r>
              <a:rPr lang="en-US" sz="3600" dirty="0" smtClean="0">
                <a:solidFill>
                  <a:schemeClr val="bg1"/>
                </a:solidFill>
              </a:rPr>
              <a:t>, Shutdown!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12420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zzzzzzzzzz</a:t>
            </a:r>
            <a:r>
              <a:rPr lang="en-US" sz="4000" dirty="0" smtClean="0">
                <a:solidFill>
                  <a:schemeClr val="bg1"/>
                </a:solidFill>
              </a:rPr>
              <a:t>…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MOBILITY Service set AND TOPOLOGY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576807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752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driver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855" y="1257300"/>
            <a:ext cx="7772400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Provides mechanism to directly manipulate actuators/motors on a platform</a:t>
            </a:r>
          </a:p>
          <a:p>
            <a:r>
              <a:rPr lang="en-US" sz="2400" dirty="0" smtClean="0"/>
              <a:t>Uses “Wrench Efforts” which are percent of effort along or around the vehicles coordinate frame</a:t>
            </a:r>
          </a:p>
        </p:txBody>
      </p:sp>
      <p:pic>
        <p:nvPicPr>
          <p:cNvPr id="4" name="Picture 2" descr="C:\Users\bsun\AppData\Local\Microsoft\Windows\Temporary Internet Files\Content.IE5\7SKWQ11H\MC9000832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86200"/>
            <a:ext cx="2314485" cy="2191207"/>
          </a:xfrm>
          <a:prstGeom prst="rect">
            <a:avLst/>
          </a:prstGeom>
          <a:noFill/>
        </p:spPr>
      </p:pic>
      <p:pic>
        <p:nvPicPr>
          <p:cNvPr id="5" name="Picture 3" descr="C:\Users\bsun\AppData\Local\Microsoft\Windows\Temporary Internet Files\Content.IE5\DI3UJ9JU\MC9002327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06957"/>
            <a:ext cx="1905000" cy="2551043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1143000" y="3124200"/>
            <a:ext cx="3124200" cy="18288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705600" y="3124200"/>
            <a:ext cx="1828800" cy="13716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343843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Dogbot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move at 50% effort on the X Axis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3172361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Driving Forward at 50% Max Effort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bsun\AppData\Local\Microsoft\Windows\Temporary Internet Files\Content.IE5\7SKWQ11H\MC9000832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86200"/>
            <a:ext cx="2314485" cy="2191207"/>
          </a:xfrm>
          <a:prstGeom prst="rect">
            <a:avLst/>
          </a:prstGeom>
          <a:noFill/>
        </p:spPr>
      </p:pic>
      <p:sp>
        <p:nvSpPr>
          <p:cNvPr id="12" name="Oval Callout 11"/>
          <p:cNvSpPr/>
          <p:nvPr/>
        </p:nvSpPr>
        <p:spPr>
          <a:xfrm>
            <a:off x="247073" y="2187635"/>
            <a:ext cx="3124200" cy="18288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 flipH="1">
            <a:off x="3371273" y="2743200"/>
            <a:ext cx="2209800" cy="13716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Pose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Provides position and attitude information: Latitude, Longitude, Roll, Pitch, Yaw, etc.</a:t>
            </a:r>
            <a:endParaRPr lang="en-US" sz="2800" dirty="0"/>
          </a:p>
        </p:txBody>
      </p:sp>
      <p:pic>
        <p:nvPicPr>
          <p:cNvPr id="11" name="Picture 3" descr="C:\Users\bsun\AppData\Local\Microsoft\Windows\Temporary Internet Files\Content.IE5\DI3UJ9JU\MC9002327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06957"/>
            <a:ext cx="1905000" cy="255104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28073" y="2594203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Dogbot</a:t>
            </a:r>
            <a:r>
              <a:rPr lang="en-US" sz="2000" dirty="0" smtClean="0">
                <a:solidFill>
                  <a:schemeClr val="bg1"/>
                </a:solidFill>
              </a:rPr>
              <a:t>, tell me when your Global Pose Changes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5573" y="30135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Confirm Event 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 flipH="1">
            <a:off x="3256973" y="3988862"/>
            <a:ext cx="2209800" cy="13716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71273" y="425916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Report Event – Global Pose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3600" dirty="0" smtClean="0"/>
              <a:t>Defines “Services” and the interfaces to them</a:t>
            </a:r>
          </a:p>
          <a:p>
            <a:r>
              <a:rPr lang="en-US" sz="3600" dirty="0" smtClean="0"/>
              <a:t>In essence, a description of a vocabulary to access capabilities</a:t>
            </a:r>
          </a:p>
          <a:p>
            <a:pPr lvl="1"/>
            <a:r>
              <a:rPr lang="en-US" dirty="0" smtClean="0"/>
              <a:t>Between and within Unmanned Systems</a:t>
            </a:r>
          </a:p>
          <a:p>
            <a:pPr lvl="1"/>
            <a:r>
              <a:rPr lang="en-US" dirty="0" smtClean="0"/>
              <a:t>Between Unmanned Systems and the Operator Control Unit (OCU)</a:t>
            </a:r>
          </a:p>
          <a:p>
            <a:pPr lvl="1"/>
            <a:r>
              <a:rPr lang="en-US" dirty="0" smtClean="0"/>
              <a:t>Described by the JAUS Service Interface Definition Language (JSIDL)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 provide</a:t>
            </a:r>
          </a:p>
          <a:p>
            <a:pPr lvl="1"/>
            <a:r>
              <a:rPr lang="en-US" sz="4000" dirty="0" smtClean="0"/>
              <a:t>A basis for </a:t>
            </a:r>
            <a:r>
              <a:rPr lang="en-US" sz="4000" i="1" dirty="0" smtClean="0"/>
              <a:t>logical</a:t>
            </a:r>
            <a:r>
              <a:rPr lang="en-US" sz="4000" dirty="0" smtClean="0"/>
              <a:t> interoperability</a:t>
            </a:r>
          </a:p>
          <a:p>
            <a:pPr lvl="1"/>
            <a:r>
              <a:rPr lang="en-US" sz="4000" dirty="0" smtClean="0"/>
              <a:t>A foundation for achieving automated architectures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JAUS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Allows</a:t>
            </a:r>
          </a:p>
          <a:p>
            <a:pPr lvl="1"/>
            <a:r>
              <a:rPr lang="en-US" sz="3600" dirty="0" smtClean="0"/>
              <a:t>Interoperability</a:t>
            </a:r>
          </a:p>
          <a:p>
            <a:pPr lvl="1"/>
            <a:r>
              <a:rPr lang="en-US" sz="3600" dirty="0" smtClean="0"/>
              <a:t>Reduction in cost of support</a:t>
            </a:r>
          </a:p>
          <a:p>
            <a:pPr lvl="1"/>
            <a:r>
              <a:rPr lang="en-US" sz="3600" dirty="0" smtClean="0"/>
              <a:t>Reduction in cost of development</a:t>
            </a:r>
          </a:p>
          <a:p>
            <a:pPr lvl="1"/>
            <a:r>
              <a:rPr lang="en-US" sz="3600" dirty="0" smtClean="0"/>
              <a:t>Ease of unmanned system modeling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JAUS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227380"/>
              </p:ext>
            </p:extLst>
          </p:nvPr>
        </p:nvGraphicFramePr>
        <p:xfrm>
          <a:off x="4572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Jaus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VS. </a:t>
            </a:r>
            <a:r>
              <a:rPr lang="en-US" dirty="0" err="1" smtClean="0"/>
              <a:t>sae-jaus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3302"/>
            <a:ext cx="7772400" cy="4517898"/>
          </a:xfrm>
        </p:spPr>
        <p:txBody>
          <a:bodyPr>
            <a:normAutofit/>
          </a:bodyPr>
          <a:lstStyle/>
          <a:p>
            <a:r>
              <a:rPr lang="en-US" dirty="0" smtClean="0"/>
              <a:t>JAUS Reference Architecture (RA) was the original version of the standard, which is no longer maintained after version 3.3, and is a component based message passing architecture</a:t>
            </a:r>
          </a:p>
          <a:p>
            <a:r>
              <a:rPr lang="en-US" dirty="0" smtClean="0"/>
              <a:t>SAE-JAUS is the current version of the standard and contains more formal documentation and clearer guidelines to support implementation.  It is a service-based architecture.  The current standards documents are:</a:t>
            </a:r>
          </a:p>
          <a:p>
            <a:pPr lvl="1"/>
            <a:r>
              <a:rPr lang="en-US" dirty="0" smtClean="0"/>
              <a:t>AS5669 - JAUS Transport Standard – Defines packet construction and addressing for TCP, UDP, and Serial links</a:t>
            </a:r>
          </a:p>
          <a:p>
            <a:pPr lvl="1"/>
            <a:r>
              <a:rPr lang="en-US" dirty="0" smtClean="0"/>
              <a:t>AS5710 – JAUS Core Service Set – Establishes common set of services for distributed systems communication and coordinate</a:t>
            </a:r>
          </a:p>
          <a:p>
            <a:pPr lvl="1"/>
            <a:r>
              <a:rPr lang="en-US" dirty="0" smtClean="0"/>
              <a:t>AS6009 – JAUS Mobility Service Set – Migrates mobility related components from JAUS RA to SAE standard (e.g. Primitive Driver, Waypoint Drivers)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0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source JAUS Implementations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85265"/>
              </p:ext>
            </p:extLst>
          </p:nvPr>
        </p:nvGraphicFramePr>
        <p:xfrm>
          <a:off x="609600" y="1219200"/>
          <a:ext cx="7821752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76"/>
                <a:gridCol w="3910876"/>
              </a:tblGrid>
              <a:tr h="47582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Name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JAUS Version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JAUS Tool Set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SAE JAUS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OpenJAUS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JAUS RA 3.3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Junior Middleware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SAE JAUS</a:t>
                      </a:r>
                      <a:r>
                        <a:rPr lang="en-US" sz="2300" baseline="0" dirty="0" smtClean="0"/>
                        <a:t> - AS5669A Only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</a:tr>
              <a:tr h="821284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JAUS++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JAUS RA 3.3</a:t>
                      </a:r>
                      <a:r>
                        <a:rPr lang="en-US" sz="2300" baseline="0" dirty="0" smtClean="0"/>
                        <a:t> (v1.X) SAE-JAUS (v2.X)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RI-JAUS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JAUS RA 3.3</a:t>
                      </a:r>
                      <a:endParaRPr lang="en-US" sz="2300" dirty="0"/>
                    </a:p>
                  </a:txBody>
                  <a:tcPr marL="117326" marR="117326" marT="58663" marB="58663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JAUS Topology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56014"/>
              </p:ext>
            </p:extLst>
          </p:nvPr>
        </p:nvGraphicFramePr>
        <p:xfrm>
          <a:off x="152400" y="1219200"/>
          <a:ext cx="8839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5327</TotalTime>
  <Words>901</Words>
  <Application>Microsoft Office PowerPoint</Application>
  <PresentationFormat>On-screen Show (4:3)</PresentationFormat>
  <Paragraphs>186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 Pop</vt:lpstr>
      <vt:lpstr>Joint Architecture for Unmanned Systems</vt:lpstr>
      <vt:lpstr>JAUS</vt:lpstr>
      <vt:lpstr>JAUS</vt:lpstr>
      <vt:lpstr>Why JAUS?</vt:lpstr>
      <vt:lpstr>Significance of JAUS</vt:lpstr>
      <vt:lpstr>History of JAUS</vt:lpstr>
      <vt:lpstr>Jaus ra VS. sae-jaus</vt:lpstr>
      <vt:lpstr>Open source JAUS Implementations</vt:lpstr>
      <vt:lpstr>JAUS Topology</vt:lpstr>
      <vt:lpstr>Component AND Services </vt:lpstr>
      <vt:lpstr>JAUS components and services</vt:lpstr>
      <vt:lpstr>JAUS SERVICE Messages</vt:lpstr>
      <vt:lpstr>Core Service set AND TOPOLOGY</vt:lpstr>
      <vt:lpstr>Transport Service</vt:lpstr>
      <vt:lpstr>Events Service</vt:lpstr>
      <vt:lpstr>Access Control Service</vt:lpstr>
      <vt:lpstr>Liveliness Service</vt:lpstr>
      <vt:lpstr>Time Service</vt:lpstr>
      <vt:lpstr>Discovery Service</vt:lpstr>
      <vt:lpstr>Management Service</vt:lpstr>
      <vt:lpstr>MOBILITY Service set AND TOPOLOGY</vt:lpstr>
      <vt:lpstr>Primitive driver Service</vt:lpstr>
      <vt:lpstr>Global Pose Service</vt:lpstr>
      <vt:lpstr>Questions?</vt:lpstr>
    </vt:vector>
  </TitlesOfParts>
  <Company>IST/UCF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Architecture for Unmanned Vehicles</dc:title>
  <dc:creator>Bo Sun</dc:creator>
  <cp:lastModifiedBy>Daniel Barber</cp:lastModifiedBy>
  <cp:revision>417</cp:revision>
  <dcterms:created xsi:type="dcterms:W3CDTF">2010-08-09T17:28:50Z</dcterms:created>
  <dcterms:modified xsi:type="dcterms:W3CDTF">2011-01-31T15:09:03Z</dcterms:modified>
</cp:coreProperties>
</file>