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99AE17-6443-486D-B528-BA0B4441EF5A}">
          <p14:sldIdLst>
            <p14:sldId id="256"/>
            <p14:sldId id="258"/>
            <p14:sldId id="260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5" autoAdjust="0"/>
  </p:normalViewPr>
  <p:slideViewPr>
    <p:cSldViewPr snapToGrid="0">
      <p:cViewPr varScale="1">
        <p:scale>
          <a:sx n="145" d="100"/>
          <a:sy n="145" d="100"/>
        </p:scale>
        <p:origin x="11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9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38EC-05DE-4DC0-9870-877347DD5D6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1CBA-3013-434F-B2A7-88E9FD74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C9EE3-F8CE-9503-3E6C-3DA9B882F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스트리머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시청자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CBF7B-1051-61FF-7974-A4B733D71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  <a:r>
              <a:rPr lang="en-US" altLang="ko-KR" dirty="0"/>
              <a:t>: </a:t>
            </a:r>
            <a:r>
              <a:rPr lang="ko-KR" altLang="en-US" dirty="0"/>
              <a:t>실력발휘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511F-5B9A-BF62-5020-CA9D29CE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961DA-C9DB-98B8-167A-65C4E9D7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0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3860-2F4E-C693-DEC1-2AEA294E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861EC-5E82-9E90-B654-07E32E8D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6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2706-9AF8-122F-F9A9-52077A6B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1A246-578B-94B7-4FC9-72D8B5D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게임 선택</a:t>
            </a:r>
            <a:endParaRPr lang="en-US" altLang="ko-KR" dirty="0"/>
          </a:p>
          <a:p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ko-KR" altLang="en-US" dirty="0"/>
              <a:t>로딩</a:t>
            </a:r>
            <a:endParaRPr lang="en-US" altLang="ko-KR" dirty="0"/>
          </a:p>
          <a:p>
            <a:pPr lvl="1"/>
            <a:r>
              <a:rPr lang="ko-KR" altLang="en-US" dirty="0"/>
              <a:t>튜토리얼</a:t>
            </a:r>
            <a:endParaRPr lang="en-US" altLang="ko-KR" dirty="0"/>
          </a:p>
          <a:p>
            <a:pPr lvl="1"/>
            <a:r>
              <a:rPr lang="ko-KR" altLang="en-US" dirty="0"/>
              <a:t>게임 설정</a:t>
            </a:r>
            <a:endParaRPr lang="en-US" altLang="ko-KR" dirty="0"/>
          </a:p>
          <a:p>
            <a:pPr lvl="1"/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ko-KR" altLang="en-US" dirty="0"/>
              <a:t>게임 결과</a:t>
            </a:r>
            <a:endParaRPr lang="en-US" altLang="ko-KR" dirty="0"/>
          </a:p>
          <a:p>
            <a:pPr lvl="1"/>
            <a:r>
              <a:rPr lang="ko-KR" altLang="en-US" dirty="0"/>
              <a:t>기록</a:t>
            </a:r>
            <a:endParaRPr lang="en-US" altLang="ko-KR" dirty="0"/>
          </a:p>
          <a:p>
            <a:pPr lvl="2"/>
            <a:r>
              <a:rPr lang="ko-KR" altLang="en-US" dirty="0"/>
              <a:t>게임 설정으로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7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9D2B488-4E2E-1159-A7CB-639CFEE150CB}"/>
              </a:ext>
            </a:extLst>
          </p:cNvPr>
          <p:cNvSpPr/>
          <p:nvPr/>
        </p:nvSpPr>
        <p:spPr>
          <a:xfrm>
            <a:off x="3224443" y="1256478"/>
            <a:ext cx="4603871" cy="23461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7D1EAE1-C9EA-EF97-8AD1-27412AA9A90B}"/>
              </a:ext>
            </a:extLst>
          </p:cNvPr>
          <p:cNvSpPr/>
          <p:nvPr/>
        </p:nvSpPr>
        <p:spPr>
          <a:xfrm>
            <a:off x="1144646" y="3699388"/>
            <a:ext cx="6683671" cy="2175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FD5A3C-C5EC-396C-764C-D6EA4C3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0FFB6-062C-905E-12C7-8CD7271E0E70}"/>
              </a:ext>
            </a:extLst>
          </p:cNvPr>
          <p:cNvSpPr txBox="1"/>
          <p:nvPr/>
        </p:nvSpPr>
        <p:spPr>
          <a:xfrm>
            <a:off x="3933630" y="2248374"/>
            <a:ext cx="11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EB2F0-8256-6FBB-F63D-C16D153FEE4C}"/>
              </a:ext>
            </a:extLst>
          </p:cNvPr>
          <p:cNvSpPr txBox="1"/>
          <p:nvPr/>
        </p:nvSpPr>
        <p:spPr>
          <a:xfrm>
            <a:off x="5952029" y="22483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472E9-1BD6-2B34-7409-50BFBA362AD8}"/>
              </a:ext>
            </a:extLst>
          </p:cNvPr>
          <p:cNvSpPr txBox="1"/>
          <p:nvPr/>
        </p:nvSpPr>
        <p:spPr>
          <a:xfrm>
            <a:off x="3925886" y="314170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프리로드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8A2567-6CB2-ACEE-0CB9-098EB489AF1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33882" y="2433040"/>
            <a:ext cx="918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66401-0697-DF78-68DA-B22B5FBD695F}"/>
              </a:ext>
            </a:extLst>
          </p:cNvPr>
          <p:cNvSpPr txBox="1"/>
          <p:nvPr/>
        </p:nvSpPr>
        <p:spPr>
          <a:xfrm>
            <a:off x="4982080" y="2206973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!code</a:t>
            </a:r>
            <a:endParaRPr lang="ko-KR" alt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ED9D2-E3FF-5791-83B5-A9192D2F34B7}"/>
              </a:ext>
            </a:extLst>
          </p:cNvPr>
          <p:cNvSpPr txBox="1"/>
          <p:nvPr/>
        </p:nvSpPr>
        <p:spPr>
          <a:xfrm>
            <a:off x="5893359" y="146738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interlock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555291-F1F8-6C23-CC45-2152BC39354E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6390611" y="1836716"/>
            <a:ext cx="4745" cy="4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39F889-1FB9-5B0A-DF50-B06E9C542A1D}"/>
              </a:ext>
            </a:extLst>
          </p:cNvPr>
          <p:cNvSpPr txBox="1"/>
          <p:nvPr/>
        </p:nvSpPr>
        <p:spPr>
          <a:xfrm>
            <a:off x="6390610" y="1986147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버튼 클릭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7A53F-63BB-6FCE-9F4D-20A050BDD1A2}"/>
              </a:ext>
            </a:extLst>
          </p:cNvPr>
          <p:cNvSpPr txBox="1"/>
          <p:nvPr/>
        </p:nvSpPr>
        <p:spPr>
          <a:xfrm>
            <a:off x="4018002" y="260169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C2C3BB-DDF4-F29B-0934-81E4D3258A9C}"/>
              </a:ext>
            </a:extLst>
          </p:cNvPr>
          <p:cNvSpPr txBox="1"/>
          <p:nvPr/>
        </p:nvSpPr>
        <p:spPr>
          <a:xfrm>
            <a:off x="1604096" y="314170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BF575E-E961-8793-2AF2-8A05CF98A28F}"/>
              </a:ext>
            </a:extLst>
          </p:cNvPr>
          <p:cNvSpPr txBox="1"/>
          <p:nvPr/>
        </p:nvSpPr>
        <p:spPr>
          <a:xfrm>
            <a:off x="3479660" y="33209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성공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CB25ED-CC59-6B99-FD1C-A7846A930A52}"/>
              </a:ext>
            </a:extLst>
          </p:cNvPr>
          <p:cNvSpPr txBox="1"/>
          <p:nvPr/>
        </p:nvSpPr>
        <p:spPr>
          <a:xfrm>
            <a:off x="4961573" y="33209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실패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631EBE9-8D8E-2C21-624E-9264E6D92065}"/>
              </a:ext>
            </a:extLst>
          </p:cNvPr>
          <p:cNvCxnSpPr>
            <a:cxnSpLocks/>
            <a:stCxn id="31" idx="1"/>
            <a:endCxn id="5" idx="0"/>
          </p:cNvCxnSpPr>
          <p:nvPr/>
        </p:nvCxnSpPr>
        <p:spPr>
          <a:xfrm rot="10800000" flipV="1">
            <a:off x="4483757" y="1652050"/>
            <a:ext cx="1409603" cy="596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6A9D8C-967B-F5F8-392C-565276B2D301}"/>
              </a:ext>
            </a:extLst>
          </p:cNvPr>
          <p:cNvSpPr txBox="1"/>
          <p:nvPr/>
        </p:nvSpPr>
        <p:spPr>
          <a:xfrm>
            <a:off x="5229103" y="1655166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code </a:t>
            </a:r>
            <a:r>
              <a:rPr lang="ko-KR" altLang="en-US" sz="1050" dirty="0"/>
              <a:t>발급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EEF10A-4484-7B91-6316-4242945ADE58}"/>
              </a:ext>
            </a:extLst>
          </p:cNvPr>
          <p:cNvSpPr txBox="1"/>
          <p:nvPr/>
        </p:nvSpPr>
        <p:spPr>
          <a:xfrm>
            <a:off x="1861378" y="39119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로딩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3B55E3-4D67-787E-DCB3-72FCF9646652}"/>
              </a:ext>
            </a:extLst>
          </p:cNvPr>
          <p:cNvSpPr txBox="1"/>
          <p:nvPr/>
        </p:nvSpPr>
        <p:spPr>
          <a:xfrm>
            <a:off x="3920700" y="3918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튜토리얼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436E44-4004-2256-E85E-E05BA2606679}"/>
              </a:ext>
            </a:extLst>
          </p:cNvPr>
          <p:cNvSpPr txBox="1"/>
          <p:nvPr/>
        </p:nvSpPr>
        <p:spPr>
          <a:xfrm>
            <a:off x="5854175" y="391805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설정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4130A72-E60E-A39F-EE78-517BC77DC732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2507709" y="4096569"/>
            <a:ext cx="1412991" cy="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35919AE-4EEC-83BD-2B66-BFB1543A61D4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028696" y="4102721"/>
            <a:ext cx="825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AEB588-428E-007F-CA9E-5985C1EE7B10}"/>
              </a:ext>
            </a:extLst>
          </p:cNvPr>
          <p:cNvSpPr txBox="1"/>
          <p:nvPr/>
        </p:nvSpPr>
        <p:spPr>
          <a:xfrm>
            <a:off x="1499502" y="516588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플레이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72754BE-492A-C175-E29B-15E879880EDE}"/>
              </a:ext>
            </a:extLst>
          </p:cNvPr>
          <p:cNvSpPr txBox="1"/>
          <p:nvPr/>
        </p:nvSpPr>
        <p:spPr>
          <a:xfrm>
            <a:off x="3899436" y="516588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결과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D8AA9B-B85B-9B0B-BDA4-2D4DC84F63D8}"/>
              </a:ext>
            </a:extLst>
          </p:cNvPr>
          <p:cNvSpPr txBox="1"/>
          <p:nvPr/>
        </p:nvSpPr>
        <p:spPr>
          <a:xfrm>
            <a:off x="5864503" y="516588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기록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7026538-DAC1-56F6-C61D-A9460BE749B6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5060331" y="5350551"/>
            <a:ext cx="80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A7A8749-C71C-1B48-A0A4-C450469CD66A}"/>
              </a:ext>
            </a:extLst>
          </p:cNvPr>
          <p:cNvCxnSpPr>
            <a:cxnSpLocks/>
            <a:stCxn id="75" idx="3"/>
            <a:endCxn id="66" idx="3"/>
          </p:cNvCxnSpPr>
          <p:nvPr/>
        </p:nvCxnSpPr>
        <p:spPr>
          <a:xfrm flipH="1" flipV="1">
            <a:off x="7015070" y="4102721"/>
            <a:ext cx="10328" cy="1247830"/>
          </a:xfrm>
          <a:prstGeom prst="bentConnector3">
            <a:avLst>
              <a:gd name="adj1" fmla="val -221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99D073B-2C59-D0D7-CFDF-5B99D9AAA960}"/>
              </a:ext>
            </a:extLst>
          </p:cNvPr>
          <p:cNvCxnSpPr>
            <a:stCxn id="66" idx="2"/>
            <a:endCxn id="73" idx="0"/>
          </p:cNvCxnSpPr>
          <p:nvPr/>
        </p:nvCxnSpPr>
        <p:spPr>
          <a:xfrm rot="5400000">
            <a:off x="3875746" y="2607008"/>
            <a:ext cx="878499" cy="4239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4C6C64B-966E-5D4E-6C09-D1294BEED451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 flipV="1">
            <a:off x="2891230" y="5350551"/>
            <a:ext cx="1008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BE8AA3BA-EB8A-75A0-27C2-6BCB13BAE50F}"/>
              </a:ext>
            </a:extLst>
          </p:cNvPr>
          <p:cNvSpPr/>
          <p:nvPr/>
        </p:nvSpPr>
        <p:spPr>
          <a:xfrm>
            <a:off x="2112642" y="1568371"/>
            <a:ext cx="223089" cy="2137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C0A5EAE-D6C3-BF59-A322-8FC492495A56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2764991" y="3326369"/>
            <a:ext cx="116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A692C26-BE2A-636F-F9A2-469FAFE173A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79884" y="2617706"/>
            <a:ext cx="3872" cy="52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1B71B622-3961-9E3D-315F-5CC23AC1C3A5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5033882" y="2617706"/>
            <a:ext cx="1356729" cy="708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CDC8C98B-039C-73C1-AF68-16519E73DC6F}"/>
              </a:ext>
            </a:extLst>
          </p:cNvPr>
          <p:cNvCxnSpPr>
            <a:stCxn id="44" idx="2"/>
            <a:endCxn id="64" idx="0"/>
          </p:cNvCxnSpPr>
          <p:nvPr/>
        </p:nvCxnSpPr>
        <p:spPr>
          <a:xfrm>
            <a:off x="2184544" y="3511035"/>
            <a:ext cx="0" cy="4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AA6B8CF4-8A1C-BE60-FD9D-76A9FA35A13B}"/>
              </a:ext>
            </a:extLst>
          </p:cNvPr>
          <p:cNvCxnSpPr>
            <a:stCxn id="105" idx="4"/>
            <a:endCxn id="5" idx="1"/>
          </p:cNvCxnSpPr>
          <p:nvPr/>
        </p:nvCxnSpPr>
        <p:spPr>
          <a:xfrm rot="16200000" flipH="1">
            <a:off x="2753450" y="1252860"/>
            <a:ext cx="650916" cy="1709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229BD1B4-EB5B-B013-C50A-B0E86E4DB075}"/>
              </a:ext>
            </a:extLst>
          </p:cNvPr>
          <p:cNvSpPr txBox="1"/>
          <p:nvPr/>
        </p:nvSpPr>
        <p:spPr>
          <a:xfrm>
            <a:off x="3214204" y="1256477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로그인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780163F-66FE-CEDE-5F09-BFE281EC9350}"/>
              </a:ext>
            </a:extLst>
          </p:cNvPr>
          <p:cNvSpPr txBox="1"/>
          <p:nvPr/>
        </p:nvSpPr>
        <p:spPr>
          <a:xfrm>
            <a:off x="1144646" y="3699388"/>
            <a:ext cx="492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72770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5ED8E-E8A9-C967-179B-A5D79EF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5B98F-A2C7-5C69-868F-3192D998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치치직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로그인 화면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코드를 발급받는 화면으로 이동하는 버튼</a:t>
            </a:r>
            <a:endParaRPr lang="en-US" altLang="ko-KR" dirty="0"/>
          </a:p>
          <a:p>
            <a:pPr lvl="1"/>
            <a:r>
              <a:rPr lang="en-US" altLang="ko-KR" dirty="0"/>
              <a:t>https://chzzk.naver.com/account-interlock</a:t>
            </a:r>
          </a:p>
        </p:txBody>
      </p:sp>
    </p:spTree>
    <p:extLst>
      <p:ext uri="{BB962C8B-B14F-4D97-AF65-F5344CB8AC3E}">
        <p14:creationId xmlns:p14="http://schemas.microsoft.com/office/powerpoint/2010/main" val="134756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364AC-08B5-0911-8059-9BA9C87B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선택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41AA0-D378-23CF-CC09-17767CAC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목록 중 하나를 선택하는 단계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2FBA77-FDD5-2C7E-25EE-C84C539B701D}"/>
              </a:ext>
            </a:extLst>
          </p:cNvPr>
          <p:cNvSpPr/>
          <p:nvPr/>
        </p:nvSpPr>
        <p:spPr>
          <a:xfrm>
            <a:off x="1118330" y="2608273"/>
            <a:ext cx="6578418" cy="3703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AB0CE-7176-DB95-84AF-EF60AB03D9F9}"/>
              </a:ext>
            </a:extLst>
          </p:cNvPr>
          <p:cNvSpPr txBox="1"/>
          <p:nvPr/>
        </p:nvSpPr>
        <p:spPr>
          <a:xfrm>
            <a:off x="4047897" y="5075579"/>
            <a:ext cx="649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리버시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5E5B67-BFBB-0904-4B09-996E688A4D78}"/>
              </a:ext>
            </a:extLst>
          </p:cNvPr>
          <p:cNvSpPr/>
          <p:nvPr/>
        </p:nvSpPr>
        <p:spPr>
          <a:xfrm>
            <a:off x="3874685" y="4042767"/>
            <a:ext cx="1032813" cy="89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EE089F1-74FD-3BCE-65E5-713E44DBD74C}"/>
              </a:ext>
            </a:extLst>
          </p:cNvPr>
          <p:cNvSpPr/>
          <p:nvPr/>
        </p:nvSpPr>
        <p:spPr>
          <a:xfrm rot="5400000">
            <a:off x="5275890" y="4295626"/>
            <a:ext cx="355234" cy="3289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8E84573-01D4-33D5-8843-9E8E2CCB4D7E}"/>
              </a:ext>
            </a:extLst>
          </p:cNvPr>
          <p:cNvSpPr/>
          <p:nvPr/>
        </p:nvSpPr>
        <p:spPr>
          <a:xfrm rot="16200000">
            <a:off x="3151060" y="4295625"/>
            <a:ext cx="355234" cy="3289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11DF4D-9675-7BF4-E371-E6F9AF7752A1}"/>
              </a:ext>
            </a:extLst>
          </p:cNvPr>
          <p:cNvSpPr/>
          <p:nvPr/>
        </p:nvSpPr>
        <p:spPr>
          <a:xfrm>
            <a:off x="5999516" y="4011147"/>
            <a:ext cx="1032813" cy="89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ACB3-FD34-B091-B768-ABCE44FAC628}"/>
              </a:ext>
            </a:extLst>
          </p:cNvPr>
          <p:cNvSpPr txBox="1"/>
          <p:nvPr/>
        </p:nvSpPr>
        <p:spPr>
          <a:xfrm>
            <a:off x="6191375" y="5075579"/>
            <a:ext cx="649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리버시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E8F1F-6939-1EC5-CFC3-202CF015DDF7}"/>
              </a:ext>
            </a:extLst>
          </p:cNvPr>
          <p:cNvSpPr txBox="1"/>
          <p:nvPr/>
        </p:nvSpPr>
        <p:spPr>
          <a:xfrm>
            <a:off x="1971316" y="5075579"/>
            <a:ext cx="649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리버시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F6A0A-7825-50EE-A904-8C93FEA44347}"/>
              </a:ext>
            </a:extLst>
          </p:cNvPr>
          <p:cNvSpPr/>
          <p:nvPr/>
        </p:nvSpPr>
        <p:spPr>
          <a:xfrm>
            <a:off x="1779457" y="4042767"/>
            <a:ext cx="1032813" cy="897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421702-A09C-1D8B-9CDE-B9233A0CC091}"/>
              </a:ext>
            </a:extLst>
          </p:cNvPr>
          <p:cNvSpPr/>
          <p:nvPr/>
        </p:nvSpPr>
        <p:spPr>
          <a:xfrm>
            <a:off x="7321778" y="2716886"/>
            <a:ext cx="263137" cy="25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5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93A7A-81CC-94DB-D713-87510AB6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로딩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7E750-EA2A-7B19-5B00-155754E6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튜토리얼 및 </a:t>
            </a:r>
            <a:r>
              <a:rPr lang="ko-KR" altLang="en-US" dirty="0" err="1"/>
              <a:t>에셋</a:t>
            </a:r>
            <a:r>
              <a:rPr lang="ko-KR" altLang="en-US" dirty="0"/>
              <a:t> 불러오기</a:t>
            </a:r>
          </a:p>
        </p:txBody>
      </p:sp>
    </p:spTree>
    <p:extLst>
      <p:ext uri="{BB962C8B-B14F-4D97-AF65-F5344CB8AC3E}">
        <p14:creationId xmlns:p14="http://schemas.microsoft.com/office/powerpoint/2010/main" val="12227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F4DD-F58D-B361-FD3F-CFADE2EE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튜토리얼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DD9AF-C5DC-1105-0543-ACAD99E3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플레이 방법</a:t>
            </a:r>
          </a:p>
        </p:txBody>
      </p:sp>
    </p:spTree>
    <p:extLst>
      <p:ext uri="{BB962C8B-B14F-4D97-AF65-F5344CB8AC3E}">
        <p14:creationId xmlns:p14="http://schemas.microsoft.com/office/powerpoint/2010/main" val="13455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75798-6BD1-DB72-2691-364F228F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DD557-B07D-8FE3-8230-CF863CE2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설정</a:t>
            </a:r>
            <a:endParaRPr lang="en-US" altLang="ko-KR" dirty="0"/>
          </a:p>
          <a:p>
            <a:pPr lvl="1"/>
            <a:r>
              <a:rPr lang="ko-KR" altLang="en-US" dirty="0"/>
              <a:t>팀 종류</a:t>
            </a:r>
            <a:endParaRPr lang="en-US" altLang="ko-KR" dirty="0"/>
          </a:p>
          <a:p>
            <a:pPr lvl="2"/>
            <a:r>
              <a:rPr lang="ko-KR" altLang="en-US" dirty="0" err="1"/>
              <a:t>스트리머</a:t>
            </a:r>
            <a:r>
              <a:rPr lang="en-US" altLang="ko-KR" dirty="0"/>
              <a:t>, </a:t>
            </a:r>
            <a:r>
              <a:rPr lang="ko-KR" altLang="en-US" dirty="0"/>
              <a:t>시청자</a:t>
            </a:r>
            <a:r>
              <a:rPr lang="en-US" altLang="ko-KR" dirty="0"/>
              <a:t>, </a:t>
            </a:r>
            <a:r>
              <a:rPr lang="ko-KR" altLang="en-US" dirty="0" err="1"/>
              <a:t>스트리머</a:t>
            </a:r>
            <a:r>
              <a:rPr lang="en-US" altLang="ko-KR" dirty="0"/>
              <a:t>+</a:t>
            </a:r>
            <a:r>
              <a:rPr lang="ko-KR" altLang="en-US" dirty="0"/>
              <a:t>일부 시청자</a:t>
            </a:r>
            <a:r>
              <a:rPr lang="en-US" altLang="ko-KR" dirty="0"/>
              <a:t>, </a:t>
            </a:r>
            <a:r>
              <a:rPr lang="ko-KR" altLang="en-US" dirty="0"/>
              <a:t>일부 시청자</a:t>
            </a:r>
            <a:endParaRPr lang="en-US" altLang="ko-KR" dirty="0"/>
          </a:p>
          <a:p>
            <a:pPr lvl="1"/>
            <a:r>
              <a:rPr lang="ko-KR" altLang="en-US" dirty="0"/>
              <a:t>팀 이름 변경</a:t>
            </a:r>
            <a:endParaRPr lang="en-US" altLang="ko-KR" dirty="0"/>
          </a:p>
          <a:p>
            <a:pPr lvl="1"/>
            <a:r>
              <a:rPr lang="ko-KR" altLang="en-US" dirty="0"/>
              <a:t>팀원 모집</a:t>
            </a:r>
            <a:endParaRPr lang="en-US" altLang="ko-KR" dirty="0"/>
          </a:p>
          <a:p>
            <a:pPr lvl="2"/>
            <a:r>
              <a:rPr lang="en-US" altLang="ko-KR" dirty="0"/>
              <a:t>!</a:t>
            </a:r>
            <a:r>
              <a:rPr lang="ko-KR" altLang="en-US" dirty="0"/>
              <a:t>지원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18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7CFA-D76B-85C0-B45A-2D3E437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062B5-09F3-BBB4-5961-D9E5FAA9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1045</TotalTime>
  <Words>130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스트리머 vs 시청자</vt:lpstr>
      <vt:lpstr>게임 진행</vt:lpstr>
      <vt:lpstr>순서도</vt:lpstr>
      <vt:lpstr>로그인 씬</vt:lpstr>
      <vt:lpstr>게임 선택 씬</vt:lpstr>
      <vt:lpstr>로딩 씬</vt:lpstr>
      <vt:lpstr>튜토리얼 씬</vt:lpstr>
      <vt:lpstr>설정 씬</vt:lpstr>
      <vt:lpstr>게임 씬</vt:lpstr>
      <vt:lpstr>결과 씬</vt:lpstr>
      <vt:lpstr>기록 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Seongbeom Park</dc:creator>
  <cp:lastModifiedBy>Seongbeom Park</cp:lastModifiedBy>
  <cp:revision>12</cp:revision>
  <dcterms:created xsi:type="dcterms:W3CDTF">2025-06-09T09:23:53Z</dcterms:created>
  <dcterms:modified xsi:type="dcterms:W3CDTF">2025-06-10T10:07:31Z</dcterms:modified>
</cp:coreProperties>
</file>