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936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11530C-9703-4A12-8EAF-EFDFE96A5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F1993E6-8124-45E5-BBCF-75ED90B97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116B1B-0520-4A20-ABB4-F409612F5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660D-1AAE-4084-85E3-113B7CF635A5}" type="datetimeFigureOut">
              <a:rPr kumimoji="1" lang="ja-JP" altLang="en-US" smtClean="0"/>
              <a:t>2021/9/20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6E0F35-522A-48D2-836B-53307E948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D9FDDB-9F26-44D1-B628-2DEE97B1A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91B85-8BEF-4322-9A59-B72FCC3448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0353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765350-2828-4672-AB28-4741F8FA1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3FDB66-45DD-4DC4-88BB-84EA81374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BD76ED-53E1-4207-90F3-286A814E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660D-1AAE-4084-85E3-113B7CF635A5}" type="datetimeFigureOut">
              <a:rPr kumimoji="1" lang="ja-JP" altLang="en-US" smtClean="0"/>
              <a:t>2021/9/20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336767-CA42-49C0-BECD-DD352547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C5F564-FA26-4DA8-B6C2-4B836851D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91B85-8BEF-4322-9A59-B72FCC3448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2004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54F62DF-4F55-4A42-8752-336CAC4BE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AF692D1-8F03-4833-9CBA-794653947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17A2FD-C38B-4E96-BDD4-03E50E257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660D-1AAE-4084-85E3-113B7CF635A5}" type="datetimeFigureOut">
              <a:rPr kumimoji="1" lang="ja-JP" altLang="en-US" smtClean="0"/>
              <a:t>2021/9/20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660649-2569-4001-92C3-3EECC31DA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211BF0-A84C-437B-A8DC-D4BC82EFE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91B85-8BEF-4322-9A59-B72FCC3448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27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2A3A33-D26D-468F-AE21-1201CD9DB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1F9557-CC25-4716-A43F-8B17E6B93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6F8EB1-70DD-400B-A66A-9D982FE36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660D-1AAE-4084-85E3-113B7CF635A5}" type="datetimeFigureOut">
              <a:rPr kumimoji="1" lang="ja-JP" altLang="en-US" smtClean="0"/>
              <a:t>2021/9/20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43F1A4-3A6E-4EA8-849D-1DBF97F18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801B72-86B0-4CB4-8B82-A7144E33F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91B85-8BEF-4322-9A59-B72FCC3448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98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2140DD-B767-4BB0-975F-0356D5518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5BDF39-395A-4563-AAEE-D159DB86D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953447-885D-481B-83BA-CEE952FA4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660D-1AAE-4084-85E3-113B7CF635A5}" type="datetimeFigureOut">
              <a:rPr kumimoji="1" lang="ja-JP" altLang="en-US" smtClean="0"/>
              <a:t>2021/9/20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4B2B11-5368-4560-94AF-4FE08A311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599B5A-DAA2-41D5-B9C3-7CBF986CF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91B85-8BEF-4322-9A59-B72FCC3448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86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A515B1-8528-46F8-8F76-ED3A66ECA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5753DB-0873-4A1B-8E96-ED49EB169F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389EF52-93E0-4E90-849E-F58F2785E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FD8A7BC-810C-46CC-8A82-F8AF5B4E4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660D-1AAE-4084-85E3-113B7CF635A5}" type="datetimeFigureOut">
              <a:rPr kumimoji="1" lang="ja-JP" altLang="en-US" smtClean="0"/>
              <a:t>2021/9/20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6251A1-FE7D-4E59-9CEA-E09AB0696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18ECB0F-F4B4-4260-8DE9-90A5ED3CC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91B85-8BEF-4322-9A59-B72FCC3448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7092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881300-144D-45C9-81D2-536C4791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C951F6-1F0C-43B7-8C93-882B8638C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DCC6FD-95AF-4DE2-9424-E2097E7D1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196055F-C4D6-4E32-9C51-6EC1A75866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D8E3A75-8098-413A-B63B-C27971D98B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838BFD3-20CF-4D3D-82F7-530752A0C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660D-1AAE-4084-85E3-113B7CF635A5}" type="datetimeFigureOut">
              <a:rPr kumimoji="1" lang="ja-JP" altLang="en-US" smtClean="0"/>
              <a:t>2021/9/20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DA87781-656E-40AE-A861-E3E8FBB7A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902910B-24B6-47D9-8D82-4C5544EC9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91B85-8BEF-4322-9A59-B72FCC3448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099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B830F5-A6D4-437E-B636-9F56D343A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2FF3E52-171E-45FB-81B4-863EC1255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660D-1AAE-4084-85E3-113B7CF635A5}" type="datetimeFigureOut">
              <a:rPr kumimoji="1" lang="ja-JP" altLang="en-US" smtClean="0"/>
              <a:t>2021/9/20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F3B009E-C1C9-48D3-B5A2-0947B837D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7FC9740-ADCF-49B2-9F12-0654048F5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91B85-8BEF-4322-9A59-B72FCC3448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4990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982AA47-DDBC-4E1F-8C2A-9A9FB93E5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660D-1AAE-4084-85E3-113B7CF635A5}" type="datetimeFigureOut">
              <a:rPr kumimoji="1" lang="ja-JP" altLang="en-US" smtClean="0"/>
              <a:t>2021/9/20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3AE1600-3B03-45A8-B3C1-01C29922C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5F3BF2-4944-4FB0-822C-A8B943B9F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91B85-8BEF-4322-9A59-B72FCC3448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1267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453B6D-4EC7-44DC-95CE-978EC5EF9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59BD9B-408D-41A6-803A-D3187189D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7D84C0-4831-485A-9C95-405375C73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52B5B0A-D346-45E4-9E3D-2B38FDA87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660D-1AAE-4084-85E3-113B7CF635A5}" type="datetimeFigureOut">
              <a:rPr kumimoji="1" lang="ja-JP" altLang="en-US" smtClean="0"/>
              <a:t>2021/9/20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AA75E30-BDA7-41DF-B171-61462831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2E0D9C-52C8-4F5C-B4D0-7552616C6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91B85-8BEF-4322-9A59-B72FCC3448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761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9DE465-E879-433B-B98F-BCF46CA32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84AAFF3-C2FE-453C-85FA-70EEE6D54D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F10A40-9D17-4760-98F4-21D52D5B8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715819-E536-4391-B14A-1F4C61D98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660D-1AAE-4084-85E3-113B7CF635A5}" type="datetimeFigureOut">
              <a:rPr kumimoji="1" lang="ja-JP" altLang="en-US" smtClean="0"/>
              <a:t>2021/9/20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0A84217-EC84-481D-ABFF-557D8A1A2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FBC4C9-80FB-4060-B104-6E99D5C8D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91B85-8BEF-4322-9A59-B72FCC3448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531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A560242-D1F1-4C4F-BC4A-498FBEC7A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CC1968-EAA2-4855-AB05-95E71112E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0CB0CB-121E-4161-A736-A9C992455D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3660D-1AAE-4084-85E3-113B7CF635A5}" type="datetimeFigureOut">
              <a:rPr kumimoji="1" lang="ja-JP" altLang="en-US" smtClean="0"/>
              <a:t>2021/9/20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BAE3D2-F7FD-49CE-BBF0-FBFA81E47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CFCB37-1DFC-4D6F-8136-27A0E5FEC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91B85-8BEF-4322-9A59-B72FCC3448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19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DDBE0352-DDA2-4691-A07A-56C95651B482}"/>
              </a:ext>
            </a:extLst>
          </p:cNvPr>
          <p:cNvGrpSpPr/>
          <p:nvPr/>
        </p:nvGrpSpPr>
        <p:grpSpPr>
          <a:xfrm rot="18000000">
            <a:off x="5022908" y="2971800"/>
            <a:ext cx="1688983" cy="914400"/>
            <a:chOff x="5022908" y="2971800"/>
            <a:chExt cx="1688983" cy="914400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85ED1A99-9244-4493-B20C-756FF0246CA2}"/>
                </a:ext>
              </a:extLst>
            </p:cNvPr>
            <p:cNvSpPr/>
            <p:nvPr/>
          </p:nvSpPr>
          <p:spPr>
            <a:xfrm>
              <a:off x="5022908" y="3110218"/>
              <a:ext cx="914400" cy="63756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1BCD51C0-1C45-4631-9AED-76FE61159749}"/>
                </a:ext>
              </a:extLst>
            </p:cNvPr>
            <p:cNvSpPr/>
            <p:nvPr/>
          </p:nvSpPr>
          <p:spPr>
            <a:xfrm>
              <a:off x="5480108" y="2971800"/>
              <a:ext cx="1231783" cy="9144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A89E7EEB-611F-4319-9496-FC0A3B477056}"/>
                </a:ext>
              </a:extLst>
            </p:cNvPr>
            <p:cNvSpPr/>
            <p:nvPr/>
          </p:nvSpPr>
          <p:spPr>
            <a:xfrm>
              <a:off x="5949677" y="3158999"/>
              <a:ext cx="540000" cy="540000"/>
            </a:xfrm>
            <a:prstGeom prst="ellipse">
              <a:avLst/>
            </a:prstGeom>
            <a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8F8C777C-3618-4087-B4FD-6ACCFAA6133B}"/>
                </a:ext>
              </a:extLst>
            </p:cNvPr>
            <p:cNvSpPr/>
            <p:nvPr/>
          </p:nvSpPr>
          <p:spPr>
            <a:xfrm>
              <a:off x="5022908" y="3229761"/>
              <a:ext cx="339166" cy="7090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432B6BE6-3C61-4C0E-9214-89D17BA87DB4}"/>
                </a:ext>
              </a:extLst>
            </p:cNvPr>
            <p:cNvSpPr/>
            <p:nvPr/>
          </p:nvSpPr>
          <p:spPr>
            <a:xfrm>
              <a:off x="5022908" y="3557338"/>
              <a:ext cx="339166" cy="7090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AF641BF2-B958-41EC-B2F9-0087167798BC}"/>
                </a:ext>
              </a:extLst>
            </p:cNvPr>
            <p:cNvSpPr/>
            <p:nvPr/>
          </p:nvSpPr>
          <p:spPr>
            <a:xfrm>
              <a:off x="5067651" y="3353401"/>
              <a:ext cx="294423" cy="4571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1A1EF1B4-5457-457E-8812-F6F17B8F7258}"/>
                </a:ext>
              </a:extLst>
            </p:cNvPr>
            <p:cNvSpPr/>
            <p:nvPr/>
          </p:nvSpPr>
          <p:spPr>
            <a:xfrm>
              <a:off x="5067651" y="3459232"/>
              <a:ext cx="294423" cy="4571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01F851CF-A31B-43C0-B4BC-1E1134AD787D}"/>
              </a:ext>
            </a:extLst>
          </p:cNvPr>
          <p:cNvSpPr/>
          <p:nvPr/>
        </p:nvSpPr>
        <p:spPr>
          <a:xfrm>
            <a:off x="355658" y="528943"/>
            <a:ext cx="914400" cy="63756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45E9EC1-4AFB-43A5-B589-C7A10B4B0E0E}"/>
              </a:ext>
            </a:extLst>
          </p:cNvPr>
          <p:cNvSpPr/>
          <p:nvPr/>
        </p:nvSpPr>
        <p:spPr>
          <a:xfrm>
            <a:off x="812858" y="390525"/>
            <a:ext cx="1231783" cy="9144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E39474BB-CFB7-4FA4-9759-B277C82C3110}"/>
              </a:ext>
            </a:extLst>
          </p:cNvPr>
          <p:cNvSpPr/>
          <p:nvPr/>
        </p:nvSpPr>
        <p:spPr>
          <a:xfrm>
            <a:off x="1282427" y="577724"/>
            <a:ext cx="540000" cy="540000"/>
          </a:xfrm>
          <a:prstGeom prst="ellipse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4B6D4A4-6FF2-44DE-9E4D-7CCD69ABE636}"/>
              </a:ext>
            </a:extLst>
          </p:cNvPr>
          <p:cNvSpPr/>
          <p:nvPr/>
        </p:nvSpPr>
        <p:spPr>
          <a:xfrm>
            <a:off x="355658" y="648486"/>
            <a:ext cx="339166" cy="7090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7324946-205C-40F0-9484-1E278CCBA5D7}"/>
              </a:ext>
            </a:extLst>
          </p:cNvPr>
          <p:cNvSpPr/>
          <p:nvPr/>
        </p:nvSpPr>
        <p:spPr>
          <a:xfrm>
            <a:off x="355658" y="976063"/>
            <a:ext cx="339166" cy="7090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8C54078-7BD8-4CFB-A9A2-6743BEC8FF17}"/>
              </a:ext>
            </a:extLst>
          </p:cNvPr>
          <p:cNvSpPr/>
          <p:nvPr/>
        </p:nvSpPr>
        <p:spPr>
          <a:xfrm>
            <a:off x="400401" y="772126"/>
            <a:ext cx="294423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7088FB3-3288-4D3D-AFC2-1434168E552B}"/>
              </a:ext>
            </a:extLst>
          </p:cNvPr>
          <p:cNvSpPr/>
          <p:nvPr/>
        </p:nvSpPr>
        <p:spPr>
          <a:xfrm>
            <a:off x="400401" y="877957"/>
            <a:ext cx="294423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9187D7D6-3825-40F3-A92D-25C706A71251}"/>
              </a:ext>
            </a:extLst>
          </p:cNvPr>
          <p:cNvSpPr/>
          <p:nvPr/>
        </p:nvSpPr>
        <p:spPr>
          <a:xfrm>
            <a:off x="355658" y="1881493"/>
            <a:ext cx="914400" cy="63756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3EAE76D8-3763-4401-85AB-239BC1726080}"/>
              </a:ext>
            </a:extLst>
          </p:cNvPr>
          <p:cNvSpPr/>
          <p:nvPr/>
        </p:nvSpPr>
        <p:spPr>
          <a:xfrm>
            <a:off x="812858" y="1743075"/>
            <a:ext cx="1231783" cy="9144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C9863102-E7A0-4271-AC50-F432BD553E3A}"/>
              </a:ext>
            </a:extLst>
          </p:cNvPr>
          <p:cNvSpPr/>
          <p:nvPr/>
        </p:nvSpPr>
        <p:spPr>
          <a:xfrm>
            <a:off x="1282427" y="1930274"/>
            <a:ext cx="540000" cy="540000"/>
          </a:xfrm>
          <a:prstGeom prst="ellipse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F1D3D37-59A0-4050-A7F0-6E3EA76A2AAC}"/>
              </a:ext>
            </a:extLst>
          </p:cNvPr>
          <p:cNvSpPr/>
          <p:nvPr/>
        </p:nvSpPr>
        <p:spPr>
          <a:xfrm>
            <a:off x="355658" y="2001036"/>
            <a:ext cx="339166" cy="7090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C2C6F8A-2BBE-4054-8418-695BE753D7B6}"/>
              </a:ext>
            </a:extLst>
          </p:cNvPr>
          <p:cNvSpPr/>
          <p:nvPr/>
        </p:nvSpPr>
        <p:spPr>
          <a:xfrm>
            <a:off x="355658" y="2328613"/>
            <a:ext cx="339166" cy="7090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3479D700-B440-4E54-B8C8-A584D8D1DD3B}"/>
              </a:ext>
            </a:extLst>
          </p:cNvPr>
          <p:cNvSpPr/>
          <p:nvPr/>
        </p:nvSpPr>
        <p:spPr>
          <a:xfrm>
            <a:off x="400401" y="2124676"/>
            <a:ext cx="294423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60A7D5D-02D3-4D8E-A2CE-A6B9EAFAE06B}"/>
              </a:ext>
            </a:extLst>
          </p:cNvPr>
          <p:cNvSpPr/>
          <p:nvPr/>
        </p:nvSpPr>
        <p:spPr>
          <a:xfrm>
            <a:off x="400401" y="2230507"/>
            <a:ext cx="294423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9320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鷹野 翔</dc:creator>
  <cp:lastModifiedBy>鷹野 翔</cp:lastModifiedBy>
  <cp:revision>1</cp:revision>
  <dcterms:created xsi:type="dcterms:W3CDTF">2021-09-20T11:43:36Z</dcterms:created>
  <dcterms:modified xsi:type="dcterms:W3CDTF">2021-09-20T13:52:51Z</dcterms:modified>
</cp:coreProperties>
</file>