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1cd7989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1cd7989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3f7dfe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3f7dfe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3f7dfe8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3f7dfe8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3f7dfe8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3f7dfe8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100card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314900" y="2850075"/>
            <a:ext cx="4515000" cy="1954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Alexandre de Lima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Felipe Cielusinski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Gustavo Bernardi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Jonattan Fenrich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Wesley F. Damas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Victor E. Becker (em Sist. Distribuídos)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725" y="1218850"/>
            <a:ext cx="2560275" cy="1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580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Quantos cartões de identificação 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vocês têm hoje na carteira?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300" y="2318800"/>
            <a:ext cx="2473400" cy="24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Desenvolvimento de um sistema de verificação de identidade pessoal e unificação de documentos de identificação.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35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3171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Atualmente as pessoas carregam muitos documentos de identificação, que poderiam ser unificados, além de possuir conexão com bases de dados externas.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873900" y="2854350"/>
            <a:ext cx="1396200" cy="654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100card</a:t>
            </a:r>
            <a:endParaRPr sz="1100"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681650" y="2854413"/>
            <a:ext cx="1396200" cy="65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Aplicativo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Controle</a:t>
            </a:r>
            <a:endParaRPr sz="1100"/>
          </a:p>
        </p:txBody>
      </p:sp>
      <p:sp>
        <p:nvSpPr>
          <p:cNvPr id="90" name="Google Shape;90;p16"/>
          <p:cNvSpPr/>
          <p:nvPr/>
        </p:nvSpPr>
        <p:spPr>
          <a:xfrm>
            <a:off x="5997725" y="2854338"/>
            <a:ext cx="13962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 de autenticação</a:t>
            </a:r>
            <a:endParaRPr sz="1100"/>
          </a:p>
        </p:txBody>
      </p:sp>
      <p:sp>
        <p:nvSpPr>
          <p:cNvPr id="91" name="Google Shape;91;p16"/>
          <p:cNvSpPr/>
          <p:nvPr/>
        </p:nvSpPr>
        <p:spPr>
          <a:xfrm>
            <a:off x="3924013" y="1262000"/>
            <a:ext cx="1396200" cy="6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SUS</a:t>
            </a:r>
            <a:endParaRPr sz="1100"/>
          </a:p>
        </p:txBody>
      </p:sp>
      <p:sp>
        <p:nvSpPr>
          <p:cNvPr id="92" name="Google Shape;92;p16"/>
          <p:cNvSpPr/>
          <p:nvPr/>
        </p:nvSpPr>
        <p:spPr>
          <a:xfrm>
            <a:off x="5997713" y="1739075"/>
            <a:ext cx="1396200" cy="6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DETRAN</a:t>
            </a:r>
            <a:endParaRPr sz="1100"/>
          </a:p>
        </p:txBody>
      </p:sp>
      <p:sp>
        <p:nvSpPr>
          <p:cNvPr id="93" name="Google Shape;93;p16"/>
          <p:cNvSpPr/>
          <p:nvPr/>
        </p:nvSpPr>
        <p:spPr>
          <a:xfrm>
            <a:off x="3873900" y="3919825"/>
            <a:ext cx="1396200" cy="654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Farmácia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>
            <a:off x="1681650" y="3919888"/>
            <a:ext cx="1396200" cy="654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Loja</a:t>
            </a:r>
            <a:endParaRPr sz="1100"/>
          </a:p>
        </p:txBody>
      </p:sp>
      <p:sp>
        <p:nvSpPr>
          <p:cNvPr id="95" name="Google Shape;95;p16"/>
          <p:cNvSpPr/>
          <p:nvPr/>
        </p:nvSpPr>
        <p:spPr>
          <a:xfrm>
            <a:off x="6616150" y="3893200"/>
            <a:ext cx="707400" cy="707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Log aces-sos</a:t>
            </a:r>
            <a:endParaRPr sz="1100"/>
          </a:p>
        </p:txBody>
      </p:sp>
      <p:cxnSp>
        <p:nvCxnSpPr>
          <p:cNvPr id="96" name="Google Shape;96;p16"/>
          <p:cNvCxnSpPr>
            <a:stCxn id="87" idx="2"/>
            <a:endCxn id="94" idx="0"/>
          </p:cNvCxnSpPr>
          <p:nvPr/>
        </p:nvCxnSpPr>
        <p:spPr>
          <a:xfrm rot="5400000">
            <a:off x="3270150" y="2618100"/>
            <a:ext cx="411600" cy="21921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6"/>
          <p:cNvCxnSpPr>
            <a:stCxn id="87" idx="2"/>
            <a:endCxn id="93" idx="0"/>
          </p:cNvCxnSpPr>
          <p:nvPr/>
        </p:nvCxnSpPr>
        <p:spPr>
          <a:xfrm flipH="1" rot="-5400000">
            <a:off x="4366500" y="3713850"/>
            <a:ext cx="411600" cy="600"/>
          </a:xfrm>
          <a:prstGeom prst="curved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6"/>
          <p:cNvCxnSpPr>
            <a:stCxn id="94" idx="2"/>
            <a:endCxn id="90" idx="2"/>
          </p:cNvCxnSpPr>
          <p:nvPr/>
        </p:nvCxnSpPr>
        <p:spPr>
          <a:xfrm rot="-5400000">
            <a:off x="4005000" y="1883038"/>
            <a:ext cx="1065600" cy="4316100"/>
          </a:xfrm>
          <a:prstGeom prst="curvedConnector3">
            <a:avLst>
              <a:gd fmla="val -223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9" name="Google Shape;99;p16"/>
          <p:cNvCxnSpPr>
            <a:endCxn id="90" idx="2"/>
          </p:cNvCxnSpPr>
          <p:nvPr/>
        </p:nvCxnSpPr>
        <p:spPr>
          <a:xfrm flipH="1" rot="10800000">
            <a:off x="5258525" y="3508338"/>
            <a:ext cx="1437300" cy="747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0" name="Google Shape;100;p16"/>
          <p:cNvCxnSpPr>
            <a:stCxn id="90" idx="3"/>
            <a:endCxn id="95" idx="6"/>
          </p:cNvCxnSpPr>
          <p:nvPr/>
        </p:nvCxnSpPr>
        <p:spPr>
          <a:xfrm flipH="1">
            <a:off x="7323425" y="3181338"/>
            <a:ext cx="70500" cy="10656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6"/>
          <p:cNvCxnSpPr>
            <a:stCxn id="90" idx="1"/>
            <a:endCxn id="87" idx="3"/>
          </p:cNvCxnSpPr>
          <p:nvPr/>
        </p:nvCxnSpPr>
        <p:spPr>
          <a:xfrm flipH="1">
            <a:off x="5270225" y="3181338"/>
            <a:ext cx="727500" cy="6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6"/>
          <p:cNvCxnSpPr>
            <a:stCxn id="87" idx="1"/>
            <a:endCxn id="89" idx="3"/>
          </p:cNvCxnSpPr>
          <p:nvPr/>
        </p:nvCxnSpPr>
        <p:spPr>
          <a:xfrm flipH="1">
            <a:off x="3077700" y="3181350"/>
            <a:ext cx="796200" cy="6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3" name="Google Shape;103;p16"/>
          <p:cNvSpPr/>
          <p:nvPr/>
        </p:nvSpPr>
        <p:spPr>
          <a:xfrm>
            <a:off x="1681638" y="1839875"/>
            <a:ext cx="1396200" cy="6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Cadastro de documentos</a:t>
            </a:r>
            <a:endParaRPr sz="1100"/>
          </a:p>
        </p:txBody>
      </p:sp>
      <p:cxnSp>
        <p:nvCxnSpPr>
          <p:cNvPr id="104" name="Google Shape;104;p16"/>
          <p:cNvCxnSpPr>
            <a:stCxn id="103" idx="3"/>
            <a:endCxn id="92" idx="2"/>
          </p:cNvCxnSpPr>
          <p:nvPr/>
        </p:nvCxnSpPr>
        <p:spPr>
          <a:xfrm>
            <a:off x="3077838" y="2166875"/>
            <a:ext cx="3618000" cy="226200"/>
          </a:xfrm>
          <a:prstGeom prst="curvedConnector4">
            <a:avLst>
              <a:gd fmla="val 40352" name="adj1"/>
              <a:gd fmla="val 2052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5" name="Google Shape;105;p16"/>
          <p:cNvCxnSpPr>
            <a:stCxn id="103" idx="0"/>
            <a:endCxn id="91" idx="2"/>
          </p:cNvCxnSpPr>
          <p:nvPr/>
        </p:nvCxnSpPr>
        <p:spPr>
          <a:xfrm flipH="1" rot="-5400000">
            <a:off x="3462888" y="756725"/>
            <a:ext cx="76200" cy="2242500"/>
          </a:xfrm>
          <a:prstGeom prst="curvedConnector5">
            <a:avLst>
              <a:gd fmla="val -312500" name="adj1"/>
              <a:gd fmla="val 49997" name="adj2"/>
              <a:gd fmla="val 41240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6" name="Google Shape;106;p16"/>
          <p:cNvCxnSpPr>
            <a:stCxn id="89" idx="0"/>
            <a:endCxn id="103" idx="2"/>
          </p:cNvCxnSpPr>
          <p:nvPr/>
        </p:nvCxnSpPr>
        <p:spPr>
          <a:xfrm rot="10800000">
            <a:off x="2379750" y="2493813"/>
            <a:ext cx="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6"/>
          <p:cNvCxnSpPr>
            <a:stCxn id="103" idx="2"/>
            <a:endCxn id="87" idx="0"/>
          </p:cNvCxnSpPr>
          <p:nvPr/>
        </p:nvCxnSpPr>
        <p:spPr>
          <a:xfrm flipH="1" rot="-5400000">
            <a:off x="3295638" y="1577975"/>
            <a:ext cx="360600" cy="21924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611776" y="1100152"/>
            <a:ext cx="2166000" cy="2166000"/>
            <a:chOff x="3611776" y="414352"/>
            <a:chExt cx="2166000" cy="2166000"/>
          </a:xfrm>
        </p:grpSpPr>
        <p:sp>
          <p:nvSpPr>
            <p:cNvPr id="114" name="Google Shape;114;p17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</a:rPr>
                <a:t>Redes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Conexão: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NFC, bluetooth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704008" y="2789539"/>
            <a:ext cx="2166000" cy="2166000"/>
            <a:chOff x="4562258" y="2032864"/>
            <a:chExt cx="2166000" cy="2166000"/>
          </a:xfrm>
        </p:grpSpPr>
        <p:sp>
          <p:nvSpPr>
            <p:cNvPr id="117" name="Google Shape;117;p17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</a:rPr>
                <a:t>Embarcados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Tela E-ink, 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sistema de entrada de dados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2406001" y="2708539"/>
            <a:ext cx="2166000" cy="2166000"/>
            <a:chOff x="2702876" y="2032864"/>
            <a:chExt cx="2166000" cy="2166000"/>
          </a:xfrm>
        </p:grpSpPr>
        <p:sp>
          <p:nvSpPr>
            <p:cNvPr id="120" name="Google Shape;120;p17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</a:rPr>
                <a:t>Distribuídos  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Conexão com bases de dados,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Sistema de autenticação </a:t>
              </a:r>
              <a:r>
                <a:rPr lang="pt-BR">
                  <a:solidFill>
                    <a:srgbClr val="FFFFFF"/>
                  </a:solidFill>
                </a:rPr>
                <a:t>simultânea</a:t>
              </a:r>
              <a:r>
                <a:rPr lang="pt-BR">
                  <a:solidFill>
                    <a:srgbClr val="FFFFFF"/>
                  </a:solidFill>
                </a:rPr>
                <a:t> 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22" name="Google Shape;122;p17"/>
          <p:cNvSpPr/>
          <p:nvPr/>
        </p:nvSpPr>
        <p:spPr>
          <a:xfrm>
            <a:off x="3989250" y="2632050"/>
            <a:ext cx="1397100" cy="1347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100card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