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手机销售网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	</a:t>
            </a:r>
            <a:endParaRPr lang="en-US" altLang="zh-CN"/>
          </a:p>
          <a:p>
            <a:r>
              <a:rPr lang="en-US" altLang="zh-CN"/>
              <a:t>						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功能模块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2145" y="1601470"/>
            <a:ext cx="8348345" cy="4719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80,&quot;width&quot;:98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手机销售网 </vt:lpstr>
      <vt:lpstr>功能模块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TingYu</cp:lastModifiedBy>
  <cp:revision>10</cp:revision>
  <dcterms:created xsi:type="dcterms:W3CDTF">2021-12-22T02:45:00Z</dcterms:created>
  <dcterms:modified xsi:type="dcterms:W3CDTF">2021-12-29T08:59:08Z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2C0546C2B5534DB48CB8B38F6EDCFA4E</vt:lpwstr>
  </property>
  <property fmtid="{D5CDD505-2E9C-101B-9397-08002B2CF9AE}" pid="3" name="KSOProductBuildVer">
    <vt:lpwstr>2052-11.1.0.11194</vt:lpwstr>
  </property>
</Properties>
</file>